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4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5F4-A89F-4090-8CA6-9918BA1F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9441B-E3D5-4D6E-A4FE-F98576B9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0084-E221-4D22-B87C-E8DFE709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D852-387B-43A2-887A-1A6A1A4C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074F-BE8D-4E88-81AD-FFE7800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A8-0ABF-4DBB-883B-C60ECC21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DB90-6C77-4D1A-9FDB-DC898382D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60E9-53AF-4DFD-B62C-18B357A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3C91-7A54-4D87-B585-AB62B491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A388-7B0E-4C08-881D-019C478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87C96-1684-4904-BD9A-037BFF97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1837-3AE8-47F0-B80C-C3A1DE06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4DB9-010E-4390-9A10-6E0EDE8E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F3A5-5573-469B-A8CD-77B99D64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F49B-19FE-4944-B1B2-1960336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688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6228-52E7-4AFE-B92C-41F34525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2460-75AF-4DC4-90D3-FCEA99A3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816D-4255-4778-AEF4-CFFE8CE5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9F16-4C73-45CA-99B6-7CBEC18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E0C9-E7DE-4C9B-A142-ED74068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6C6D-B361-49A9-B24E-ADA873F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3CE4-EEB4-4848-BB83-90CE1F00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4F6B-944A-4394-B2E1-225B45BF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EE45-F709-4812-9FDC-71FDA66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101A-06AF-45BB-84C0-A73B2A88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8123-983A-4351-BEC0-F1F671BF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D41-8BE3-40A4-ABE7-54B1D0BE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BEFAA-F4AB-4C11-9A55-B370133B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6975-2E5A-48D9-93AF-2F2C21B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D10B-D5A9-4F64-AC57-054E412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ACF9-BA7B-4595-BBA3-2446F46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1878-9A20-4B26-A6A9-2048D09B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118E-923C-4EC6-97BE-AACE7E7F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B843-6B8A-4F2D-91D5-13066C11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EFA22-5779-4308-9527-3022638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2D42-72B7-4506-AE31-D28C07F8A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2C4C-B8FB-4F08-9DD4-DEEC988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1BBA-29C6-45D9-B450-1F566B67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1988B-C38F-4936-BAD3-E2EAC96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9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BD7-9337-4F1F-9AD6-BBD087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75E68-7EDA-4ECC-BDED-A28CDCA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4430C-FC19-4C1B-A53B-C9F35262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E80E-0DFD-4D23-8E21-8E81C6A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944E0-5BCA-4533-A718-F50C214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BE9CE-0B8D-40A6-8F36-1E2211A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91EA-4E51-47B9-8DD5-63C0804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B58-D98A-4EE7-B03F-CC758177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9564-82E1-4129-B298-BE475727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7BCC5-1576-4203-AD95-2641B215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A5AF-D829-4BC8-8433-2CF6891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7590-9C6E-46EE-8C5C-F9081056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E674-3F98-4127-BD32-427C45A4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8C4-D074-49AF-9B31-103C673E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232FA-6DA4-40A6-A480-ADCE8182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E865-F67E-4F86-BF92-234A6F95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4773-AFCF-4762-8080-70A7DF94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3588-B8C2-4B21-89E8-565DD84B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239C-1724-4A8D-B9F1-716AF17E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EDCF9-ECE2-4AEB-9B4B-4DBE228E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8118-8E10-4AEB-BACA-78DBFF80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C63B-4077-45A1-BD36-3F5A9985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A2F-C5E7-44BD-9B1B-F94B6250EBB7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992A-484F-4C4E-AD4B-8B53361C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93B9-0E7A-4F5B-B0BB-3E0C32D5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99DF7C4-9C0F-4ADA-9DA7-E4BC58AB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666"/>
            <a:ext cx="10515600" cy="33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D85F9-CD56-4F28-931B-04B47E04C5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0" y="1419225"/>
            <a:ext cx="7158037" cy="46672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DC3DA5-F4CC-4602-81CD-30AD25F09CF2}"/>
              </a:ext>
            </a:extLst>
          </p:cNvPr>
          <p:cNvSpPr/>
          <p:nvPr/>
        </p:nvSpPr>
        <p:spPr>
          <a:xfrm>
            <a:off x="1181620" y="270225"/>
            <a:ext cx="126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A25E2-13C7-4EC2-9BDA-3937DB664755}"/>
              </a:ext>
            </a:extLst>
          </p:cNvPr>
          <p:cNvSpPr txBox="1"/>
          <p:nvPr/>
        </p:nvSpPr>
        <p:spPr>
          <a:xfrm>
            <a:off x="691224" y="2364509"/>
            <a:ext cx="350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Mon2pcap is used for converting the .txt logs file into proper readable format.</a:t>
            </a:r>
          </a:p>
          <a:p>
            <a:endParaRPr lang="en-US" dirty="0"/>
          </a:p>
          <a:p>
            <a:r>
              <a:rPr lang="en-US" dirty="0"/>
              <a:t>Browse the .txt log file to convert it into PCAP logs.</a:t>
            </a:r>
          </a:p>
          <a:p>
            <a:r>
              <a:rPr lang="en-US" dirty="0"/>
              <a:t>After converting download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8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296F5-C655-4350-A0FD-1A1985AF34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67" y="308247"/>
            <a:ext cx="8670924" cy="62415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5A033-23D4-4B32-9E3E-CC322295E9A1}"/>
              </a:ext>
            </a:extLst>
          </p:cNvPr>
          <p:cNvSpPr txBox="1"/>
          <p:nvPr/>
        </p:nvSpPr>
        <p:spPr>
          <a:xfrm>
            <a:off x="369455" y="1551709"/>
            <a:ext cx="264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downloading the file from mon2pcap. </a:t>
            </a:r>
          </a:p>
          <a:p>
            <a:r>
              <a:rPr lang="en-US" dirty="0"/>
              <a:t>First, you need the Wireshark application to see the converted logs.</a:t>
            </a:r>
          </a:p>
          <a:p>
            <a:endParaRPr lang="en-US" dirty="0"/>
          </a:p>
          <a:p>
            <a:r>
              <a:rPr lang="en-US" dirty="0"/>
              <a:t>In the logs, you will able to see the Source IP, destination IP, and the communication flow of the protocol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0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5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3</cp:revision>
  <dcterms:created xsi:type="dcterms:W3CDTF">2024-10-29T17:58:18Z</dcterms:created>
  <dcterms:modified xsi:type="dcterms:W3CDTF">2024-10-31T20:02:16Z</dcterms:modified>
</cp:coreProperties>
</file>