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sldIdLst>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emf"/></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tif"/><Relationship Id="rId1" Type="http://schemas.openxmlformats.org/officeDocument/2006/relationships/slideMaster" Target="../slideMasters/slideMaster2.xml"/><Relationship Id="rId4" Type="http://schemas.openxmlformats.org/officeDocument/2006/relationships/image" Target="../media/image11.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11.svg"/><Relationship Id="rId4"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754039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582160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116368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
        <p:nvSpPr>
          <p:cNvPr id="9" name="flSlideMaster71.Title Slide 01Footer" descr="C2 – Vodafone Idea Internal">
            <a:extLst>
              <a:ext uri="{FF2B5EF4-FFF2-40B4-BE49-F238E27FC236}">
                <a16:creationId xmlns:a16="http://schemas.microsoft.com/office/drawing/2014/main" id="{26E22723-8950-4A76-8636-1D71B15AD0A9}"/>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1211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7B12749E-80E9-415C-ADF9-A71C2E3DB349}"/>
              </a:ext>
            </a:extLst>
          </p:cNvPr>
          <p:cNvSpPr>
            <a:spLocks noGrp="1"/>
          </p:cNvSpPr>
          <p:nvPr>
            <p:ph type="title"/>
          </p:nvPr>
        </p:nvSpPr>
        <p:spPr>
          <a:xfrm>
            <a:off x="955766" y="1773284"/>
            <a:ext cx="10515600" cy="682534"/>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pic>
        <p:nvPicPr>
          <p:cNvPr id="18" name="Graphic 17">
            <a:extLst>
              <a:ext uri="{FF2B5EF4-FFF2-40B4-BE49-F238E27FC236}">
                <a16:creationId xmlns:a16="http://schemas.microsoft.com/office/drawing/2014/main" id="{05E27919-3A51-484A-8181-59724866C97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34302" y="451485"/>
            <a:ext cx="1628967" cy="410664"/>
          </a:xfrm>
          <a:prstGeom prst="rect">
            <a:avLst/>
          </a:prstGeom>
        </p:spPr>
      </p:pic>
      <p:sp>
        <p:nvSpPr>
          <p:cNvPr id="24" name="Picture Placeholder 23">
            <a:extLst>
              <a:ext uri="{FF2B5EF4-FFF2-40B4-BE49-F238E27FC236}">
                <a16:creationId xmlns:a16="http://schemas.microsoft.com/office/drawing/2014/main" id="{EC5B4B4D-40E1-4E0B-8AEF-74ADFA74EB23}"/>
              </a:ext>
            </a:extLst>
          </p:cNvPr>
          <p:cNvSpPr>
            <a:spLocks noGrp="1"/>
          </p:cNvSpPr>
          <p:nvPr>
            <p:ph type="pic" sz="quarter" idx="11"/>
          </p:nvPr>
        </p:nvSpPr>
        <p:spPr>
          <a:xfrm>
            <a:off x="0" y="-9526"/>
            <a:ext cx="12204700" cy="6899609"/>
          </a:xfrm>
          <a:custGeom>
            <a:avLst/>
            <a:gdLst>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0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0 h 6858000"/>
              <a:gd name="connsiteX0" fmla="*/ 0 w 12204700"/>
              <a:gd name="connsiteY0" fmla="*/ 1684421 h 6858000"/>
              <a:gd name="connsiteX1" fmla="*/ 12204700 w 12204700"/>
              <a:gd name="connsiteY1" fmla="*/ 0 h 6858000"/>
              <a:gd name="connsiteX2" fmla="*/ 12204700 w 12204700"/>
              <a:gd name="connsiteY2" fmla="*/ 6858000 h 6858000"/>
              <a:gd name="connsiteX3" fmla="*/ 0 w 12204700"/>
              <a:gd name="connsiteY3" fmla="*/ 6858000 h 6858000"/>
              <a:gd name="connsiteX4" fmla="*/ 0 w 12204700"/>
              <a:gd name="connsiteY4" fmla="*/ 1684421 h 6858000"/>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761163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32547 h 6906126"/>
              <a:gd name="connsiteX1" fmla="*/ 4761163 w 12204700"/>
              <a:gd name="connsiteY1" fmla="*/ 0 h 6906126"/>
              <a:gd name="connsiteX2" fmla="*/ 12204700 w 12204700"/>
              <a:gd name="connsiteY2" fmla="*/ 48126 h 6906126"/>
              <a:gd name="connsiteX3" fmla="*/ 12204700 w 12204700"/>
              <a:gd name="connsiteY3" fmla="*/ 6906126 h 6906126"/>
              <a:gd name="connsiteX4" fmla="*/ 0 w 12204700"/>
              <a:gd name="connsiteY4" fmla="*/ 6906126 h 6906126"/>
              <a:gd name="connsiteX5" fmla="*/ 0 w 12204700"/>
              <a:gd name="connsiteY5" fmla="*/ 1732547 h 6906126"/>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165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16505 h 6890084"/>
              <a:gd name="connsiteX0" fmla="*/ 0 w 12204700"/>
              <a:gd name="connsiteY0" fmla="*/ 1754605 h 6890084"/>
              <a:gd name="connsiteX1" fmla="*/ 4408237 w 12204700"/>
              <a:gd name="connsiteY1" fmla="*/ 0 h 6890084"/>
              <a:gd name="connsiteX2" fmla="*/ 12204700 w 12204700"/>
              <a:gd name="connsiteY2" fmla="*/ 32084 h 6890084"/>
              <a:gd name="connsiteX3" fmla="*/ 12204700 w 12204700"/>
              <a:gd name="connsiteY3" fmla="*/ 6890084 h 6890084"/>
              <a:gd name="connsiteX4" fmla="*/ 0 w 12204700"/>
              <a:gd name="connsiteY4" fmla="*/ 6890084 h 6890084"/>
              <a:gd name="connsiteX5" fmla="*/ 0 w 12204700"/>
              <a:gd name="connsiteY5" fmla="*/ 1754605 h 6890084"/>
              <a:gd name="connsiteX0" fmla="*/ 0 w 12204700"/>
              <a:gd name="connsiteY0" fmla="*/ 1735555 h 6871034"/>
              <a:gd name="connsiteX1" fmla="*/ 4474912 w 12204700"/>
              <a:gd name="connsiteY1" fmla="*/ 0 h 6871034"/>
              <a:gd name="connsiteX2" fmla="*/ 12204700 w 12204700"/>
              <a:gd name="connsiteY2" fmla="*/ 13034 h 6871034"/>
              <a:gd name="connsiteX3" fmla="*/ 12204700 w 12204700"/>
              <a:gd name="connsiteY3" fmla="*/ 6871034 h 6871034"/>
              <a:gd name="connsiteX4" fmla="*/ 0 w 12204700"/>
              <a:gd name="connsiteY4" fmla="*/ 6871034 h 6871034"/>
              <a:gd name="connsiteX5" fmla="*/ 0 w 12204700"/>
              <a:gd name="connsiteY5" fmla="*/ 1735555 h 6871034"/>
              <a:gd name="connsiteX0" fmla="*/ 0 w 12204700"/>
              <a:gd name="connsiteY0" fmla="*/ 1764130 h 6899609"/>
              <a:gd name="connsiteX1" fmla="*/ 4484437 w 12204700"/>
              <a:gd name="connsiteY1" fmla="*/ 0 h 6899609"/>
              <a:gd name="connsiteX2" fmla="*/ 12204700 w 12204700"/>
              <a:gd name="connsiteY2" fmla="*/ 41609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 name="connsiteX0" fmla="*/ 0 w 12204700"/>
              <a:gd name="connsiteY0" fmla="*/ 1764130 h 6899609"/>
              <a:gd name="connsiteX1" fmla="*/ 4484437 w 12204700"/>
              <a:gd name="connsiteY1" fmla="*/ 0 h 6899609"/>
              <a:gd name="connsiteX2" fmla="*/ 12204700 w 12204700"/>
              <a:gd name="connsiteY2" fmla="*/ 13034 h 6899609"/>
              <a:gd name="connsiteX3" fmla="*/ 12204700 w 12204700"/>
              <a:gd name="connsiteY3" fmla="*/ 6899609 h 6899609"/>
              <a:gd name="connsiteX4" fmla="*/ 0 w 12204700"/>
              <a:gd name="connsiteY4" fmla="*/ 6899609 h 6899609"/>
              <a:gd name="connsiteX5" fmla="*/ 0 w 12204700"/>
              <a:gd name="connsiteY5" fmla="*/ 1764130 h 6899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04700" h="6899609">
                <a:moveTo>
                  <a:pt x="0" y="1764130"/>
                </a:moveTo>
                <a:cubicBezTo>
                  <a:pt x="2324657" y="869282"/>
                  <a:pt x="1009761" y="1395664"/>
                  <a:pt x="4484437" y="0"/>
                </a:cubicBezTo>
                <a:lnTo>
                  <a:pt x="12204700" y="13034"/>
                </a:lnTo>
                <a:lnTo>
                  <a:pt x="12204700" y="6899609"/>
                </a:lnTo>
                <a:lnTo>
                  <a:pt x="0" y="6899609"/>
                </a:lnTo>
                <a:lnTo>
                  <a:pt x="0" y="1764130"/>
                </a:lnTo>
                <a:close/>
              </a:path>
            </a:pathLst>
          </a:custGeom>
          <a:noFill/>
        </p:spPr>
        <p:txBody>
          <a:bodyPr anchor="ctr"/>
          <a:lstStyle>
            <a:lvl1pPr marL="0" indent="0" algn="ctr">
              <a:buNone/>
              <a:defRPr sz="32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2" name="flSlideMaster87.Title SlideFooter" descr="C2 – Vodafone Idea Internal">
            <a:extLst>
              <a:ext uri="{FF2B5EF4-FFF2-40B4-BE49-F238E27FC236}">
                <a16:creationId xmlns:a16="http://schemas.microsoft.com/office/drawing/2014/main" id="{4E330B93-F23E-42C6-8439-63AA51A2C91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114411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sp>
        <p:nvSpPr>
          <p:cNvPr id="2" name="flSlideMaster87.Title and ContentFooter" descr="C2 – Vodafone Idea Internal">
            <a:extLst>
              <a:ext uri="{FF2B5EF4-FFF2-40B4-BE49-F238E27FC236}">
                <a16:creationId xmlns:a16="http://schemas.microsoft.com/office/drawing/2014/main" id="{CF8E78F5-181E-45F5-BCAA-33B0CA91CD6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31932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 name="flSlideMaster87.1_Title and ContentFooter" descr="C2 – Vodafone Idea Internal">
            <a:extLst>
              <a:ext uri="{FF2B5EF4-FFF2-40B4-BE49-F238E27FC236}">
                <a16:creationId xmlns:a16="http://schemas.microsoft.com/office/drawing/2014/main" id="{69FFCB1F-32E4-43A7-87EB-2BD5A834589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30376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55AD398-D2A1-4DD2-B38D-F67BC20B267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218828" y="294731"/>
            <a:ext cx="1628967" cy="410664"/>
          </a:xfrm>
          <a:prstGeom prst="rect">
            <a:avLst/>
          </a:prstGeom>
        </p:spPr>
      </p:pic>
      <p:pic>
        <p:nvPicPr>
          <p:cNvPr id="3" name="Picture 2">
            <a:extLst>
              <a:ext uri="{FF2B5EF4-FFF2-40B4-BE49-F238E27FC236}">
                <a16:creationId xmlns:a16="http://schemas.microsoft.com/office/drawing/2014/main" id="{C0E0C3FF-75F5-4B9D-A0F8-5D5B525186CD}"/>
              </a:ext>
            </a:extLst>
          </p:cNvPr>
          <p:cNvPicPr>
            <a:picLocks noChangeAspect="1"/>
          </p:cNvPicPr>
          <p:nvPr userDrawn="1"/>
        </p:nvPicPr>
        <p:blipFill>
          <a:blip r:embed="rId4"/>
          <a:stretch>
            <a:fillRect/>
          </a:stretch>
        </p:blipFill>
        <p:spPr>
          <a:xfrm>
            <a:off x="0" y="3295650"/>
            <a:ext cx="8115300" cy="3060700"/>
          </a:xfrm>
          <a:prstGeom prst="rect">
            <a:avLst/>
          </a:prstGeom>
        </p:spPr>
      </p:pic>
      <p:sp>
        <p:nvSpPr>
          <p:cNvPr id="4" name="Title 1">
            <a:extLst>
              <a:ext uri="{FF2B5EF4-FFF2-40B4-BE49-F238E27FC236}">
                <a16:creationId xmlns:a16="http://schemas.microsoft.com/office/drawing/2014/main" id="{D8CF40FD-8627-4565-9886-F63C24802577}"/>
              </a:ext>
            </a:extLst>
          </p:cNvPr>
          <p:cNvSpPr>
            <a:spLocks noGrp="1"/>
          </p:cNvSpPr>
          <p:nvPr>
            <p:ph type="ctrTitle"/>
          </p:nvPr>
        </p:nvSpPr>
        <p:spPr>
          <a:xfrm>
            <a:off x="512782" y="2472211"/>
            <a:ext cx="11166436" cy="818515"/>
          </a:xfrm>
          <a:prstGeom prst="rect">
            <a:avLst/>
          </a:prstGeom>
        </p:spPr>
        <p:txBody>
          <a:bodyPr/>
          <a:lstStyle>
            <a:lvl1pPr>
              <a:lnSpc>
                <a:spcPct val="100000"/>
              </a:lnSpc>
              <a:defRPr sz="3200">
                <a:latin typeface="Arial" panose="020B0604020202020204" pitchFamily="34" charset="0"/>
                <a:cs typeface="Arial" panose="020B0604020202020204" pitchFamily="34"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F5D0E46-44A7-4FB1-AE32-D9C46EC6315B}"/>
              </a:ext>
            </a:extLst>
          </p:cNvPr>
          <p:cNvCxnSpPr>
            <a:cxnSpLocks/>
          </p:cNvCxnSpPr>
          <p:nvPr userDrawn="1"/>
        </p:nvCxnSpPr>
        <p:spPr>
          <a:xfrm>
            <a:off x="10058854" y="285206"/>
            <a:ext cx="0" cy="42018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794FD76-58E7-42F5-9F35-25F07ADB8022}"/>
              </a:ext>
            </a:extLst>
          </p:cNvPr>
          <p:cNvSpPr txBox="1"/>
          <p:nvPr userDrawn="1"/>
        </p:nvSpPr>
        <p:spPr>
          <a:xfrm>
            <a:off x="9069574" y="199043"/>
            <a:ext cx="935661" cy="569387"/>
          </a:xfrm>
          <a:prstGeom prst="rect">
            <a:avLst/>
          </a:prstGeom>
          <a:noFill/>
        </p:spPr>
        <p:txBody>
          <a:bodyPr wrap="square" rtlCol="0">
            <a:spAutoFit/>
          </a:bodyPr>
          <a:lstStyle/>
          <a:p>
            <a:pPr algn="r"/>
            <a:r>
              <a:rPr lang="en-US" sz="1550" dirty="0"/>
              <a:t>Partner logo</a:t>
            </a:r>
          </a:p>
        </p:txBody>
      </p:sp>
      <p:sp>
        <p:nvSpPr>
          <p:cNvPr id="2" name="flSlideMaster87.2_Title and ContentFooter" descr="C2 – Vodafone Idea Internal">
            <a:extLst>
              <a:ext uri="{FF2B5EF4-FFF2-40B4-BE49-F238E27FC236}">
                <a16:creationId xmlns:a16="http://schemas.microsoft.com/office/drawing/2014/main" id="{5737CE89-B7E3-40F2-960B-BA444633096D}"/>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17686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10556590" cy="5072043"/>
          </a:xfrm>
          <a:prstGeom prst="rect">
            <a:avLst/>
          </a:prstGeom>
        </p:spPr>
        <p:txBody>
          <a:bodyPr>
            <a:noAutofit/>
          </a:bodyPr>
          <a:lstStyle>
            <a:lvl1pPr marL="0" indent="0">
              <a:lnSpc>
                <a:spcPct val="100000"/>
              </a:lnSpc>
              <a:buFontTx/>
              <a:buNone/>
              <a:tabLst/>
              <a:defRPr sz="1400" baseline="0">
                <a:solidFill>
                  <a:srgbClr val="4D4D4F"/>
                </a:solidFill>
                <a:latin typeface="Arial" panose="020B0604020202020204" pitchFamily="34" charset="0"/>
                <a:cs typeface="Arial" panose="020B0604020202020204" pitchFamily="34" charset="0"/>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lvl="0"/>
            <a:endParaRPr lang="en-GB" dirty="0"/>
          </a:p>
          <a:p>
            <a:pPr lvl="0"/>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lvl="0"/>
            <a:endParaRPr lang="en-GB" dirty="0"/>
          </a:p>
          <a:p>
            <a:pPr lvl="0"/>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10" name="Rectangle 9">
            <a:extLst>
              <a:ext uri="{FF2B5EF4-FFF2-40B4-BE49-F238E27FC236}">
                <a16:creationId xmlns:a16="http://schemas.microsoft.com/office/drawing/2014/main" id="{49ABD72C-8C66-4B4F-8D00-C072D032CC69}"/>
              </a:ext>
            </a:extLst>
          </p:cNvPr>
          <p:cNvSpPr/>
          <p:nvPr userDrawn="1"/>
        </p:nvSpPr>
        <p:spPr>
          <a:xfrm>
            <a:off x="512782" y="512782"/>
            <a:ext cx="11166436" cy="58324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SlideMaster87.Section HeaderFooter" descr="C2 – Vodafone Idea Internal">
            <a:extLst>
              <a:ext uri="{FF2B5EF4-FFF2-40B4-BE49-F238E27FC236}">
                <a16:creationId xmlns:a16="http://schemas.microsoft.com/office/drawing/2014/main" id="{9FF4DBA7-8FA5-4CB6-8A60-8B84C9A2DD4E}"/>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3851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5278295" cy="633112"/>
          </a:xfrm>
          <a:prstGeom prst="rect">
            <a:avLst/>
          </a:prstGeom>
        </p:spPr>
        <p:txBody>
          <a:bodyPr>
            <a:normAutofit/>
          </a:bodyPr>
          <a:lstStyle>
            <a:lvl1pPr>
              <a:defRPr lang="en-GB" sz="3200" b="0" i="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pPr>
            <a:r>
              <a:rPr lang="en-GB" dirty="0"/>
              <a:t>Text slide</a:t>
            </a:r>
          </a:p>
        </p:txBody>
      </p:sp>
      <p:sp>
        <p:nvSpPr>
          <p:cNvPr id="9" name="Text Placeholder 17">
            <a:extLst>
              <a:ext uri="{FF2B5EF4-FFF2-40B4-BE49-F238E27FC236}">
                <a16:creationId xmlns:a16="http://schemas.microsoft.com/office/drawing/2014/main" id="{7422AE61-5848-4FC6-A0C0-4B1058E78D9A}"/>
              </a:ext>
            </a:extLst>
          </p:cNvPr>
          <p:cNvSpPr>
            <a:spLocks noGrp="1"/>
          </p:cNvSpPr>
          <p:nvPr>
            <p:ph type="body" sz="quarter" idx="12"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3" name="Chart Placeholder 2">
            <a:extLst>
              <a:ext uri="{FF2B5EF4-FFF2-40B4-BE49-F238E27FC236}">
                <a16:creationId xmlns:a16="http://schemas.microsoft.com/office/drawing/2014/main" id="{78C22819-0EC3-43E2-8CE4-E07647D8AD43}"/>
              </a:ext>
            </a:extLst>
          </p:cNvPr>
          <p:cNvSpPr>
            <a:spLocks noGrp="1"/>
          </p:cNvSpPr>
          <p:nvPr>
            <p:ph type="chart" sz="quarter" idx="13"/>
          </p:nvPr>
        </p:nvSpPr>
        <p:spPr>
          <a:xfrm>
            <a:off x="6283234" y="512763"/>
            <a:ext cx="5091204" cy="5832475"/>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en-US"/>
              <a:t>Click icon to add chart</a:t>
            </a:r>
          </a:p>
        </p:txBody>
      </p:sp>
      <p:sp>
        <p:nvSpPr>
          <p:cNvPr id="2" name="flSlideMaster87.1_Section HeaderFooter" descr="C2 – Vodafone Idea Internal">
            <a:extLst>
              <a:ext uri="{FF2B5EF4-FFF2-40B4-BE49-F238E27FC236}">
                <a16:creationId xmlns:a16="http://schemas.microsoft.com/office/drawing/2014/main" id="{215C2F6D-46C9-414B-886A-BE8D7B5176F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626535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4" name="SmartArt Placeholder 3">
            <a:extLst>
              <a:ext uri="{FF2B5EF4-FFF2-40B4-BE49-F238E27FC236}">
                <a16:creationId xmlns:a16="http://schemas.microsoft.com/office/drawing/2014/main" id="{3251F54B-85A3-4838-9F06-D18A1775464D}"/>
              </a:ext>
            </a:extLst>
          </p:cNvPr>
          <p:cNvSpPr>
            <a:spLocks noGrp="1"/>
          </p:cNvSpPr>
          <p:nvPr>
            <p:ph type="dgm" sz="quarter" idx="12"/>
          </p:nvPr>
        </p:nvSpPr>
        <p:spPr>
          <a:xfrm>
            <a:off x="6237027" y="1273175"/>
            <a:ext cx="5137268" cy="5072042"/>
          </a:xfrm>
          <a:prstGeom prst="rect">
            <a:avLst/>
          </a:prstGeom>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SmartArt graphic</a:t>
            </a:r>
          </a:p>
        </p:txBody>
      </p:sp>
      <p:sp>
        <p:nvSpPr>
          <p:cNvPr id="15" name="Text Placeholder 17">
            <a:extLst>
              <a:ext uri="{FF2B5EF4-FFF2-40B4-BE49-F238E27FC236}">
                <a16:creationId xmlns:a16="http://schemas.microsoft.com/office/drawing/2014/main" id="{0D00CE33-83C4-420E-915C-422C0F156E11}"/>
              </a:ext>
            </a:extLst>
          </p:cNvPr>
          <p:cNvSpPr>
            <a:spLocks noGrp="1"/>
          </p:cNvSpPr>
          <p:nvPr>
            <p:ph type="body" sz="quarter" idx="13" hasCustomPrompt="1"/>
          </p:nvPr>
        </p:nvSpPr>
        <p:spPr>
          <a:xfrm>
            <a:off x="817705" y="1273175"/>
            <a:ext cx="5278295" cy="5072043"/>
          </a:xfrm>
          <a:prstGeom prst="rect">
            <a:avLst/>
          </a:prstGeom>
        </p:spPr>
        <p:txBody>
          <a:bodyPr>
            <a:noAutofit/>
          </a:bodyPr>
          <a:lstStyle>
            <a:lvl1pPr>
              <a:defRPr lang="en-GB" sz="1200" baseline="0" dirty="0">
                <a:solidFill>
                  <a:srgbClr val="4D4D4F"/>
                </a:solidFill>
                <a:latin typeface="Arial" panose="020B0604020202020204" pitchFamily="34" charset="0"/>
                <a:cs typeface="Arial" panose="020B0604020202020204" pitchFamily="34" charset="0"/>
              </a:defRPr>
            </a:lvl1pPr>
          </a:lstStyle>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cons </a:t>
            </a:r>
            <a:r>
              <a:rPr lang="en-GB" dirty="0" err="1"/>
              <a:t>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a:t>
            </a:r>
          </a:p>
          <a:p>
            <a:pPr marL="0" lvl="0" indent="0">
              <a:lnSpc>
                <a:spcPct val="100000"/>
              </a:lnSpc>
              <a:buFontTx/>
              <a:buNone/>
              <a:tabLst/>
            </a:pPr>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 </a:t>
            </a:r>
          </a:p>
          <a:p>
            <a:pPr marL="0" lvl="0" indent="0">
              <a:lnSpc>
                <a:spcPct val="100000"/>
              </a:lnSpc>
              <a:buFontTx/>
              <a:buNone/>
              <a:tabLst/>
            </a:pPr>
            <a:r>
              <a:rPr lang="en-GB" dirty="0"/>
              <a:t>Ut </a:t>
            </a:r>
            <a:r>
              <a:rPr lang="en-GB" dirty="0" err="1"/>
              <a:t>wisi</a:t>
            </a:r>
            <a:r>
              <a:rPr lang="en-GB" dirty="0"/>
              <a:t> </a:t>
            </a:r>
            <a:r>
              <a:rPr lang="en-GB" dirty="0" err="1"/>
              <a:t>enim</a:t>
            </a:r>
            <a:r>
              <a:rPr lang="en-GB" dirty="0"/>
              <a:t> ad minim </a:t>
            </a:r>
            <a:r>
              <a:rPr lang="en-GB" dirty="0" err="1"/>
              <a:t>veniam</a:t>
            </a:r>
            <a:r>
              <a:rPr lang="en-GB" dirty="0"/>
              <a:t>, </a:t>
            </a:r>
            <a:r>
              <a:rPr lang="en-GB" dirty="0" err="1"/>
              <a:t>quis</a:t>
            </a:r>
            <a:r>
              <a:rPr lang="en-GB" dirty="0"/>
              <a:t> </a:t>
            </a:r>
            <a:r>
              <a:rPr lang="en-GB" dirty="0" err="1"/>
              <a:t>nostrud</a:t>
            </a:r>
            <a:r>
              <a:rPr lang="en-GB" dirty="0"/>
              <a:t> </a:t>
            </a:r>
            <a:r>
              <a:rPr lang="en-GB" dirty="0" err="1"/>
              <a:t>exerci</a:t>
            </a:r>
            <a:r>
              <a:rPr lang="en-GB" dirty="0"/>
              <a:t> </a:t>
            </a:r>
            <a:r>
              <a:rPr lang="en-GB" dirty="0" err="1"/>
              <a:t>tation</a:t>
            </a:r>
            <a:r>
              <a:rPr lang="en-GB" dirty="0"/>
              <a:t> </a:t>
            </a:r>
            <a:r>
              <a:rPr lang="en-GB" dirty="0" err="1"/>
              <a:t>ullamcorper</a:t>
            </a:r>
            <a:r>
              <a:rPr lang="en-GB" dirty="0"/>
              <a:t> </a:t>
            </a:r>
            <a:r>
              <a:rPr lang="en-GB" dirty="0" err="1"/>
              <a:t>suscipit</a:t>
            </a:r>
            <a:r>
              <a:rPr lang="en-GB" dirty="0"/>
              <a:t> </a:t>
            </a:r>
            <a:r>
              <a:rPr lang="en-GB" dirty="0" err="1"/>
              <a:t>lobortis</a:t>
            </a:r>
            <a:r>
              <a:rPr lang="en-GB" dirty="0"/>
              <a:t> </a:t>
            </a:r>
            <a:r>
              <a:rPr lang="en-GB" dirty="0" err="1"/>
              <a:t>nisl</a:t>
            </a:r>
            <a:r>
              <a:rPr lang="en-GB" dirty="0"/>
              <a:t> </a:t>
            </a:r>
            <a:r>
              <a:rPr lang="en-GB" dirty="0" err="1"/>
              <a:t>ut</a:t>
            </a:r>
            <a:r>
              <a:rPr lang="en-GB" dirty="0"/>
              <a:t> </a:t>
            </a:r>
            <a:r>
              <a:rPr lang="en-GB" dirty="0" err="1"/>
              <a:t>aliquip</a:t>
            </a:r>
            <a:r>
              <a:rPr lang="en-GB" dirty="0"/>
              <a:t> ex </a:t>
            </a:r>
            <a:r>
              <a:rPr lang="en-GB" dirty="0" err="1"/>
              <a:t>ea</a:t>
            </a:r>
            <a:r>
              <a:rPr lang="en-GB" dirty="0"/>
              <a:t> </a:t>
            </a:r>
            <a:r>
              <a:rPr lang="en-GB" dirty="0" err="1"/>
              <a:t>commodo</a:t>
            </a:r>
            <a:r>
              <a:rPr lang="en-GB" dirty="0"/>
              <a:t> </a:t>
            </a:r>
            <a:r>
              <a:rPr lang="en-GB" dirty="0" err="1"/>
              <a:t>consequat</a:t>
            </a:r>
            <a:r>
              <a:rPr lang="en-GB" dirty="0"/>
              <a:t>. Duis autem </a:t>
            </a:r>
            <a:r>
              <a:rPr lang="en-GB" dirty="0" err="1"/>
              <a:t>vel</a:t>
            </a:r>
            <a:r>
              <a:rPr lang="en-GB" dirty="0"/>
              <a:t> </a:t>
            </a:r>
            <a:r>
              <a:rPr lang="en-GB" dirty="0" err="1"/>
              <a:t>eum</a:t>
            </a:r>
            <a:r>
              <a:rPr lang="en-GB" dirty="0"/>
              <a:t> </a:t>
            </a:r>
            <a:r>
              <a:rPr lang="en-GB" dirty="0" err="1"/>
              <a:t>iriure</a:t>
            </a:r>
            <a:r>
              <a:rPr lang="en-GB" dirty="0"/>
              <a:t> </a:t>
            </a:r>
            <a:r>
              <a:rPr lang="en-GB" dirty="0" err="1"/>
              <a:t>dolor</a:t>
            </a:r>
            <a:r>
              <a:rPr lang="en-GB" dirty="0"/>
              <a:t> in </a:t>
            </a:r>
            <a:r>
              <a:rPr lang="en-GB" dirty="0" err="1"/>
              <a:t>hendrerit</a:t>
            </a:r>
            <a:r>
              <a:rPr lang="en-GB" dirty="0"/>
              <a:t> in </a:t>
            </a:r>
            <a:r>
              <a:rPr lang="en-GB" dirty="0" err="1"/>
              <a:t>vulputate</a:t>
            </a:r>
            <a:r>
              <a:rPr lang="en-GB" dirty="0"/>
              <a:t> </a:t>
            </a:r>
            <a:r>
              <a:rPr lang="en-GB" dirty="0" err="1"/>
              <a:t>velit</a:t>
            </a:r>
            <a:r>
              <a:rPr lang="en-GB" dirty="0"/>
              <a:t> </a:t>
            </a:r>
            <a:r>
              <a:rPr lang="en-GB" dirty="0" err="1"/>
              <a:t>esse</a:t>
            </a:r>
            <a:r>
              <a:rPr lang="en-GB" dirty="0"/>
              <a:t> </a:t>
            </a:r>
            <a:r>
              <a:rPr lang="en-GB" dirty="0" err="1"/>
              <a:t>molestie</a:t>
            </a:r>
            <a:r>
              <a:rPr lang="en-GB" dirty="0"/>
              <a:t> </a:t>
            </a:r>
            <a:r>
              <a:rPr lang="en-GB" dirty="0" err="1"/>
              <a:t>consequat</a:t>
            </a:r>
            <a:r>
              <a:rPr lang="en-GB" dirty="0"/>
              <a:t>, </a:t>
            </a:r>
            <a:r>
              <a:rPr lang="en-GB" dirty="0" err="1"/>
              <a:t>vel</a:t>
            </a:r>
            <a:r>
              <a:rPr lang="en-GB" dirty="0"/>
              <a:t> illum dolore </a:t>
            </a:r>
            <a:r>
              <a:rPr lang="en-GB" dirty="0" err="1"/>
              <a:t>eu</a:t>
            </a:r>
            <a:r>
              <a:rPr lang="en-GB" dirty="0"/>
              <a:t> </a:t>
            </a:r>
            <a:r>
              <a:rPr lang="en-GB" dirty="0" err="1"/>
              <a:t>feugiat</a:t>
            </a:r>
            <a:r>
              <a:rPr lang="en-GB" dirty="0"/>
              <a:t> </a:t>
            </a:r>
            <a:r>
              <a:rPr lang="en-GB" dirty="0" err="1"/>
              <a:t>nulla</a:t>
            </a:r>
            <a:r>
              <a:rPr lang="en-GB" dirty="0"/>
              <a:t> </a:t>
            </a:r>
            <a:r>
              <a:rPr lang="en-GB" dirty="0" err="1"/>
              <a:t>facilisis</a:t>
            </a:r>
            <a:r>
              <a:rPr lang="en-GB" dirty="0"/>
              <a:t> at </a:t>
            </a:r>
            <a:r>
              <a:rPr lang="en-GB" dirty="0" err="1"/>
              <a:t>vero</a:t>
            </a:r>
            <a:r>
              <a:rPr lang="en-GB" dirty="0"/>
              <a:t> eros et </a:t>
            </a:r>
            <a:r>
              <a:rPr lang="en-GB" dirty="0" err="1"/>
              <a:t>accumsan</a:t>
            </a:r>
            <a:r>
              <a:rPr lang="en-GB" dirty="0"/>
              <a:t> et </a:t>
            </a:r>
            <a:r>
              <a:rPr lang="en-GB" dirty="0" err="1"/>
              <a:t>iusto</a:t>
            </a:r>
            <a:r>
              <a:rPr lang="en-GB" dirty="0"/>
              <a:t> </a:t>
            </a:r>
            <a:r>
              <a:rPr lang="en-GB" dirty="0" err="1"/>
              <a:t>odio</a:t>
            </a:r>
            <a:r>
              <a:rPr lang="en-GB" dirty="0"/>
              <a:t> </a:t>
            </a:r>
            <a:r>
              <a:rPr lang="en-GB" dirty="0" err="1"/>
              <a:t>dignissim</a:t>
            </a:r>
            <a:r>
              <a:rPr lang="en-GB" dirty="0"/>
              <a:t> qui </a:t>
            </a:r>
            <a:r>
              <a:rPr lang="en-GB" dirty="0" err="1"/>
              <a:t>blandit</a:t>
            </a:r>
            <a:r>
              <a:rPr lang="en-GB" dirty="0"/>
              <a:t> </a:t>
            </a:r>
            <a:r>
              <a:rPr lang="en-GB" dirty="0" err="1"/>
              <a:t>praesent</a:t>
            </a:r>
            <a:r>
              <a:rPr lang="en-GB" dirty="0"/>
              <a:t> </a:t>
            </a:r>
            <a:r>
              <a:rPr lang="en-GB" dirty="0" err="1"/>
              <a:t>luptatum</a:t>
            </a:r>
            <a:r>
              <a:rPr lang="en-GB" dirty="0"/>
              <a:t> </a:t>
            </a:r>
            <a:r>
              <a:rPr lang="en-GB" dirty="0" err="1"/>
              <a:t>zzril</a:t>
            </a:r>
            <a:r>
              <a:rPr lang="en-GB" dirty="0"/>
              <a:t> </a:t>
            </a:r>
            <a:r>
              <a:rPr lang="en-GB" dirty="0" err="1"/>
              <a:t>delenit</a:t>
            </a:r>
            <a:r>
              <a:rPr lang="en-GB" dirty="0"/>
              <a:t> </a:t>
            </a:r>
            <a:r>
              <a:rPr lang="en-GB" dirty="0" err="1"/>
              <a:t>augue</a:t>
            </a:r>
            <a:r>
              <a:rPr lang="en-GB" dirty="0"/>
              <a:t> </a:t>
            </a:r>
            <a:r>
              <a:rPr lang="en-GB" dirty="0" err="1"/>
              <a:t>duis</a:t>
            </a:r>
            <a:r>
              <a:rPr lang="en-GB" dirty="0"/>
              <a:t> dolore </a:t>
            </a:r>
            <a:r>
              <a:rPr lang="en-GB" dirty="0" err="1"/>
              <a:t>te</a:t>
            </a:r>
            <a:r>
              <a:rPr lang="en-GB" dirty="0"/>
              <a:t> </a:t>
            </a:r>
            <a:r>
              <a:rPr lang="en-GB" dirty="0" err="1"/>
              <a:t>feugait</a:t>
            </a:r>
            <a:r>
              <a:rPr lang="en-GB" dirty="0"/>
              <a:t> </a:t>
            </a:r>
            <a:r>
              <a:rPr lang="en-GB" dirty="0" err="1"/>
              <a:t>nulla</a:t>
            </a:r>
            <a:r>
              <a:rPr lang="en-GB" dirty="0"/>
              <a:t> </a:t>
            </a:r>
            <a:r>
              <a:rPr lang="en-GB" dirty="0" err="1"/>
              <a:t>facilisi</a:t>
            </a:r>
            <a:endParaRPr lang="en-GB" dirty="0"/>
          </a:p>
        </p:txBody>
      </p:sp>
      <p:sp>
        <p:nvSpPr>
          <p:cNvPr id="2" name="flSlideMaster87.5_Section HeaderFooter" descr="C2 – Vodafone Idea Internal">
            <a:extLst>
              <a:ext uri="{FF2B5EF4-FFF2-40B4-BE49-F238E27FC236}">
                <a16:creationId xmlns:a16="http://schemas.microsoft.com/office/drawing/2014/main" id="{6A477759-582B-40F6-BC4A-99FB51FD6CDA}"/>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9599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8804753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2" name="flSlideMaster87.7_Section HeaderFooter" descr="C2 – Vodafone Idea Internal">
            <a:extLst>
              <a:ext uri="{FF2B5EF4-FFF2-40B4-BE49-F238E27FC236}">
                <a16:creationId xmlns:a16="http://schemas.microsoft.com/office/drawing/2014/main" id="{0CC4633E-4125-4900-A085-851F7E5326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49473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92D9A88-E493-4E06-B95E-38AD08B9A210}"/>
              </a:ext>
            </a:extLst>
          </p:cNvPr>
          <p:cNvSpPr>
            <a:spLocks noGrp="1"/>
          </p:cNvSpPr>
          <p:nvPr>
            <p:ph type="pic" sz="quarter" idx="12"/>
          </p:nvPr>
        </p:nvSpPr>
        <p:spPr>
          <a:xfrm>
            <a:off x="0" y="0"/>
            <a:ext cx="6086897" cy="6858000"/>
          </a:xfrm>
          <a:prstGeom prst="rect">
            <a:avLst/>
          </a:prstGeom>
          <a:ln>
            <a:noFill/>
          </a:ln>
        </p:spPr>
        <p:txBody>
          <a:bodyPr/>
          <a:lstStyle>
            <a:lvl1pPr marL="0" indent="0">
              <a:buNone/>
              <a:defRPr sz="2000">
                <a:latin typeface="Arial" panose="020B0604020202020204" pitchFamily="34" charset="0"/>
                <a:cs typeface="Arial" panose="020B0604020202020204" pitchFamily="34" charset="0"/>
              </a:defRPr>
            </a:lvl1pPr>
          </a:lstStyle>
          <a:p>
            <a:r>
              <a:rPr lang="en-US"/>
              <a:t>Click icon to add picture</a:t>
            </a:r>
          </a:p>
        </p:txBody>
      </p:sp>
      <p:sp>
        <p:nvSpPr>
          <p:cNvPr id="2" name="flSlideMaster87.8_Section HeaderFooter" descr="C2 – Vodafone Idea Internal">
            <a:extLst>
              <a:ext uri="{FF2B5EF4-FFF2-40B4-BE49-F238E27FC236}">
                <a16:creationId xmlns:a16="http://schemas.microsoft.com/office/drawing/2014/main" id="{75B9C379-CA57-4919-9996-9C843944F898}"/>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118798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561"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E207F979-8109-4E3E-B4FE-911F51303EA7}"/>
              </a:ext>
            </a:extLst>
          </p:cNvPr>
          <p:cNvSpPr>
            <a:spLocks noGrp="1"/>
          </p:cNvSpPr>
          <p:nvPr>
            <p:ph type="pic" sz="quarter" idx="12"/>
          </p:nvPr>
        </p:nvSpPr>
        <p:spPr>
          <a:xfrm>
            <a:off x="0" y="727312"/>
            <a:ext cx="12212698" cy="6130688"/>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7155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7155 h 10000"/>
              <a:gd name="connsiteX0" fmla="*/ 0 w 10000"/>
              <a:gd name="connsiteY0" fmla="*/ 7588 h 10433"/>
              <a:gd name="connsiteX1" fmla="*/ 9954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00"/>
              <a:gd name="connsiteY0" fmla="*/ 7588 h 10433"/>
              <a:gd name="connsiteX1" fmla="*/ 9988 w 10000"/>
              <a:gd name="connsiteY1" fmla="*/ 0 h 10433"/>
              <a:gd name="connsiteX2" fmla="*/ 10000 w 10000"/>
              <a:gd name="connsiteY2" fmla="*/ 10433 h 10433"/>
              <a:gd name="connsiteX3" fmla="*/ 0 w 10000"/>
              <a:gd name="connsiteY3" fmla="*/ 10433 h 10433"/>
              <a:gd name="connsiteX4" fmla="*/ 0 w 10000"/>
              <a:gd name="connsiteY4" fmla="*/ 7588 h 10433"/>
              <a:gd name="connsiteX0" fmla="*/ 0 w 10014"/>
              <a:gd name="connsiteY0" fmla="*/ 7756 h 10601"/>
              <a:gd name="connsiteX1" fmla="*/ 10011 w 10014"/>
              <a:gd name="connsiteY1" fmla="*/ 0 h 10601"/>
              <a:gd name="connsiteX2" fmla="*/ 10000 w 10014"/>
              <a:gd name="connsiteY2" fmla="*/ 10601 h 10601"/>
              <a:gd name="connsiteX3" fmla="*/ 0 w 10014"/>
              <a:gd name="connsiteY3" fmla="*/ 10601 h 10601"/>
              <a:gd name="connsiteX4" fmla="*/ 0 w 10014"/>
              <a:gd name="connsiteY4" fmla="*/ 7756 h 10601"/>
              <a:gd name="connsiteX0" fmla="*/ 0 w 10023"/>
              <a:gd name="connsiteY0" fmla="*/ 7756 h 10601"/>
              <a:gd name="connsiteX1" fmla="*/ 10011 w 10023"/>
              <a:gd name="connsiteY1" fmla="*/ 0 h 10601"/>
              <a:gd name="connsiteX2" fmla="*/ 10023 w 10023"/>
              <a:gd name="connsiteY2" fmla="*/ 10568 h 10601"/>
              <a:gd name="connsiteX3" fmla="*/ 0 w 10023"/>
              <a:gd name="connsiteY3" fmla="*/ 10601 h 10601"/>
              <a:gd name="connsiteX4" fmla="*/ 0 w 10023"/>
              <a:gd name="connsiteY4" fmla="*/ 7756 h 10601"/>
              <a:gd name="connsiteX0" fmla="*/ 0 w 10031"/>
              <a:gd name="connsiteY0" fmla="*/ 7756 h 10601"/>
              <a:gd name="connsiteX1" fmla="*/ 10011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56 h 10601"/>
              <a:gd name="connsiteX1" fmla="*/ 10019 w 10031"/>
              <a:gd name="connsiteY1" fmla="*/ 0 h 10601"/>
              <a:gd name="connsiteX2" fmla="*/ 10031 w 10031"/>
              <a:gd name="connsiteY2" fmla="*/ 10601 h 10601"/>
              <a:gd name="connsiteX3" fmla="*/ 0 w 10031"/>
              <a:gd name="connsiteY3" fmla="*/ 10601 h 10601"/>
              <a:gd name="connsiteX4" fmla="*/ 0 w 10031"/>
              <a:gd name="connsiteY4" fmla="*/ 7756 h 10601"/>
              <a:gd name="connsiteX0" fmla="*/ 0 w 10031"/>
              <a:gd name="connsiteY0" fmla="*/ 7772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7772 h 10617"/>
              <a:gd name="connsiteX0" fmla="*/ 0 w 10031"/>
              <a:gd name="connsiteY0" fmla="*/ 8147 h 10617"/>
              <a:gd name="connsiteX1" fmla="*/ 10027 w 10031"/>
              <a:gd name="connsiteY1" fmla="*/ 0 h 10617"/>
              <a:gd name="connsiteX2" fmla="*/ 10031 w 10031"/>
              <a:gd name="connsiteY2" fmla="*/ 10617 h 10617"/>
              <a:gd name="connsiteX3" fmla="*/ 0 w 10031"/>
              <a:gd name="connsiteY3" fmla="*/ 10617 h 10617"/>
              <a:gd name="connsiteX4" fmla="*/ 0 w 10031"/>
              <a:gd name="connsiteY4" fmla="*/ 8147 h 10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1" h="10617">
                <a:moveTo>
                  <a:pt x="0" y="8147"/>
                </a:moveTo>
                <a:cubicBezTo>
                  <a:pt x="3342" y="5556"/>
                  <a:pt x="6685" y="2591"/>
                  <a:pt x="10027" y="0"/>
                </a:cubicBezTo>
                <a:cubicBezTo>
                  <a:pt x="10042" y="3478"/>
                  <a:pt x="10016" y="7139"/>
                  <a:pt x="10031" y="10617"/>
                </a:cubicBezTo>
                <a:lnTo>
                  <a:pt x="0" y="10617"/>
                </a:lnTo>
                <a:lnTo>
                  <a:pt x="0" y="8147"/>
                </a:lnTo>
                <a:close/>
              </a:path>
            </a:pathLst>
          </a:custGeom>
          <a:solidFill>
            <a:schemeClr val="tx2"/>
          </a:solidFill>
        </p:spPr>
        <p:txBody>
          <a:bodyPr anchor="ctr"/>
          <a:lstStyle>
            <a:lvl1pPr marL="0" indent="0" algn="ctr">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10" name="Text Placeholder 3">
            <a:extLst>
              <a:ext uri="{FF2B5EF4-FFF2-40B4-BE49-F238E27FC236}">
                <a16:creationId xmlns:a16="http://schemas.microsoft.com/office/drawing/2014/main" id="{E6AC3463-E1ED-477E-ADAB-BD637A9BC481}"/>
              </a:ext>
            </a:extLst>
          </p:cNvPr>
          <p:cNvSpPr>
            <a:spLocks noGrp="1"/>
          </p:cNvSpPr>
          <p:nvPr>
            <p:ph type="body" sz="quarter" idx="13"/>
          </p:nvPr>
        </p:nvSpPr>
        <p:spPr>
          <a:xfrm>
            <a:off x="817705" y="1273175"/>
            <a:ext cx="5278295" cy="5072043"/>
          </a:xfrm>
          <a:prstGeom prst="rect">
            <a:avLst/>
          </a:prstGeom>
        </p:spPr>
        <p:txBody>
          <a:bodyPr/>
          <a:lstStyle>
            <a:lvl1pPr>
              <a:defRPr>
                <a:latin typeface="Arial" panose="020B0604020202020204" pitchFamily="34" charset="0"/>
                <a:cs typeface="Arial" panose="020B0604020202020204" pitchFamily="34" charset="0"/>
              </a:defRPr>
            </a:lvl1pPr>
          </a:lstStyle>
          <a:p>
            <a:pPr marL="0" lvl="0" indent="0">
              <a:lnSpc>
                <a:spcPct val="100000"/>
              </a:lnSpc>
              <a:buNone/>
            </a:pPr>
            <a:r>
              <a:rPr lang="en-US" sz="1400"/>
              <a:t>Edit Master text styles</a:t>
            </a:r>
          </a:p>
        </p:txBody>
      </p:sp>
      <p:sp>
        <p:nvSpPr>
          <p:cNvPr id="2" name="flSlideMaster87.6_Section HeaderFooter" descr="C2 – Vodafone Idea Internal">
            <a:extLst>
              <a:ext uri="{FF2B5EF4-FFF2-40B4-BE49-F238E27FC236}">
                <a16:creationId xmlns:a16="http://schemas.microsoft.com/office/drawing/2014/main" id="{390CDDC8-BBFD-433A-90D6-4753453DD92F}"/>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758090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Section Header">
    <p:bg>
      <p:bgPr>
        <a:solidFill>
          <a:srgbClr val="E31837"/>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C9098D2C-FC6C-4F72-A38D-10A9128671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3429000"/>
            <a:ext cx="6095998" cy="2340626"/>
          </a:xfrm>
          <a:prstGeom prst="rect">
            <a:avLst/>
          </a:prstGeom>
        </p:spPr>
      </p:pic>
      <p:sp>
        <p:nvSpPr>
          <p:cNvPr id="13" name="Text Placeholder 15">
            <a:extLst>
              <a:ext uri="{FF2B5EF4-FFF2-40B4-BE49-F238E27FC236}">
                <a16:creationId xmlns:a16="http://schemas.microsoft.com/office/drawing/2014/main" id="{E332EFCF-41B9-4C04-974D-58962FD93EB4}"/>
              </a:ext>
            </a:extLst>
          </p:cNvPr>
          <p:cNvSpPr>
            <a:spLocks noGrp="1"/>
          </p:cNvSpPr>
          <p:nvPr>
            <p:ph type="body" sz="quarter" idx="11" hasCustomPrompt="1"/>
          </p:nvPr>
        </p:nvSpPr>
        <p:spPr>
          <a:xfrm>
            <a:off x="6095998" y="3112444"/>
            <a:ext cx="5278295" cy="633112"/>
          </a:xfrm>
          <a:prstGeom prst="rect">
            <a:avLst/>
          </a:prstGeom>
        </p:spPr>
        <p:txBody>
          <a:bodyPr>
            <a:normAutofit/>
          </a:bodyPr>
          <a:lstStyle>
            <a:lvl1pPr marL="0" indent="0">
              <a:lnSpc>
                <a:spcPct val="100000"/>
              </a:lnSpc>
              <a:buFontTx/>
              <a:buNone/>
              <a:defRPr sz="3200" b="0" i="0" baseline="0">
                <a:solidFill>
                  <a:schemeClr val="bg1"/>
                </a:solidFill>
                <a:latin typeface="Arial" panose="020B0604020202020204" pitchFamily="34" charset="0"/>
                <a:cs typeface="Arial" panose="020B0604020202020204" pitchFamily="34" charset="0"/>
              </a:defRPr>
            </a:lvl1pPr>
          </a:lstStyle>
          <a:p>
            <a:pPr lvl="0"/>
            <a:r>
              <a:rPr lang="en-GB" dirty="0"/>
              <a:t>Section Breaker</a:t>
            </a:r>
          </a:p>
        </p:txBody>
      </p:sp>
      <p:sp>
        <p:nvSpPr>
          <p:cNvPr id="2" name="flSlideMaster87.2_Section HeaderFooter" descr="C2 – Vodafone Idea Internal">
            <a:extLst>
              <a:ext uri="{FF2B5EF4-FFF2-40B4-BE49-F238E27FC236}">
                <a16:creationId xmlns:a16="http://schemas.microsoft.com/office/drawing/2014/main" id="{C1D0D992-9568-4676-A1EA-373F862B6A5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11078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2803358"/>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2911960"/>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Section Breaker</a:t>
            </a:r>
          </a:p>
        </p:txBody>
      </p:sp>
      <p:sp>
        <p:nvSpPr>
          <p:cNvPr id="2" name="flSlideMaster87.4_Section HeaderFooter" descr="C2 – Vodafone Idea Internal">
            <a:extLst>
              <a:ext uri="{FF2B5EF4-FFF2-40B4-BE49-F238E27FC236}">
                <a16:creationId xmlns:a16="http://schemas.microsoft.com/office/drawing/2014/main" id="{EDCF6002-F11D-42E8-BC84-A0ABDCA36E91}"/>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6887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Section Header">
    <p:bg>
      <p:bgPr>
        <a:solidFill>
          <a:srgbClr val="E31837"/>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50F9CE6-0EBA-428F-A2B9-278CB5F3876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a:fillRect/>
          </a:stretch>
        </p:blipFill>
        <p:spPr>
          <a:xfrm>
            <a:off x="-1" y="1784455"/>
            <a:ext cx="7725438" cy="2966268"/>
          </a:xfrm>
          <a:custGeom>
            <a:avLst/>
            <a:gdLst>
              <a:gd name="connsiteX0" fmla="*/ 5242135 w 7725438"/>
              <a:gd name="connsiteY0" fmla="*/ 108602 h 2966268"/>
              <a:gd name="connsiteX1" fmla="*/ 5242135 w 7725438"/>
              <a:gd name="connsiteY1" fmla="*/ 1142682 h 2966268"/>
              <a:gd name="connsiteX2" fmla="*/ 6949867 w 7725438"/>
              <a:gd name="connsiteY2" fmla="*/ 1142682 h 2966268"/>
              <a:gd name="connsiteX3" fmla="*/ 6949867 w 7725438"/>
              <a:gd name="connsiteY3" fmla="*/ 108602 h 2966268"/>
              <a:gd name="connsiteX4" fmla="*/ 0 w 7725438"/>
              <a:gd name="connsiteY4" fmla="*/ 0 h 2966268"/>
              <a:gd name="connsiteX5" fmla="*/ 7725438 w 7725438"/>
              <a:gd name="connsiteY5" fmla="*/ 0 h 2966268"/>
              <a:gd name="connsiteX6" fmla="*/ 7725438 w 7725438"/>
              <a:gd name="connsiteY6" fmla="*/ 2966268 h 2966268"/>
              <a:gd name="connsiteX7" fmla="*/ 0 w 7725438"/>
              <a:gd name="connsiteY7" fmla="*/ 2966268 h 2966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25438" h="2966268">
                <a:moveTo>
                  <a:pt x="5242135" y="108602"/>
                </a:moveTo>
                <a:lnTo>
                  <a:pt x="5242135" y="1142682"/>
                </a:lnTo>
                <a:lnTo>
                  <a:pt x="6949867" y="1142682"/>
                </a:lnTo>
                <a:lnTo>
                  <a:pt x="6949867" y="108602"/>
                </a:lnTo>
                <a:close/>
                <a:moveTo>
                  <a:pt x="0" y="0"/>
                </a:moveTo>
                <a:lnTo>
                  <a:pt x="7725438" y="0"/>
                </a:lnTo>
                <a:lnTo>
                  <a:pt x="7725438" y="2966268"/>
                </a:lnTo>
                <a:lnTo>
                  <a:pt x="0" y="2966268"/>
                </a:lnTo>
                <a:close/>
              </a:path>
            </a:pathLst>
          </a:custGeom>
        </p:spPr>
      </p:pic>
      <p:sp>
        <p:nvSpPr>
          <p:cNvPr id="3" name="Text Placeholder 2">
            <a:extLst>
              <a:ext uri="{FF2B5EF4-FFF2-40B4-BE49-F238E27FC236}">
                <a16:creationId xmlns:a16="http://schemas.microsoft.com/office/drawing/2014/main" id="{EFB50405-82C9-42F2-AAE0-4C2E21D98F8D}"/>
              </a:ext>
            </a:extLst>
          </p:cNvPr>
          <p:cNvSpPr>
            <a:spLocks noGrp="1"/>
          </p:cNvSpPr>
          <p:nvPr>
            <p:ph type="body" sz="quarter" idx="10" hasCustomPrompt="1"/>
          </p:nvPr>
        </p:nvSpPr>
        <p:spPr>
          <a:xfrm>
            <a:off x="5242134" y="1893057"/>
            <a:ext cx="1707732" cy="1034080"/>
          </a:xfrm>
          <a:prstGeom prst="rect">
            <a:avLst/>
          </a:prstGeom>
        </p:spPr>
        <p:txBody>
          <a:bodyPr anchor="ctr"/>
          <a:lstStyle>
            <a:lvl1pPr marL="0" indent="0" algn="ctr">
              <a:lnSpc>
                <a:spcPct val="100000"/>
              </a:lnSpc>
              <a:buNone/>
              <a:defRPr sz="3200">
                <a:solidFill>
                  <a:schemeClr val="bg1"/>
                </a:solidFill>
                <a:latin typeface="Arial" panose="020B0604020202020204" pitchFamily="34" charset="0"/>
                <a:cs typeface="Arial" panose="020B0604020202020204" pitchFamily="34" charset="0"/>
              </a:defRPr>
            </a:lvl1pPr>
            <a:lvl2pPr marL="457200" indent="0" algn="ctr">
              <a:buNone/>
              <a:defRPr sz="3200">
                <a:solidFill>
                  <a:schemeClr val="bg1"/>
                </a:solidFill>
                <a:latin typeface="+mn-lt"/>
              </a:defRPr>
            </a:lvl2pPr>
            <a:lvl3pPr marL="914400" indent="0" algn="ctr">
              <a:buNone/>
              <a:defRPr sz="3200">
                <a:solidFill>
                  <a:schemeClr val="bg1"/>
                </a:solidFill>
                <a:latin typeface="+mn-lt"/>
              </a:defRPr>
            </a:lvl3pPr>
            <a:lvl4pPr marL="1371600" indent="0" algn="ctr">
              <a:buNone/>
              <a:defRPr sz="3200">
                <a:solidFill>
                  <a:schemeClr val="bg1"/>
                </a:solidFill>
                <a:latin typeface="+mn-lt"/>
              </a:defRPr>
            </a:lvl4pPr>
            <a:lvl5pPr marL="1828800" indent="0" algn="ctr">
              <a:buNone/>
              <a:defRPr sz="3200">
                <a:solidFill>
                  <a:schemeClr val="bg1"/>
                </a:solidFill>
                <a:latin typeface="+mn-lt"/>
              </a:defRPr>
            </a:lvl5pPr>
          </a:lstStyle>
          <a:p>
            <a:pPr lvl="0"/>
            <a:r>
              <a:rPr lang="en-US" dirty="0"/>
              <a:t>Thank You</a:t>
            </a:r>
          </a:p>
        </p:txBody>
      </p:sp>
      <p:sp>
        <p:nvSpPr>
          <p:cNvPr id="4" name="TextBox 3">
            <a:extLst>
              <a:ext uri="{FF2B5EF4-FFF2-40B4-BE49-F238E27FC236}">
                <a16:creationId xmlns:a16="http://schemas.microsoft.com/office/drawing/2014/main" id="{CCCCA23C-4A2D-4F44-AC6A-66BCC19AB40E}"/>
              </a:ext>
            </a:extLst>
          </p:cNvPr>
          <p:cNvSpPr txBox="1">
            <a:spLocks noChangeArrowheads="1"/>
          </p:cNvSpPr>
          <p:nvPr userDrawn="1"/>
        </p:nvSpPr>
        <p:spPr bwMode="gray">
          <a:xfrm>
            <a:off x="1147142" y="4375694"/>
            <a:ext cx="9897717" cy="1769715"/>
          </a:xfrm>
          <a:prstGeom prst="rect">
            <a:avLst/>
          </a:prstGeom>
          <a:noFill/>
          <a:ln w="9525">
            <a:noFill/>
            <a:miter lim="800000"/>
            <a:headEnd/>
            <a:tailEnd/>
          </a:ln>
        </p:spPr>
        <p:txBody>
          <a:bodyPr wrap="square" lIns="0" tIns="0" rIns="0" bIns="0">
            <a:spAutoFit/>
          </a:bodyPr>
          <a:lstStyle/>
          <a:p>
            <a:pPr algn="ctr" fontAlgn="auto">
              <a:spcBef>
                <a:spcPts val="600"/>
              </a:spcBef>
              <a:spcAft>
                <a:spcPts val="0"/>
              </a:spcAft>
              <a:defRPr/>
            </a:pPr>
            <a:r>
              <a:rPr lang="en-US" sz="1000" b="1" dirty="0">
                <a:solidFill>
                  <a:schemeClr val="bg1"/>
                </a:solidFill>
                <a:latin typeface="Arial" pitchFamily="34" charset="0"/>
                <a:cs typeface="Arial" pitchFamily="34" charset="0"/>
              </a:rPr>
              <a:t>Disclaimer </a:t>
            </a:r>
          </a:p>
          <a:p>
            <a:pPr algn="ctr" fontAlgn="auto">
              <a:spcBef>
                <a:spcPts val="600"/>
              </a:spcBef>
              <a:spcAft>
                <a:spcPts val="0"/>
              </a:spcAft>
              <a:defRPr/>
            </a:pPr>
            <a:endParaRPr lang="en-US" sz="1000" b="1" dirty="0">
              <a:solidFill>
                <a:schemeClr val="bg1"/>
              </a:solidFill>
              <a:latin typeface="Arial" pitchFamily="34" charset="0"/>
              <a:cs typeface="Arial" pitchFamily="34" charset="0"/>
            </a:endParaRPr>
          </a:p>
          <a:p>
            <a:pPr algn="ctr"/>
            <a:r>
              <a:rPr lang="en-GB" sz="900" dirty="0">
                <a:solidFill>
                  <a:schemeClr val="bg1"/>
                </a:solidFill>
              </a:rPr>
              <a:t>The information is to be treated as Tech Mahindra Confidential Information. </a:t>
            </a:r>
            <a:r>
              <a:rPr lang="en-GB" sz="900" dirty="0" err="1">
                <a:solidFill>
                  <a:schemeClr val="bg1"/>
                </a:solidFill>
              </a:rPr>
              <a:t>TechM</a:t>
            </a:r>
            <a:r>
              <a:rPr lang="en-GB" sz="900" dirty="0">
                <a:solidFill>
                  <a:schemeClr val="bg1"/>
                </a:solidFill>
              </a:rPr>
              <a:t> provides a wide array of presentations and reports, with the contributions of various professionals. These presentations and reports may be for information purposes and private circulation only and do not constitute an offer to buy or sell any services 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GB" sz="900" dirty="0" err="1">
                <a:solidFill>
                  <a:schemeClr val="bg1"/>
                </a:solidFill>
              </a:rPr>
              <a:t>TechM</a:t>
            </a:r>
            <a:r>
              <a:rPr lang="en-GB" sz="900" dirty="0">
                <a:solidFill>
                  <a:schemeClr val="bg1"/>
                </a:solidFill>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GB" sz="900" dirty="0" err="1">
                <a:solidFill>
                  <a:schemeClr val="bg1"/>
                </a:solidFill>
              </a:rPr>
              <a:t>TechM</a:t>
            </a:r>
            <a:r>
              <a:rPr lang="en-GB" sz="900" dirty="0">
                <a:solidFill>
                  <a:schemeClr val="bg1"/>
                </a:solidFill>
              </a:rPr>
              <a:t>. Information contained in a presentation hosted or promoted by </a:t>
            </a:r>
            <a:r>
              <a:rPr lang="en-GB" sz="900" dirty="0" err="1">
                <a:solidFill>
                  <a:schemeClr val="bg1"/>
                </a:solidFill>
              </a:rPr>
              <a:t>TechM</a:t>
            </a:r>
            <a:r>
              <a:rPr lang="en-GB" sz="900" dirty="0">
                <a:solidFill>
                  <a:schemeClr val="bg1"/>
                </a:solidFill>
              </a:rPr>
              <a:t> is provided “as is” without warranty of any kind, either expressed or implied, including any warranty of merchantability or fitness for a particular purpose. </a:t>
            </a:r>
            <a:r>
              <a:rPr lang="en-GB" sz="900" dirty="0" err="1">
                <a:solidFill>
                  <a:schemeClr val="bg1"/>
                </a:solidFill>
              </a:rPr>
              <a:t>TechM</a:t>
            </a:r>
            <a:r>
              <a:rPr lang="en-GB" sz="900" dirty="0">
                <a:solidFill>
                  <a:schemeClr val="bg1"/>
                </a:solidFill>
              </a:rPr>
              <a:t> assumes no liability or responsibility for the contents of a presentation or the opinions expressed by the presenters. All expressions of opinion are subject to change without notice.</a:t>
            </a:r>
            <a:endParaRPr lang="en-US" sz="900" dirty="0">
              <a:solidFill>
                <a:schemeClr val="bg1"/>
              </a:solidFill>
            </a:endParaRPr>
          </a:p>
        </p:txBody>
      </p:sp>
      <p:sp>
        <p:nvSpPr>
          <p:cNvPr id="2" name="flSlideMaster87.9_Section HeaderFooter" descr="C2 – Vodafone Idea Internal">
            <a:extLst>
              <a:ext uri="{FF2B5EF4-FFF2-40B4-BE49-F238E27FC236}">
                <a16:creationId xmlns:a16="http://schemas.microsoft.com/office/drawing/2014/main" id="{60C9833F-8CE2-488D-ABE0-FA01F9068753}"/>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318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593C55-0EC9-434E-B40B-D66FD4415D9E}"/>
              </a:ext>
            </a:extLst>
          </p:cNvPr>
          <p:cNvPicPr>
            <a:picLocks noChangeAspect="1"/>
          </p:cNvPicPr>
          <p:nvPr userDrawn="1"/>
        </p:nvPicPr>
        <p:blipFill>
          <a:blip r:embed="rId2"/>
          <a:stretch>
            <a:fillRect/>
          </a:stretch>
        </p:blipFill>
        <p:spPr>
          <a:xfrm>
            <a:off x="0" y="788232"/>
            <a:ext cx="817705" cy="392498"/>
          </a:xfrm>
          <a:prstGeom prst="rect">
            <a:avLst/>
          </a:prstGeom>
        </p:spPr>
      </p:pic>
      <p:sp>
        <p:nvSpPr>
          <p:cNvPr id="8" name="Text Placeholder 15">
            <a:extLst>
              <a:ext uri="{FF2B5EF4-FFF2-40B4-BE49-F238E27FC236}">
                <a16:creationId xmlns:a16="http://schemas.microsoft.com/office/drawing/2014/main" id="{A3206720-45E7-413E-9B47-02433AD3BBA7}"/>
              </a:ext>
            </a:extLst>
          </p:cNvPr>
          <p:cNvSpPr>
            <a:spLocks noGrp="1"/>
          </p:cNvSpPr>
          <p:nvPr>
            <p:ph type="body" sz="quarter" idx="11" hasCustomPrompt="1"/>
          </p:nvPr>
        </p:nvSpPr>
        <p:spPr>
          <a:xfrm>
            <a:off x="817705" y="512782"/>
            <a:ext cx="10556590" cy="633112"/>
          </a:xfrm>
          <a:prstGeom prst="rect">
            <a:avLst/>
          </a:prstGeom>
        </p:spPr>
        <p:txBody>
          <a:bodyPr>
            <a:normAutofit/>
          </a:bodyPr>
          <a:lstStyle>
            <a:lvl1pPr marL="0" indent="0">
              <a:lnSpc>
                <a:spcPct val="100000"/>
              </a:lnSpc>
              <a:buFontTx/>
              <a:buNone/>
              <a:defRPr sz="3200" b="0" i="0" baseline="0">
                <a:solidFill>
                  <a:srgbClr val="4D4D4F"/>
                </a:solidFill>
                <a:latin typeface="Arial" panose="020B0604020202020204" pitchFamily="34" charset="0"/>
                <a:cs typeface="Arial" panose="020B0604020202020204" pitchFamily="34" charset="0"/>
              </a:defRPr>
            </a:lvl1pPr>
          </a:lstStyle>
          <a:p>
            <a:pPr lvl="0"/>
            <a:r>
              <a:rPr lang="en-GB" dirty="0"/>
              <a:t>Text slide</a:t>
            </a:r>
          </a:p>
        </p:txBody>
      </p:sp>
      <p:sp>
        <p:nvSpPr>
          <p:cNvPr id="3" name="Picture Placeholder 2">
            <a:extLst>
              <a:ext uri="{FF2B5EF4-FFF2-40B4-BE49-F238E27FC236}">
                <a16:creationId xmlns:a16="http://schemas.microsoft.com/office/drawing/2014/main" id="{98E93AC1-35A6-4298-8126-73373BEBAB10}"/>
              </a:ext>
            </a:extLst>
          </p:cNvPr>
          <p:cNvSpPr>
            <a:spLocks noGrp="1"/>
          </p:cNvSpPr>
          <p:nvPr>
            <p:ph type="pic" sz="quarter" idx="12"/>
          </p:nvPr>
        </p:nvSpPr>
        <p:spPr>
          <a:xfrm>
            <a:off x="821519"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1" name="Picture Placeholder 2">
            <a:extLst>
              <a:ext uri="{FF2B5EF4-FFF2-40B4-BE49-F238E27FC236}">
                <a16:creationId xmlns:a16="http://schemas.microsoft.com/office/drawing/2014/main" id="{ECC744DF-9BF1-4A92-9C57-FF6A248D686E}"/>
              </a:ext>
            </a:extLst>
          </p:cNvPr>
          <p:cNvSpPr>
            <a:spLocks noGrp="1"/>
          </p:cNvSpPr>
          <p:nvPr>
            <p:ph type="pic" sz="quarter" idx="13"/>
          </p:nvPr>
        </p:nvSpPr>
        <p:spPr>
          <a:xfrm>
            <a:off x="4409300"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6" name="Picture Placeholder 2">
            <a:extLst>
              <a:ext uri="{FF2B5EF4-FFF2-40B4-BE49-F238E27FC236}">
                <a16:creationId xmlns:a16="http://schemas.microsoft.com/office/drawing/2014/main" id="{10850C48-B28C-40CB-8355-467A43E21365}"/>
              </a:ext>
            </a:extLst>
          </p:cNvPr>
          <p:cNvSpPr>
            <a:spLocks noGrp="1"/>
          </p:cNvSpPr>
          <p:nvPr>
            <p:ph type="pic" sz="quarter" idx="14"/>
          </p:nvPr>
        </p:nvSpPr>
        <p:spPr>
          <a:xfrm>
            <a:off x="7982087" y="1538287"/>
            <a:ext cx="3401231" cy="3260576"/>
          </a:xfrm>
          <a:custGeom>
            <a:avLst/>
            <a:gdLst>
              <a:gd name="connsiteX0" fmla="*/ 0 w 3413183"/>
              <a:gd name="connsiteY0" fmla="*/ 0 h 3315485"/>
              <a:gd name="connsiteX1" fmla="*/ 3413183 w 3413183"/>
              <a:gd name="connsiteY1" fmla="*/ 0 h 3315485"/>
              <a:gd name="connsiteX2" fmla="*/ 3413183 w 3413183"/>
              <a:gd name="connsiteY2" fmla="*/ 3315485 h 3315485"/>
              <a:gd name="connsiteX3" fmla="*/ 0 w 3413183"/>
              <a:gd name="connsiteY3" fmla="*/ 3315485 h 3315485"/>
              <a:gd name="connsiteX4" fmla="*/ 0 w 3413183"/>
              <a:gd name="connsiteY4" fmla="*/ 0 h 3315485"/>
              <a:gd name="connsiteX0" fmla="*/ 0 w 3413183"/>
              <a:gd name="connsiteY0" fmla="*/ 0 h 3315485"/>
              <a:gd name="connsiteX1" fmla="*/ 3413183 w 3413183"/>
              <a:gd name="connsiteY1" fmla="*/ 0 h 3315485"/>
              <a:gd name="connsiteX2" fmla="*/ 3413183 w 3413183"/>
              <a:gd name="connsiteY2" fmla="*/ 2029610 h 3315485"/>
              <a:gd name="connsiteX3" fmla="*/ 0 w 3413183"/>
              <a:gd name="connsiteY3" fmla="*/ 3315485 h 3315485"/>
              <a:gd name="connsiteX4" fmla="*/ 0 w 3413183"/>
              <a:gd name="connsiteY4" fmla="*/ 0 h 3315485"/>
              <a:gd name="connsiteX0" fmla="*/ 0 w 3413183"/>
              <a:gd name="connsiteY0" fmla="*/ 0 h 3296435"/>
              <a:gd name="connsiteX1" fmla="*/ 3413183 w 3413183"/>
              <a:gd name="connsiteY1" fmla="*/ 0 h 3296435"/>
              <a:gd name="connsiteX2" fmla="*/ 3413183 w 3413183"/>
              <a:gd name="connsiteY2" fmla="*/ 2029610 h 3296435"/>
              <a:gd name="connsiteX3" fmla="*/ 9525 w 3413183"/>
              <a:gd name="connsiteY3" fmla="*/ 3296435 h 3296435"/>
              <a:gd name="connsiteX4" fmla="*/ 0 w 3413183"/>
              <a:gd name="connsiteY4" fmla="*/ 0 h 3296435"/>
              <a:gd name="connsiteX0" fmla="*/ 0 w 3413183"/>
              <a:gd name="connsiteY0" fmla="*/ 0 h 3260576"/>
              <a:gd name="connsiteX1" fmla="*/ 3413183 w 3413183"/>
              <a:gd name="connsiteY1" fmla="*/ 0 h 3260576"/>
              <a:gd name="connsiteX2" fmla="*/ 3413183 w 3413183"/>
              <a:gd name="connsiteY2" fmla="*/ 2029610 h 3260576"/>
              <a:gd name="connsiteX3" fmla="*/ 21478 w 3413183"/>
              <a:gd name="connsiteY3" fmla="*/ 3260576 h 3260576"/>
              <a:gd name="connsiteX4" fmla="*/ 0 w 3413183"/>
              <a:gd name="connsiteY4" fmla="*/ 0 h 3260576"/>
              <a:gd name="connsiteX0" fmla="*/ 0 w 3401231"/>
              <a:gd name="connsiteY0" fmla="*/ 5977 h 3260576"/>
              <a:gd name="connsiteX1" fmla="*/ 3401231 w 3401231"/>
              <a:gd name="connsiteY1" fmla="*/ 0 h 3260576"/>
              <a:gd name="connsiteX2" fmla="*/ 3401231 w 3401231"/>
              <a:gd name="connsiteY2" fmla="*/ 2029610 h 3260576"/>
              <a:gd name="connsiteX3" fmla="*/ 9526 w 3401231"/>
              <a:gd name="connsiteY3" fmla="*/ 3260576 h 3260576"/>
              <a:gd name="connsiteX4" fmla="*/ 0 w 3401231"/>
              <a:gd name="connsiteY4" fmla="*/ 5977 h 326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1231" h="3260576">
                <a:moveTo>
                  <a:pt x="0" y="5977"/>
                </a:moveTo>
                <a:lnTo>
                  <a:pt x="3401231" y="0"/>
                </a:lnTo>
                <a:lnTo>
                  <a:pt x="3401231" y="2029610"/>
                </a:lnTo>
                <a:lnTo>
                  <a:pt x="9526" y="3260576"/>
                </a:lnTo>
                <a:cubicBezTo>
                  <a:pt x="6351" y="2175710"/>
                  <a:pt x="3175" y="1090843"/>
                  <a:pt x="0" y="5977"/>
                </a:cubicBezTo>
                <a:close/>
              </a:path>
            </a:pathLst>
          </a:custGeom>
        </p:spPr>
        <p:txBody>
          <a:bodyPr/>
          <a:lstStyle>
            <a:lvl1pPr marL="0" indent="0">
              <a:lnSpc>
                <a:spcPct val="100000"/>
              </a:lnSpc>
              <a:buNone/>
              <a:defRPr sz="2000">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38" name="Text Placeholder 37">
            <a:extLst>
              <a:ext uri="{FF2B5EF4-FFF2-40B4-BE49-F238E27FC236}">
                <a16:creationId xmlns:a16="http://schemas.microsoft.com/office/drawing/2014/main" id="{AA6275D7-0029-4401-8D3F-F510E9320581}"/>
              </a:ext>
            </a:extLst>
          </p:cNvPr>
          <p:cNvSpPr>
            <a:spLocks noGrp="1"/>
          </p:cNvSpPr>
          <p:nvPr>
            <p:ph type="body" sz="quarter" idx="15" hasCustomPrompt="1"/>
          </p:nvPr>
        </p:nvSpPr>
        <p:spPr>
          <a:xfrm>
            <a:off x="1279672"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39" name="Text Placeholder 37">
            <a:extLst>
              <a:ext uri="{FF2B5EF4-FFF2-40B4-BE49-F238E27FC236}">
                <a16:creationId xmlns:a16="http://schemas.microsoft.com/office/drawing/2014/main" id="{0C7AE2FB-EC5E-4FB2-AD64-A0DCF17520F3}"/>
              </a:ext>
            </a:extLst>
          </p:cNvPr>
          <p:cNvSpPr>
            <a:spLocks noGrp="1"/>
          </p:cNvSpPr>
          <p:nvPr>
            <p:ph type="body" sz="quarter" idx="16" hasCustomPrompt="1"/>
          </p:nvPr>
        </p:nvSpPr>
        <p:spPr>
          <a:xfrm>
            <a:off x="1009686"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1" name="Text Placeholder 37">
            <a:extLst>
              <a:ext uri="{FF2B5EF4-FFF2-40B4-BE49-F238E27FC236}">
                <a16:creationId xmlns:a16="http://schemas.microsoft.com/office/drawing/2014/main" id="{8AA84234-9A75-4AA8-A471-208E2D2B7DFF}"/>
              </a:ext>
            </a:extLst>
          </p:cNvPr>
          <p:cNvSpPr>
            <a:spLocks noGrp="1"/>
          </p:cNvSpPr>
          <p:nvPr>
            <p:ph type="body" sz="quarter" idx="17" hasCustomPrompt="1"/>
          </p:nvPr>
        </p:nvSpPr>
        <p:spPr>
          <a:xfrm>
            <a:off x="4867453"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2" name="Text Placeholder 37">
            <a:extLst>
              <a:ext uri="{FF2B5EF4-FFF2-40B4-BE49-F238E27FC236}">
                <a16:creationId xmlns:a16="http://schemas.microsoft.com/office/drawing/2014/main" id="{2160610E-0C4B-421C-BB98-EC712C362E93}"/>
              </a:ext>
            </a:extLst>
          </p:cNvPr>
          <p:cNvSpPr>
            <a:spLocks noGrp="1"/>
          </p:cNvSpPr>
          <p:nvPr>
            <p:ph type="body" sz="quarter" idx="18" hasCustomPrompt="1"/>
          </p:nvPr>
        </p:nvSpPr>
        <p:spPr>
          <a:xfrm>
            <a:off x="4597467"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43" name="Text Placeholder 37">
            <a:extLst>
              <a:ext uri="{FF2B5EF4-FFF2-40B4-BE49-F238E27FC236}">
                <a16:creationId xmlns:a16="http://schemas.microsoft.com/office/drawing/2014/main" id="{E81230DE-DD2E-44D9-B41E-0614D218FFA8}"/>
              </a:ext>
            </a:extLst>
          </p:cNvPr>
          <p:cNvSpPr>
            <a:spLocks noGrp="1"/>
          </p:cNvSpPr>
          <p:nvPr>
            <p:ph type="body" sz="quarter" idx="19" hasCustomPrompt="1"/>
          </p:nvPr>
        </p:nvSpPr>
        <p:spPr>
          <a:xfrm>
            <a:off x="8440240" y="4618533"/>
            <a:ext cx="2490787" cy="357187"/>
          </a:xfrm>
          <a:prstGeom prst="rect">
            <a:avLst/>
          </a:prstGeom>
        </p:spPr>
        <p:txBody>
          <a:bodyPr/>
          <a:lstStyle>
            <a:lvl1pPr marL="0" indent="0" algn="ctr">
              <a:buNone/>
              <a:defRPr sz="16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Click to add heading</a:t>
            </a:r>
          </a:p>
        </p:txBody>
      </p:sp>
      <p:sp>
        <p:nvSpPr>
          <p:cNvPr id="44" name="Text Placeholder 37">
            <a:extLst>
              <a:ext uri="{FF2B5EF4-FFF2-40B4-BE49-F238E27FC236}">
                <a16:creationId xmlns:a16="http://schemas.microsoft.com/office/drawing/2014/main" id="{EC4EF069-F3BB-4126-BE09-B3792037C5AA}"/>
              </a:ext>
            </a:extLst>
          </p:cNvPr>
          <p:cNvSpPr>
            <a:spLocks noGrp="1"/>
          </p:cNvSpPr>
          <p:nvPr>
            <p:ph type="body" sz="quarter" idx="20" hasCustomPrompt="1"/>
          </p:nvPr>
        </p:nvSpPr>
        <p:spPr>
          <a:xfrm>
            <a:off x="8170254" y="5062038"/>
            <a:ext cx="3030758" cy="680033"/>
          </a:xfrm>
          <a:prstGeom prst="rect">
            <a:avLst/>
          </a:prstGeom>
        </p:spPr>
        <p:txBody>
          <a:bodyPr anchor="ctr"/>
          <a:lstStyle>
            <a:lvl1pPr marL="0" indent="0" algn="ctr">
              <a:buNone/>
              <a:defRPr sz="1200">
                <a:solidFill>
                  <a:schemeClr val="bg1"/>
                </a:solidFill>
                <a:latin typeface="Arial" panose="020B0604020202020204" pitchFamily="34" charset="0"/>
                <a:cs typeface="Arial" panose="020B0604020202020204" pitchFamily="34" charset="0"/>
              </a:defRPr>
            </a:lvl1pPr>
            <a:lvl2pPr marL="457200" indent="0" algn="ctr">
              <a:buNone/>
              <a:defRPr sz="1800">
                <a:solidFill>
                  <a:schemeClr val="bg1"/>
                </a:solidFill>
              </a:defRPr>
            </a:lvl2pPr>
            <a:lvl3pPr marL="914400" indent="0" algn="ctr">
              <a:buNone/>
              <a:defRPr sz="1800">
                <a:solidFill>
                  <a:schemeClr val="bg1"/>
                </a:solidFill>
              </a:defRPr>
            </a:lvl3pPr>
            <a:lvl4pPr marL="1371600" indent="0" algn="ctr">
              <a:buNone/>
              <a:defRPr sz="1800">
                <a:solidFill>
                  <a:schemeClr val="bg1"/>
                </a:solidFill>
              </a:defRPr>
            </a:lvl4pPr>
            <a:lvl5pPr marL="1828800" indent="0" algn="ctr">
              <a:buNone/>
              <a:defRPr sz="1800">
                <a:solidFill>
                  <a:schemeClr val="bg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sed diam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endParaRPr lang="en-US" dirty="0"/>
          </a:p>
        </p:txBody>
      </p:sp>
      <p:sp>
        <p:nvSpPr>
          <p:cNvPr id="2" name="flSlideMaster87.3_Section HeaderFooter" descr="C2 – Vodafone Idea Internal">
            <a:extLst>
              <a:ext uri="{FF2B5EF4-FFF2-40B4-BE49-F238E27FC236}">
                <a16:creationId xmlns:a16="http://schemas.microsoft.com/office/drawing/2014/main" id="{1EE977BA-A0BD-40BD-8F58-0C2F80F39C2C}"/>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79893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cstate="print">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
        <p:nvSpPr>
          <p:cNvPr id="3" name="flSlideMaster108.1_Case study 2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1_Case study 2Footer" descr="C2 – Vodafone Idea Internal">
            <a:extLst>
              <a:ext uri="{FF2B5EF4-FFF2-40B4-BE49-F238E27FC236}">
                <a16:creationId xmlns:a16="http://schemas.microsoft.com/office/drawing/2014/main" id="{112EB403-291F-473D-8E94-C91B28973FB5}"/>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37177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3" name="flSlideMaster.Thank You 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4" name="flSlideMaster87.Thank You Footer" descr="C2 – Vodafone Idea Internal">
            <a:extLst>
              <a:ext uri="{FF2B5EF4-FFF2-40B4-BE49-F238E27FC236}">
                <a16:creationId xmlns:a16="http://schemas.microsoft.com/office/drawing/2014/main" id="{51E91323-05EB-40D1-A051-605F675CC5B6}"/>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0233599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4" name="Graphic 3">
            <a:extLst>
              <a:ext uri="{FF2B5EF4-FFF2-40B4-BE49-F238E27FC236}">
                <a16:creationId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5" name="flSlideMaster.Title Slide 03Footer"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a:solidFill>
                  <a:srgbClr val="666666"/>
                </a:solidFill>
                <a:latin typeface="vodafone rg" panose="020B0606080202020204" pitchFamily="34" charset="0"/>
              </a:rPr>
              <a:t>C1 – Vodafone Idea External</a:t>
            </a:r>
          </a:p>
        </p:txBody>
      </p:sp>
      <p:sp>
        <p:nvSpPr>
          <p:cNvPr id="6" name="flSlideMaster87.Title Slide 03Footer" descr="C2 – Vodafone Idea Internal">
            <a:extLst>
              <a:ext uri="{FF2B5EF4-FFF2-40B4-BE49-F238E27FC236}">
                <a16:creationId xmlns:a16="http://schemas.microsoft.com/office/drawing/2014/main" id="{6D9A20F8-E2A1-4139-861F-0E38AD71DB02}"/>
              </a:ext>
            </a:extLst>
          </p:cNvPr>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88823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BD2F85-9635-491D-A45D-F8FC5F08DD57}"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505073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1BD2F85-9635-491D-A45D-F8FC5F08DD5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875626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BD2F85-9635-491D-A45D-F8FC5F08DD57}"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202286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BD2F85-9635-491D-A45D-F8FC5F08DD57}"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221998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2F85-9635-491D-A45D-F8FC5F08DD57}"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420725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378063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BD2F85-9635-491D-A45D-F8FC5F08DD57}"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2037C-7139-447F-9236-238E986394C1}" type="slidenum">
              <a:rPr lang="en-US" smtClean="0"/>
              <a:t>‹#›</a:t>
            </a:fld>
            <a:endParaRPr lang="en-US"/>
          </a:p>
        </p:txBody>
      </p:sp>
    </p:spTree>
    <p:extLst>
      <p:ext uri="{BB962C8B-B14F-4D97-AF65-F5344CB8AC3E}">
        <p14:creationId xmlns:p14="http://schemas.microsoft.com/office/powerpoint/2010/main" val="141365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BD2F85-9635-491D-A45D-F8FC5F08DD57}"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2037C-7139-447F-9236-238E986394C1}" type="slidenum">
              <a:rPr lang="en-US" smtClean="0"/>
              <a:t>‹#›</a:t>
            </a:fld>
            <a:endParaRPr lang="en-US"/>
          </a:p>
        </p:txBody>
      </p:sp>
    </p:spTree>
    <p:extLst>
      <p:ext uri="{BB962C8B-B14F-4D97-AF65-F5344CB8AC3E}">
        <p14:creationId xmlns:p14="http://schemas.microsoft.com/office/powerpoint/2010/main" val="38753584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98FC246-CF20-4E6C-AF9B-A863A728C726}"/>
              </a:ext>
            </a:extLst>
          </p:cNvPr>
          <p:cNvSpPr txBox="1">
            <a:spLocks/>
          </p:cNvSpPr>
          <p:nvPr userDrawn="1"/>
        </p:nvSpPr>
        <p:spPr bwMode="auto">
          <a:xfrm>
            <a:off x="11814773" y="6613575"/>
            <a:ext cx="157094" cy="153888"/>
          </a:xfrm>
          <a:prstGeom prst="rect">
            <a:avLst/>
          </a:prstGeom>
          <a:noFill/>
          <a:ln w="9525">
            <a:noFill/>
            <a:miter lim="800000"/>
            <a:headEnd/>
            <a:tailEnd/>
          </a:ln>
        </p:spPr>
        <p:txBody>
          <a:bodyPr wrap="none" lIns="0" tIns="0" rIns="0" bIns="0" anchor="ctr">
            <a:spAutoFit/>
          </a:bodyPr>
          <a:lstStyle/>
          <a:p>
            <a:pPr algn="r" fontAlgn="auto">
              <a:spcBef>
                <a:spcPts val="0"/>
              </a:spcBef>
              <a:spcAft>
                <a:spcPts val="0"/>
              </a:spcAft>
              <a:defRPr/>
            </a:pPr>
            <a:fld id="{DB2CB707-45FB-4000-B8FB-CE39B416E644}" type="slidenum">
              <a:rPr lang="en-US" sz="1000">
                <a:solidFill>
                  <a:srgbClr val="6D6E71"/>
                </a:solidFill>
                <a:latin typeface="Arial" pitchFamily="34" charset="0"/>
                <a:cs typeface="Arial" pitchFamily="34" charset="0"/>
              </a:rPr>
              <a:pPr algn="r" fontAlgn="auto">
                <a:spcBef>
                  <a:spcPts val="0"/>
                </a:spcBef>
                <a:spcAft>
                  <a:spcPts val="0"/>
                </a:spcAft>
                <a:defRPr/>
              </a:pPr>
              <a:t>‹#›</a:t>
            </a:fld>
            <a:endParaRPr lang="en-US" sz="1000" dirty="0">
              <a:solidFill>
                <a:srgbClr val="6D6E71"/>
              </a:solidFill>
              <a:latin typeface="Arial" pitchFamily="34" charset="0"/>
              <a:cs typeface="Arial" pitchFamily="34" charset="0"/>
            </a:endParaRPr>
          </a:p>
        </p:txBody>
      </p:sp>
      <p:sp>
        <p:nvSpPr>
          <p:cNvPr id="3" name="TextBox 20">
            <a:extLst>
              <a:ext uri="{FF2B5EF4-FFF2-40B4-BE49-F238E27FC236}">
                <a16:creationId xmlns:a16="http://schemas.microsoft.com/office/drawing/2014/main" id="{0CE9F542-9AEA-426A-8B4B-AB8E51A91352}"/>
              </a:ext>
            </a:extLst>
          </p:cNvPr>
          <p:cNvSpPr txBox="1">
            <a:spLocks noChangeArrowheads="1"/>
          </p:cNvSpPr>
          <p:nvPr userDrawn="1"/>
        </p:nvSpPr>
        <p:spPr bwMode="gray">
          <a:xfrm>
            <a:off x="345137" y="6565007"/>
            <a:ext cx="3502562"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Company Confidential | Copyright © 2023 Tech Mahindra. All rights reserved.</a:t>
            </a:r>
          </a:p>
        </p:txBody>
      </p:sp>
    </p:spTree>
    <p:extLst>
      <p:ext uri="{BB962C8B-B14F-4D97-AF65-F5344CB8AC3E}">
        <p14:creationId xmlns:p14="http://schemas.microsoft.com/office/powerpoint/2010/main" val="11195453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77CAE8B-1918-5223-76B6-24A3657C471C}"/>
              </a:ext>
            </a:extLst>
          </p:cNvPr>
          <p:cNvSpPr>
            <a:spLocks noGrp="1"/>
          </p:cNvSpPr>
          <p:nvPr>
            <p:ph type="ftr" sz="quarter" idx="11"/>
          </p:nvPr>
        </p:nvSpPr>
        <p:spPr>
          <a:xfrm>
            <a:off x="233729" y="6051278"/>
            <a:ext cx="411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44546A"/>
                </a:solidFill>
                <a:effectLst/>
                <a:uLnTx/>
                <a:uFillTx/>
                <a:latin typeface="Calibri" panose="020F0502020204030204"/>
                <a:ea typeface="+mn-ea"/>
                <a:cs typeface="+mn-cs"/>
              </a:rPr>
              <a:t>Vodafone Idea Confidential</a:t>
            </a:r>
          </a:p>
        </p:txBody>
      </p:sp>
      <p:sp>
        <p:nvSpPr>
          <p:cNvPr id="5" name="Slide Number Placeholder 4">
            <a:extLst>
              <a:ext uri="{FF2B5EF4-FFF2-40B4-BE49-F238E27FC236}">
                <a16:creationId xmlns:a16="http://schemas.microsoft.com/office/drawing/2014/main" id="{7AA0A8FC-1992-7F7C-B4D3-2330C8DEF0BD}"/>
              </a:ext>
            </a:extLst>
          </p:cNvPr>
          <p:cNvSpPr>
            <a:spLocks noGrp="1"/>
          </p:cNvSpPr>
          <p:nvPr>
            <p:ph type="sldNum" sz="quarter" idx="12"/>
          </p:nvPr>
        </p:nvSpPr>
        <p:spPr>
          <a:xfrm>
            <a:off x="11194868" y="6356350"/>
            <a:ext cx="39188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F1CDAF-8B84-4F8E-8DFC-F34789D1861A}" type="slidenum">
              <a:rPr kumimoji="0" lang="en-I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alt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Title 3"/>
          <p:cNvSpPr>
            <a:spLocks noGrp="1"/>
          </p:cNvSpPr>
          <p:nvPr>
            <p:ph type="ctrTitle"/>
          </p:nvPr>
        </p:nvSpPr>
        <p:spPr>
          <a:xfrm>
            <a:off x="233729" y="2311400"/>
            <a:ext cx="7473357" cy="1463765"/>
          </a:xfrm>
        </p:spPr>
        <p:txBody>
          <a:bodyPr>
            <a:noAutofit/>
          </a:bodyPr>
          <a:lstStyle/>
          <a:p>
            <a:r>
              <a:rPr lang="en-US" u="sng" dirty="0">
                <a:effectLst>
                  <a:outerShdw blurRad="38100" dist="38100" dir="2700000" algn="tl">
                    <a:srgbClr val="000000">
                      <a:alpha val="43137"/>
                    </a:srgbClr>
                  </a:outerShdw>
                </a:effectLst>
                <a:latin typeface="Vi "/>
              </a:rPr>
              <a:t>Voice Not working </a:t>
            </a:r>
          </a:p>
        </p:txBody>
      </p:sp>
    </p:spTree>
    <p:extLst>
      <p:ext uri="{BB962C8B-B14F-4D97-AF65-F5344CB8AC3E}">
        <p14:creationId xmlns:p14="http://schemas.microsoft.com/office/powerpoint/2010/main" val="388433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017018" y="1525732"/>
            <a:ext cx="3165231" cy="1195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i "/>
              </a:rPr>
              <a:t>User 1 </a:t>
            </a:r>
          </a:p>
          <a:p>
            <a:pPr algn="ctr"/>
            <a:r>
              <a:rPr lang="en-US" dirty="0">
                <a:latin typeface="Vi "/>
              </a:rPr>
              <a:t>A Party / Source Number</a:t>
            </a:r>
          </a:p>
        </p:txBody>
      </p:sp>
      <p:sp>
        <p:nvSpPr>
          <p:cNvPr id="11" name="Rectangle 10"/>
          <p:cNvSpPr/>
          <p:nvPr/>
        </p:nvSpPr>
        <p:spPr>
          <a:xfrm>
            <a:off x="6443587" y="1525732"/>
            <a:ext cx="3165231" cy="1195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i "/>
              </a:rPr>
              <a:t>Customer’s PIR Team</a:t>
            </a:r>
          </a:p>
        </p:txBody>
      </p:sp>
      <p:sp>
        <p:nvSpPr>
          <p:cNvPr id="12" name="Rectangle 11"/>
          <p:cNvSpPr/>
          <p:nvPr/>
        </p:nvSpPr>
        <p:spPr>
          <a:xfrm>
            <a:off x="1017018" y="3909150"/>
            <a:ext cx="3165231" cy="1195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i "/>
              </a:rPr>
              <a:t>User 2</a:t>
            </a:r>
          </a:p>
          <a:p>
            <a:pPr algn="ctr"/>
            <a:r>
              <a:rPr lang="en-US" dirty="0">
                <a:latin typeface="Vi "/>
              </a:rPr>
              <a:t>B- Party/ Destination Number</a:t>
            </a:r>
          </a:p>
        </p:txBody>
      </p:sp>
      <p:sp>
        <p:nvSpPr>
          <p:cNvPr id="13" name="Rectangle 12"/>
          <p:cNvSpPr/>
          <p:nvPr/>
        </p:nvSpPr>
        <p:spPr>
          <a:xfrm>
            <a:off x="6443587" y="3909151"/>
            <a:ext cx="3165231" cy="1195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i "/>
              </a:rPr>
              <a:t>Switch Team (HLR/VLR)</a:t>
            </a:r>
          </a:p>
        </p:txBody>
      </p:sp>
      <p:cxnSp>
        <p:nvCxnSpPr>
          <p:cNvPr id="14" name="Straight Arrow Connector 13"/>
          <p:cNvCxnSpPr>
            <a:stCxn id="13" idx="1"/>
            <a:endCxn id="12" idx="3"/>
          </p:cNvCxnSpPr>
          <p:nvPr/>
        </p:nvCxnSpPr>
        <p:spPr>
          <a:xfrm flipH="1" flipV="1">
            <a:off x="4182249" y="4507027"/>
            <a:ext cx="226133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182249" y="2721486"/>
            <a:ext cx="2261340" cy="1279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56111" y="2213750"/>
            <a:ext cx="1818105" cy="923330"/>
          </a:xfrm>
          <a:prstGeom prst="rect">
            <a:avLst/>
          </a:prstGeom>
          <a:noFill/>
        </p:spPr>
        <p:txBody>
          <a:bodyPr wrap="square" rtlCol="0">
            <a:spAutoFit/>
          </a:bodyPr>
          <a:lstStyle/>
          <a:p>
            <a:r>
              <a:rPr lang="en-US" dirty="0">
                <a:latin typeface="Vi "/>
              </a:rPr>
              <a:t>A part will get the call details and notification</a:t>
            </a:r>
          </a:p>
        </p:txBody>
      </p:sp>
      <p:cxnSp>
        <p:nvCxnSpPr>
          <p:cNvPr id="17" name="Straight Arrow Connector 16"/>
          <p:cNvCxnSpPr>
            <a:stCxn id="10" idx="3"/>
            <a:endCxn id="11" idx="1"/>
          </p:cNvCxnSpPr>
          <p:nvPr/>
        </p:nvCxnSpPr>
        <p:spPr>
          <a:xfrm>
            <a:off x="4182249" y="2123609"/>
            <a:ext cx="22613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3" idx="0"/>
          </p:cNvCxnSpPr>
          <p:nvPr/>
        </p:nvCxnSpPr>
        <p:spPr>
          <a:xfrm flipH="1">
            <a:off x="8026203" y="2742109"/>
            <a:ext cx="2" cy="1167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384808" y="370505"/>
            <a:ext cx="3122971" cy="584775"/>
          </a:xfrm>
          <a:prstGeom prst="rect">
            <a:avLst/>
          </a:prstGeom>
        </p:spPr>
        <p:txBody>
          <a:bodyPr wrap="none">
            <a:spAutoFit/>
          </a:bodyPr>
          <a:lstStyle/>
          <a:p>
            <a:r>
              <a:rPr lang="en-US" sz="3200" b="1" u="sng" dirty="0">
                <a:solidFill>
                  <a:srgbClr val="FF0000"/>
                </a:solidFill>
                <a:effectLst>
                  <a:outerShdw blurRad="38100" dist="38100" dir="2700000" algn="tl">
                    <a:srgbClr val="000000">
                      <a:alpha val="43137"/>
                    </a:srgbClr>
                  </a:outerShdw>
                </a:effectLst>
                <a:latin typeface="Vi "/>
                <a:ea typeface="+mj-ea"/>
                <a:cs typeface="+mj-cs"/>
              </a:rPr>
              <a:t>Flow Diagram :</a:t>
            </a:r>
          </a:p>
        </p:txBody>
      </p:sp>
      <p:sp>
        <p:nvSpPr>
          <p:cNvPr id="31" name="Rectangle 30"/>
          <p:cNvSpPr/>
          <p:nvPr/>
        </p:nvSpPr>
        <p:spPr>
          <a:xfrm>
            <a:off x="145143" y="197955"/>
            <a:ext cx="11911874" cy="63857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56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1" grpId="0" animBg="1"/>
      <p:bldP spid="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5761" y="339635"/>
            <a:ext cx="6490062" cy="640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Vi "/>
                <a:ea typeface="+mj-ea"/>
                <a:cs typeface="+mj-cs"/>
              </a:rPr>
              <a:t>Troubleshooting of Voice</a:t>
            </a:r>
            <a:r>
              <a:rPr kumimoji="0" lang="en-US" sz="3200" b="1" i="0" u="sng" strike="noStrike" kern="1200" cap="none" spc="0" normalizeH="0" noProof="0" dirty="0">
                <a:ln>
                  <a:noFill/>
                </a:ln>
                <a:solidFill>
                  <a:srgbClr val="FF0000"/>
                </a:solidFill>
                <a:effectLst>
                  <a:outerShdw blurRad="38100" dist="38100" dir="2700000" algn="tl">
                    <a:srgbClr val="000000">
                      <a:alpha val="43137"/>
                    </a:srgbClr>
                  </a:outerShdw>
                </a:effectLst>
                <a:uLnTx/>
                <a:uFillTx/>
                <a:latin typeface="Vi "/>
                <a:ea typeface="+mj-ea"/>
                <a:cs typeface="+mj-cs"/>
              </a:rPr>
              <a:t> </a:t>
            </a:r>
            <a:r>
              <a:rPr kumimoji="0" lang="en-US" sz="3200" b="1"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Vi "/>
                <a:ea typeface="+mj-ea"/>
                <a:cs typeface="+mj-cs"/>
              </a:rPr>
              <a:t>Issue :</a:t>
            </a:r>
          </a:p>
        </p:txBody>
      </p:sp>
      <p:sp>
        <p:nvSpPr>
          <p:cNvPr id="4" name="Rectangle 3"/>
          <p:cNvSpPr/>
          <p:nvPr/>
        </p:nvSpPr>
        <p:spPr>
          <a:xfrm>
            <a:off x="365761" y="1404840"/>
            <a:ext cx="10959736" cy="213904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US" sz="2400" dirty="0">
                <a:solidFill>
                  <a:prstClr val="black"/>
                </a:solidFill>
                <a:latin typeface="Vi "/>
              </a:rPr>
              <a:t>Ask the customer to reboot the device.</a:t>
            </a:r>
          </a:p>
          <a:p>
            <a:pPr marL="228600" lvl="0" indent="-228600">
              <a:lnSpc>
                <a:spcPct val="90000"/>
              </a:lnSpc>
              <a:spcBef>
                <a:spcPts val="1000"/>
              </a:spcBef>
              <a:buFont typeface="Arial" panose="020B0604020202020204" pitchFamily="34" charset="0"/>
              <a:buChar char="•"/>
            </a:pPr>
            <a:r>
              <a:rPr lang="en-US" sz="2400" dirty="0">
                <a:solidFill>
                  <a:prstClr val="black"/>
                </a:solidFill>
                <a:latin typeface="Vi "/>
              </a:rPr>
              <a:t>Add the prefix 0 and +91 and share the fresh status.</a:t>
            </a:r>
          </a:p>
          <a:p>
            <a:pPr marL="228600" lvl="0" indent="-228600">
              <a:lnSpc>
                <a:spcPct val="90000"/>
              </a:lnSpc>
              <a:spcBef>
                <a:spcPts val="1000"/>
              </a:spcBef>
              <a:buFont typeface="Arial" panose="020B0604020202020204" pitchFamily="34" charset="0"/>
              <a:buChar char="•"/>
            </a:pPr>
            <a:r>
              <a:rPr lang="en-US" sz="2400" dirty="0">
                <a:solidFill>
                  <a:prstClr val="black"/>
                </a:solidFill>
                <a:latin typeface="Vi "/>
              </a:rPr>
              <a:t>If still issue persist, kindly check with switch team (HLR/VLR)</a:t>
            </a:r>
          </a:p>
          <a:p>
            <a:pPr marL="228600" lvl="0" indent="-228600">
              <a:lnSpc>
                <a:spcPct val="90000"/>
              </a:lnSpc>
              <a:spcBef>
                <a:spcPts val="1000"/>
              </a:spcBef>
              <a:buFont typeface="Arial" panose="020B0604020202020204" pitchFamily="34" charset="0"/>
              <a:buChar char="•"/>
            </a:pPr>
            <a:r>
              <a:rPr lang="en-US" sz="2400" dirty="0">
                <a:solidFill>
                  <a:prstClr val="black"/>
                </a:solidFill>
                <a:latin typeface="Vi "/>
              </a:rPr>
              <a:t>If the profile is okay at switch end, arrange the join meeting with Customer’s PRI team and Switch (HLR/VLR) Team.</a:t>
            </a:r>
          </a:p>
        </p:txBody>
      </p:sp>
      <p:pic>
        <p:nvPicPr>
          <p:cNvPr id="6" name="Picture 5"/>
          <p:cNvPicPr>
            <a:picLocks noChangeAspect="1"/>
          </p:cNvPicPr>
          <p:nvPr/>
        </p:nvPicPr>
        <p:blipFill>
          <a:blip r:embed="rId2"/>
          <a:stretch>
            <a:fillRect/>
          </a:stretch>
        </p:blipFill>
        <p:spPr>
          <a:xfrm>
            <a:off x="966652" y="3969012"/>
            <a:ext cx="10202091" cy="1979304"/>
          </a:xfrm>
          <a:prstGeom prst="rect">
            <a:avLst/>
          </a:prstGeom>
          <a:solidFill>
            <a:srgbClr val="FFFFFF">
              <a:shade val="85000"/>
            </a:srgbClr>
          </a:solidFill>
          <a:ln w="101600" cap="sq">
            <a:solidFill>
              <a:schemeClr val="bg2">
                <a:lumMod val="75000"/>
              </a:schemeClr>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
        <p:nvSpPr>
          <p:cNvPr id="7" name="Rectangle 6"/>
          <p:cNvSpPr/>
          <p:nvPr/>
        </p:nvSpPr>
        <p:spPr>
          <a:xfrm>
            <a:off x="182881" y="156754"/>
            <a:ext cx="11769634" cy="650530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036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 You</a:t>
            </a:r>
          </a:p>
        </p:txBody>
      </p:sp>
      <p:sp>
        <p:nvSpPr>
          <p:cNvPr id="3" name="Footer Placeholder 2"/>
          <p:cNvSpPr>
            <a:spLocks noGrp="1"/>
          </p:cNvSpPr>
          <p:nvPr>
            <p:ph type="ftr" sz="quarter" idx="10"/>
          </p:nvPr>
        </p:nvSpPr>
        <p:spPr>
          <a:xfrm>
            <a:off x="0" y="6200788"/>
            <a:ext cx="41148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Arial" charset="0"/>
                <a:ea typeface="+mn-ea"/>
                <a:cs typeface="Arial" charset="0"/>
              </a:rPr>
              <a:t>Vodafone Idea Confidential</a:t>
            </a:r>
          </a:p>
        </p:txBody>
      </p:sp>
    </p:spTree>
    <p:extLst>
      <p:ext uri="{BB962C8B-B14F-4D97-AF65-F5344CB8AC3E}">
        <p14:creationId xmlns:p14="http://schemas.microsoft.com/office/powerpoint/2010/main" val="35486940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3">
      <a:dk1>
        <a:sysClr val="windowText" lastClr="000000"/>
      </a:dk1>
      <a:lt1>
        <a:sysClr val="window" lastClr="FFFFFF"/>
      </a:lt1>
      <a:dk2>
        <a:srgbClr val="6D6E71"/>
      </a:dk2>
      <a:lt2>
        <a:srgbClr val="A7A9AC"/>
      </a:lt2>
      <a:accent1>
        <a:srgbClr val="E31837"/>
      </a:accent1>
      <a:accent2>
        <a:srgbClr val="F3901D"/>
      </a:accent2>
      <a:accent3>
        <a:srgbClr val="FDBC5F"/>
      </a:accent3>
      <a:accent4>
        <a:srgbClr val="7C3520"/>
      </a:accent4>
      <a:accent5>
        <a:srgbClr val="E31837"/>
      </a:accent5>
      <a:accent6>
        <a:srgbClr val="F3901D"/>
      </a:accent6>
      <a:hlink>
        <a:srgbClr val="FDBC5F"/>
      </a:hlink>
      <a:folHlink>
        <a:srgbClr val="7C352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Template_revised" id="{F24FDE07-0231-46DB-8A85-DD71CABAFF05}" vid="{E3F74DCA-3D8E-4421-A42F-7C1D1ACCF213}"/>
    </a:ext>
  </a:extLst>
</a:theme>
</file>

<file path=docProps/app.xml><?xml version="1.0" encoding="utf-8"?>
<Properties xmlns="http://schemas.openxmlformats.org/officeDocument/2006/extended-properties" xmlns:vt="http://schemas.openxmlformats.org/officeDocument/2006/docPropsVTypes">
  <TotalTime>9</TotalTime>
  <Words>115</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vt:i4>
      </vt:variant>
    </vt:vector>
  </HeadingPairs>
  <TitlesOfParts>
    <vt:vector size="11" baseType="lpstr">
      <vt:lpstr>Arial</vt:lpstr>
      <vt:lpstr>Calibri</vt:lpstr>
      <vt:lpstr>Calibri Light</vt:lpstr>
      <vt:lpstr>Vi </vt:lpstr>
      <vt:lpstr>vodafone rg</vt:lpstr>
      <vt:lpstr>1_Office Theme</vt:lpstr>
      <vt:lpstr>1_Custom Design</vt:lpstr>
      <vt:lpstr>Voice Not working </vt:lpstr>
      <vt:lpstr>PowerPoint Presentation</vt:lpstr>
      <vt:lpstr>PowerPoint Presentation</vt:lpstr>
      <vt:lpstr>Thank You</vt:lpstr>
    </vt:vector>
  </TitlesOfParts>
  <Company>TechMahindra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Voice Not working </dc:title>
  <dc:creator>Madhuri Premnath Dongare</dc:creator>
  <cp:lastModifiedBy>Rutuja Randive</cp:lastModifiedBy>
  <cp:revision>8</cp:revision>
  <dcterms:created xsi:type="dcterms:W3CDTF">2024-10-25T06:24:48Z</dcterms:created>
  <dcterms:modified xsi:type="dcterms:W3CDTF">2024-10-31T20:03:59Z</dcterms:modified>
</cp:coreProperties>
</file>