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25F4-A89F-4090-8CA6-9918BA1FA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9441B-E3D5-4D6E-A4FE-F98576B9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0084-E221-4D22-B87C-E8DFE709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D852-387B-43A2-887A-1A6A1A4C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074F-BE8D-4E88-81AD-FFE7800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56A8-0ABF-4DBB-883B-C60ECC21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DB90-6C77-4D1A-9FDB-DC898382D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660E9-53AF-4DFD-B62C-18B357A9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B3C91-7A54-4D87-B585-AB62B491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A388-7B0E-4C08-881D-019C478E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37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87C96-1684-4904-BD9A-037BFF970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41837-3AE8-47F0-B80C-C3A1DE06B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4DB9-010E-4390-9A10-6E0EDE8E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F3A5-5573-469B-A8CD-77B99D64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F49B-19FE-4944-B1B2-1960336A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3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6228-52E7-4AFE-B92C-41F34525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2460-75AF-4DC4-90D3-FCEA99A3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4816D-4255-4778-AEF4-CFFE8CE5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19F16-4C73-45CA-99B6-7CBEC18F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E0C9-E7DE-4C9B-A142-ED740682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4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6C6D-B361-49A9-B24E-ADA873F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13CE4-EEB4-4848-BB83-90CE1F00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4F6B-944A-4394-B2E1-225B45BF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DEE45-F709-4812-9FDC-71FDA66F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5101A-06AF-45BB-84C0-A73B2A88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8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8123-983A-4351-BEC0-F1F671BF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DD41-8BE3-40A4-ABE7-54B1D0BED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BEFAA-F4AB-4C11-9A55-B370133B2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6975-2E5A-48D9-93AF-2F2C21B1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6D10B-D5A9-4F64-AC57-054E4129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9ACF9-BA7B-4595-BBA3-2446F462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0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1878-9A20-4B26-A6A9-2048D09B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118E-923C-4EC6-97BE-AACE7E7F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CB843-6B8A-4F2D-91D5-13066C11F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EFA22-5779-4308-9527-3022638F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62D42-72B7-4506-AE31-D28C07F8A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82C4C-B8FB-4F08-9DD4-DEEC9887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A1BBA-29C6-45D9-B450-1F566B67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1988B-C38F-4936-BAD3-E2EAC96F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9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FBD7-9337-4F1F-9AD6-BBD08787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75E68-7EDA-4ECC-BDED-A28CDCAA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4430C-FC19-4C1B-A53B-C9F35262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9E80E-0DFD-4D23-8E21-8E81C6A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944E0-5BCA-4533-A718-F50C2143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BE9CE-0B8D-40A6-8F36-1E2211AB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91EA-4E51-47B9-8DD5-63C0804B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1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4B58-D98A-4EE7-B03F-CC758177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9564-82E1-4129-B298-BE475727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7BCC5-1576-4203-AD95-2641B215D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7A5AF-D829-4BC8-8433-2CF6891C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37590-9C6E-46EE-8C5C-F9081056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7E674-3F98-4127-BD32-427C45A4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1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8C4-D074-49AF-9B31-103C673E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232FA-6DA4-40A6-A480-ADCE81826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3E865-F67E-4F86-BF92-234A6F95B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84773-AFCF-4762-8080-70A7DF94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03588-B8C2-4B21-89E8-565DD84B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4239C-1724-4A8D-B9F1-716AF17E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EDCF9-ECE2-4AEB-9B4B-4DBE228E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8118-8E10-4AEB-BACA-78DBFF80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C63B-4077-45A1-BD36-3F5A9985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AA2F-C5E7-44BD-9B1B-F94B6250EBB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992A-484F-4C4E-AD4B-8B53361C9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93B9-0E7A-4F5B-B0BB-3E0C32D5C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9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EE72-0EFD-4E37-9BC5-DEB6E1C43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ACFF4-DDDD-4E2B-9667-AB7608AF2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2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C6CB-8D9C-40A6-903F-DCB02756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5B3C9-6382-4421-A0C9-9C495E738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0610"/>
            <a:ext cx="10515600" cy="2941367"/>
          </a:xfrm>
        </p:spPr>
      </p:pic>
    </p:spTree>
    <p:extLst>
      <p:ext uri="{BB962C8B-B14F-4D97-AF65-F5344CB8AC3E}">
        <p14:creationId xmlns:p14="http://schemas.microsoft.com/office/powerpoint/2010/main" val="12721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D5E2-3F9A-44D5-9925-C959FDB2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D85F9-CD56-4F28-931B-04B47E04C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00" y="1825625"/>
            <a:ext cx="7158929" cy="4667250"/>
          </a:xfrm>
        </p:spPr>
      </p:pic>
    </p:spTree>
    <p:extLst>
      <p:ext uri="{BB962C8B-B14F-4D97-AF65-F5344CB8AC3E}">
        <p14:creationId xmlns:p14="http://schemas.microsoft.com/office/powerpoint/2010/main" val="110783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885D-84FC-4940-AC42-65F422F7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296F5-C655-4350-A0FD-1A1985AF3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33" y="124691"/>
            <a:ext cx="9179640" cy="6608617"/>
          </a:xfrm>
        </p:spPr>
      </p:pic>
    </p:spTree>
    <p:extLst>
      <p:ext uri="{BB962C8B-B14F-4D97-AF65-F5344CB8AC3E}">
        <p14:creationId xmlns:p14="http://schemas.microsoft.com/office/powerpoint/2010/main" val="274507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Rutuja Randive</cp:lastModifiedBy>
  <cp:revision>2</cp:revision>
  <dcterms:created xsi:type="dcterms:W3CDTF">2024-10-29T17:58:18Z</dcterms:created>
  <dcterms:modified xsi:type="dcterms:W3CDTF">2024-10-29T20:56:13Z</dcterms:modified>
</cp:coreProperties>
</file>