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97A8-BC4F-401B-8E72-F600062A1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E2B83-06EC-4C42-A524-0D710D899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87201-33A0-4656-A38D-9FCA7CA7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2F8DF-D9F1-4099-B96A-CBE629C1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7B9B0-E79F-45BC-A51D-6D8EDA4E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88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F60D-C71F-44E4-BD6E-59940668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CD672-4983-45C6-A9A4-637F78C94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C67A8-A45B-408C-BB1F-EC46EE12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E624B-9002-4B13-ABE6-80398C69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17B6D-12CD-48A6-9AA9-D70ED0DE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1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59BFA-5AE8-4744-AEC8-FB8114B06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8F016-6C80-4DEB-8E6D-6E16289D3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3E68C-A724-4C91-92E0-71F01432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B88A3-1CF8-41C7-99C4-38FA1AA5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855EE-2CA2-401F-80B4-58D3D3C9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41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651B-0B88-4EB0-88B4-22D019CD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A5A28-4DB5-45F0-AAA0-1496BCC85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F90-AE90-4A40-8E75-35BD07E7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D5634-BC8A-4B32-AB63-8ED9823A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B035C-78D8-4A7B-8E99-9C9CE603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6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1818-39C3-4A63-B0A2-D60DD675C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A9224-E836-413E-951F-A391E99F1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49620-71A7-46D3-AC1F-D32A2BAB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014E5-1FB2-4CB8-B3ED-D60BC50F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FC869-0220-45F7-B46E-B2BB2059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54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ED51-A8FD-4544-B28D-165B6C3A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183BE-864D-4B7E-BA43-938D5F0D5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AC5DC-190A-49A9-928A-4607D5345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0AE7B-6C9D-4776-9F0E-3BC2F355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26721-F6EF-405F-9CEE-3D6D2A84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25269-DE97-4122-9545-66EEF224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60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3DB07-EFB1-48FA-B497-2527D5691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114C-369A-494C-AEE7-B02CDB4B8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285A6-BBA0-41D6-A34C-EDF1792EF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3BD144-F56F-4CC1-A02E-D7B2A2A71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DA757-3AA2-4A9D-9687-DE6625BED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2DFB1-68ED-4AB6-92F7-3D8DBE3F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73510-634B-44C0-A22C-0FD39818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B0EC1-7797-4489-95C2-3E875BEF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8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FE33-E408-4EC3-A412-DB8BA1DC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94F1F-5ED9-430A-8F6E-7673EC30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556CB-4530-4148-8E37-6780CF77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9FF70-1049-435E-8D21-74038498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63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015DD-58FB-44B1-B691-68E62690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04331-2DBE-4DD2-8057-AAAAF411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FB814-21D7-4E5F-87CC-E010C7C8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18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197F-5A94-46C4-AA92-8C9D18F2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2E688-10E2-4DD7-9547-3B086AF44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7D883-7A11-461E-8497-B6158907A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5B2DE-6F2E-4CC6-8533-5CC03BAA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FA1AA-3792-4E26-808A-3E7EDF55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7C2CC-B318-41FD-A226-50A81BDC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81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CC8C-9311-4ED6-90DD-489D5F9C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DC870-6686-4958-9805-F535BB922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25B30-BA92-4CDE-956E-C030C8A5E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44443-0EC9-4922-814C-B722543F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67920-A411-4DB2-962E-D243CE02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C8B4F-D316-4A1C-961B-DE729D2D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57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36AAA-8E52-41BC-9A46-73B7DF625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8A468-E7AA-4C51-9EA7-6E9B7BA24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AA3D5-1834-4E3C-B061-57649B0B3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70533-4137-452C-9E07-8C125FD9A5AC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47F8F-B6F6-4086-BB05-540C71818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47984-ED2C-4F64-9792-1E2D99316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30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8D00-6646-49B7-BFCA-F3F10D33F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E565B-3EFC-4F9B-8A7B-9032068CAD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05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AE23-97D9-482A-A4B1-C924F1B4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F3C5BE-7C1E-4031-9F13-755CB0C66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46" y="479424"/>
            <a:ext cx="11041872" cy="6013451"/>
          </a:xfrm>
        </p:spPr>
      </p:pic>
    </p:spTree>
    <p:extLst>
      <p:ext uri="{BB962C8B-B14F-4D97-AF65-F5344CB8AC3E}">
        <p14:creationId xmlns:p14="http://schemas.microsoft.com/office/powerpoint/2010/main" val="375495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4BE6-B1FB-4867-8A34-57908A46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2F0FB5-456D-48D1-B5E7-B93203936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11" y="365125"/>
            <a:ext cx="10631626" cy="6007788"/>
          </a:xfrm>
        </p:spPr>
      </p:pic>
    </p:spTree>
    <p:extLst>
      <p:ext uri="{BB962C8B-B14F-4D97-AF65-F5344CB8AC3E}">
        <p14:creationId xmlns:p14="http://schemas.microsoft.com/office/powerpoint/2010/main" val="406789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FA4D-EE73-44FD-8C1B-5F50C0B9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B3DCA4-1A04-4A18-956B-189245550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32" y="365125"/>
            <a:ext cx="11407536" cy="6127750"/>
          </a:xfrm>
        </p:spPr>
      </p:pic>
    </p:spTree>
    <p:extLst>
      <p:ext uri="{BB962C8B-B14F-4D97-AF65-F5344CB8AC3E}">
        <p14:creationId xmlns:p14="http://schemas.microsoft.com/office/powerpoint/2010/main" val="413650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0400-B9FB-4593-8C1B-DFA27987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A49B11-D547-4FA6-8DF3-D8FF64D5E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8" y="365125"/>
            <a:ext cx="11557003" cy="6142183"/>
          </a:xfrm>
        </p:spPr>
      </p:pic>
    </p:spTree>
    <p:extLst>
      <p:ext uri="{BB962C8B-B14F-4D97-AF65-F5344CB8AC3E}">
        <p14:creationId xmlns:p14="http://schemas.microsoft.com/office/powerpoint/2010/main" val="3248501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DD8C-0471-480C-87BA-B64C4CE47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C3E0AE-1FD7-4F5F-9F88-B92D3AE8E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8" y="365124"/>
            <a:ext cx="11268063" cy="5980257"/>
          </a:xfrm>
        </p:spPr>
      </p:pic>
    </p:spTree>
    <p:extLst>
      <p:ext uri="{BB962C8B-B14F-4D97-AF65-F5344CB8AC3E}">
        <p14:creationId xmlns:p14="http://schemas.microsoft.com/office/powerpoint/2010/main" val="390290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Rutuja Randive</dc:creator>
  <cp:lastModifiedBy>Rutuja Randive</cp:lastModifiedBy>
  <cp:revision>1</cp:revision>
  <dcterms:created xsi:type="dcterms:W3CDTF">2024-10-29T18:24:06Z</dcterms:created>
  <dcterms:modified xsi:type="dcterms:W3CDTF">2024-10-29T20:56:22Z</dcterms:modified>
</cp:coreProperties>
</file>