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5C6F-2D5A-4E05-BD47-88B61A1E0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1FB5-6071-462D-90EB-8BE18E32F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061D0-FA4D-4249-B80C-C47FCF09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2CF4E-5121-42B4-BEAC-8732F35B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58A0-86F8-41F9-B041-7A341A39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9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AF0B-7B34-4694-87DB-2E0AE848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B641F-71E6-4206-8594-949707908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4817-5730-42DA-A146-3A577F0B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4DDE6-D961-4634-AF37-F6FBC039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13524-4016-407D-A796-0C13C818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8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1A7539-5753-4906-96C9-C1675B5A2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D411B-FFE4-4243-B7BE-555FB32C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A0FB4-D9CD-44B2-8D6D-8CDCC786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0DB1F-43FE-4802-80A5-F4A1449E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1AF9-4E50-4BA0-A513-1B38263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82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B048-C5F1-429D-9AD3-577D86CE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BB20-1369-4C83-9C9A-E148F0AB1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CBAD8-3A06-4976-ADC7-85B729A1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5ED25-5CB9-4699-92B2-185B2CA1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32E78-2BA2-499F-88C4-081FB84C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89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F55CC-4EF8-4417-BD82-52E3DB7D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D012-6E58-4069-987C-D63970EE9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FF47-72CE-4713-8342-245DBB36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8411E-8C8B-47DC-A867-6DCEC7A7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B2CA-DB4A-413D-8E19-8A2DC696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7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6D43-7EE9-44E6-9050-58EA5E26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1CA7-2351-42FD-80DD-383C0180D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554CE-F6AB-4004-882B-1B55FE02F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D82EA-3694-45A6-87CA-19D4E3C5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6DC9F-68A4-4CB8-AB4F-5DDE5D87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1C538-2CF3-4C5C-BA02-3BB64814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04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8943-605D-481A-811E-27DBF105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899B-EDE0-4E36-9759-F757D660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AD765-1F7C-4F25-BC85-4586A7168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CC3A6-8DE6-458E-8E44-E822C7A06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903C2-03AC-4267-9676-A9CDBB28E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242B8-057B-4885-AAD4-7031AB5F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6EAB7-2110-412A-ABF4-33196023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F3BBB5-6BB5-4D75-8719-4ABB8B71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70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F2D8-FDE4-480E-9419-5464A698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EA381-6534-4533-807F-C5722ED5E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4D9BB-C811-4DC4-8AB1-9FAA8016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74842-4991-498C-A4D5-043AB7DF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0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678A9-EEC6-42D5-A83C-2EF7A9A7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1C239-0B2B-4EFE-AF6B-24DA40D88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4EBAD-3B5F-41A9-A603-95C823AA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4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2B29-E5AC-4A59-B3B0-296AE073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BC13F-607C-4DCC-82BE-D9F8C458C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3A0F0-2C5B-41BA-886D-199A7C63C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DAAFB-6B16-4381-B164-8A075A6FE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F767A-AD0C-44A2-B2EA-0F05576D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18588-24F9-4C28-BF3C-FF0548E1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9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5B279-F77D-41A2-836D-31D9B292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1F0F-F1CD-467E-8536-CC230C3F4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0E8C2-0F3B-4F0A-AD79-2AFC4E037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8B7A-5B03-4031-802E-5F78418C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656DA-4DD1-4A89-BA24-051157A2DD7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142C5-F540-4CCF-98E4-620119ED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DD7F7-8D6C-4381-96D6-8C608013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9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634129-1AEA-419A-B67F-0D3C1B1C4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73433-AF51-4669-BBC4-797452D52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92E57-3205-45FE-91C4-B7522045F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656DA-4DD1-4A89-BA24-051157A2DD78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3ED28-02FA-460C-BAAC-6D8F610ED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AA09-997B-4689-A3D2-D2A2D0D364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BB3AD-E78A-4A16-B44A-AC63A94FE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46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EDBB-E53A-4863-9202-B87DE6C6A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A20BF-7A93-4836-AA77-9EDA28ED0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5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975E4-AC34-4CB9-BAA8-A06C1B72F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86DC-D74D-48BB-8D72-6D97EB3C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5695E8-8862-40B4-BC14-8D0459EFB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5" y="1119006"/>
            <a:ext cx="12016509" cy="55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3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5745-35D4-4762-A547-B56CD616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A9CD28-B2BB-4188-B758-1B7AA6B7D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95" y="365125"/>
            <a:ext cx="10507805" cy="6270481"/>
          </a:xfrm>
        </p:spPr>
      </p:pic>
    </p:spTree>
    <p:extLst>
      <p:ext uri="{BB962C8B-B14F-4D97-AF65-F5344CB8AC3E}">
        <p14:creationId xmlns:p14="http://schemas.microsoft.com/office/powerpoint/2010/main" val="125072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AE9153-9193-4501-A1E6-50461A8FC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606" y="1461221"/>
            <a:ext cx="10922787" cy="503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0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7D75-FC00-4730-9B6E-E82744B6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60DFE-647F-4CA2-94F6-9D66F4EF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BBBF2-8C04-4829-8AA5-F9FD349E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9" y="781794"/>
            <a:ext cx="11668562" cy="529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7472-86C3-473B-87D9-A6EAAF8E1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3E3511-BCB9-4DF8-AC61-DBBFD8BCB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8" y="1108563"/>
            <a:ext cx="12037963" cy="55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8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4E9D-762C-4843-857E-41AFFAAF4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2F541-3F62-4C62-A515-0537E08FA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F7F25-E48F-4856-BDCA-34FE3C5E6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3" y="917828"/>
            <a:ext cx="12021393" cy="557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5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5F34-899A-402B-B269-CB705B38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D1958-6AA3-42EC-8A65-223401664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09ACE-2AF4-4601-A37A-53251BCCA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4" y="1037146"/>
            <a:ext cx="12004431" cy="55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7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9486-3364-4A25-81F5-A052D282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C2F2F-D57B-4704-8FC2-6BF7B097F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23264-E80B-4AEC-956D-5CE3E0B8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" y="1068656"/>
            <a:ext cx="12031725" cy="557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5860-55F0-4623-B377-1D94CEA6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8296-890A-4E34-9F8C-C1E94DBA8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70628-A1C3-4FB5-A197-25F21C4CF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" y="1132936"/>
            <a:ext cx="12053455" cy="55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2</cp:revision>
  <dcterms:created xsi:type="dcterms:W3CDTF">2024-10-29T18:14:47Z</dcterms:created>
  <dcterms:modified xsi:type="dcterms:W3CDTF">2024-10-29T20:56:03Z</dcterms:modified>
</cp:coreProperties>
</file>