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 ContentType="image/tif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16"/>
  </p:notesMasterIdLst>
  <p:sldIdLst>
    <p:sldId id="319" r:id="rId3"/>
    <p:sldId id="318" r:id="rId4"/>
    <p:sldId id="257" r:id="rId5"/>
    <p:sldId id="265" r:id="rId6"/>
    <p:sldId id="263" r:id="rId7"/>
    <p:sldId id="321" r:id="rId8"/>
    <p:sldId id="258" r:id="rId9"/>
    <p:sldId id="259" r:id="rId10"/>
    <p:sldId id="260" r:id="rId11"/>
    <p:sldId id="261" r:id="rId12"/>
    <p:sldId id="262" r:id="rId13"/>
    <p:sldId id="264" r:id="rId14"/>
    <p:sldId id="29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3" d="100"/>
          <a:sy n="83" d="100"/>
        </p:scale>
        <p:origin x="84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EDA39-1BE9-47FF-8C8A-73226C9EEA64}" type="datetimeFigureOut">
              <a:rPr lang="en-IN" smtClean="0"/>
              <a:t>23-11-2024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F8A57-6C34-434D-A1FE-EF58BC79F29B}" type="slidenum">
              <a:rPr lang="en-IN" smtClean="0"/>
              <a:t>‹#›</a:t>
            </a:fld>
            <a:endParaRPr lang="en-IN"/>
          </a:p>
        </p:txBody>
      </p:sp>
    </p:spTree>
    <p:extLst>
      <p:ext uri="{BB962C8B-B14F-4D97-AF65-F5344CB8AC3E}">
        <p14:creationId xmlns:p14="http://schemas.microsoft.com/office/powerpoint/2010/main" val="1084222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tiff"/><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tif"/><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i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2.xml"/><Relationship Id="rId4" Type="http://schemas.openxmlformats.org/officeDocument/2006/relationships/image" Target="../media/image38.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Master" Target="../slideMasters/slideMaster2.xml"/><Relationship Id="rId4" Type="http://schemas.openxmlformats.org/officeDocument/2006/relationships/image" Target="../media/image41.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44.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41.png"/></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8AAD8-920D-4824-A2A4-7BEFAA6F61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D709DC-1BA2-4AFF-8A47-AAE115884C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9F4443-DA48-4977-A03A-8D4FE88ADFA4}"/>
              </a:ext>
            </a:extLst>
          </p:cNvPr>
          <p:cNvSpPr>
            <a:spLocks noGrp="1"/>
          </p:cNvSpPr>
          <p:nvPr>
            <p:ph type="dt" sz="half" idx="10"/>
          </p:nvPr>
        </p:nvSpPr>
        <p:spPr/>
        <p:txBody>
          <a:bodyPr/>
          <a:lstStyle/>
          <a:p>
            <a:fld id="{C7584018-4E59-4E3C-A309-B71C5FAD0F9C}" type="datetimeFigureOut">
              <a:rPr lang="en-IN" smtClean="0"/>
              <a:t>23-11-2024</a:t>
            </a:fld>
            <a:endParaRPr lang="en-IN"/>
          </a:p>
        </p:txBody>
      </p:sp>
      <p:sp>
        <p:nvSpPr>
          <p:cNvPr id="5" name="Footer Placeholder 4">
            <a:extLst>
              <a:ext uri="{FF2B5EF4-FFF2-40B4-BE49-F238E27FC236}">
                <a16:creationId xmlns:a16="http://schemas.microsoft.com/office/drawing/2014/main" id="{AC0AC327-5772-441F-B540-72B9A8248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8E47C0-A54B-4423-BE95-328D868D4CBB}"/>
              </a:ext>
            </a:extLst>
          </p:cNvPr>
          <p:cNvSpPr>
            <a:spLocks noGrp="1"/>
          </p:cNvSpPr>
          <p:nvPr>
            <p:ph type="sldNum" sz="quarter" idx="12"/>
          </p:nvPr>
        </p:nvSpPr>
        <p:spPr/>
        <p:txBody>
          <a:bodyPr/>
          <a:lstStyle/>
          <a:p>
            <a:fld id="{4F399CDF-0360-442E-BFDF-586CE6D4413C}" type="slidenum">
              <a:rPr lang="en-IN" smtClean="0"/>
              <a:t>‹#›</a:t>
            </a:fld>
            <a:endParaRPr lang="en-IN"/>
          </a:p>
        </p:txBody>
      </p:sp>
    </p:spTree>
    <p:extLst>
      <p:ext uri="{BB962C8B-B14F-4D97-AF65-F5344CB8AC3E}">
        <p14:creationId xmlns:p14="http://schemas.microsoft.com/office/powerpoint/2010/main" val="3860247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B0832-B51A-4136-9DC4-D26704ADB9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4CF293-832B-443D-ACDC-8400F19562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89CEC4-EBB4-4908-B5CF-9008AE00C976}"/>
              </a:ext>
            </a:extLst>
          </p:cNvPr>
          <p:cNvSpPr>
            <a:spLocks noGrp="1"/>
          </p:cNvSpPr>
          <p:nvPr>
            <p:ph type="dt" sz="half" idx="10"/>
          </p:nvPr>
        </p:nvSpPr>
        <p:spPr/>
        <p:txBody>
          <a:bodyPr/>
          <a:lstStyle/>
          <a:p>
            <a:fld id="{C7584018-4E59-4E3C-A309-B71C5FAD0F9C}" type="datetimeFigureOut">
              <a:rPr lang="en-IN" smtClean="0"/>
              <a:t>23-11-2024</a:t>
            </a:fld>
            <a:endParaRPr lang="en-IN"/>
          </a:p>
        </p:txBody>
      </p:sp>
      <p:sp>
        <p:nvSpPr>
          <p:cNvPr id="5" name="Footer Placeholder 4">
            <a:extLst>
              <a:ext uri="{FF2B5EF4-FFF2-40B4-BE49-F238E27FC236}">
                <a16:creationId xmlns:a16="http://schemas.microsoft.com/office/drawing/2014/main" id="{A78750B7-1A48-439A-9492-C23DA464E0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ED01F7-EF2F-4BA5-A116-B9902C3B41CC}"/>
              </a:ext>
            </a:extLst>
          </p:cNvPr>
          <p:cNvSpPr>
            <a:spLocks noGrp="1"/>
          </p:cNvSpPr>
          <p:nvPr>
            <p:ph type="sldNum" sz="quarter" idx="12"/>
          </p:nvPr>
        </p:nvSpPr>
        <p:spPr/>
        <p:txBody>
          <a:bodyPr/>
          <a:lstStyle/>
          <a:p>
            <a:fld id="{4F399CDF-0360-442E-BFDF-586CE6D4413C}" type="slidenum">
              <a:rPr lang="en-IN" smtClean="0"/>
              <a:t>‹#›</a:t>
            </a:fld>
            <a:endParaRPr lang="en-IN"/>
          </a:p>
        </p:txBody>
      </p:sp>
    </p:spTree>
    <p:extLst>
      <p:ext uri="{BB962C8B-B14F-4D97-AF65-F5344CB8AC3E}">
        <p14:creationId xmlns:p14="http://schemas.microsoft.com/office/powerpoint/2010/main" val="20448105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45213" y="32340"/>
            <a:ext cx="882646" cy="88264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case study</a:t>
            </a:r>
            <a:endParaRPr lang="en-IN"/>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add text here</a:t>
            </a:r>
            <a:endParaRPr lang="en-IN"/>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Lorem ipsum dolor sit amet, consectetur adipiscing elit, sed do </a:t>
            </a:r>
            <a:r>
              <a:rPr lang="en-US" err="1"/>
              <a:t>eiusmod</a:t>
            </a:r>
            <a:r>
              <a:rPr lang="en-US"/>
              <a:t> tempor incididunt </a:t>
            </a:r>
            <a:r>
              <a:rPr lang="en-US" err="1"/>
              <a:t>ut</a:t>
            </a:r>
            <a:r>
              <a:rPr lang="en-US"/>
              <a:t> labore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nulla </a:t>
            </a:r>
            <a:r>
              <a:rPr lang="en-US" err="1"/>
              <a:t>pariatur</a:t>
            </a:r>
            <a:r>
              <a:rPr lang="en-US"/>
              <a:t>.</a:t>
            </a:r>
            <a:endParaRPr lang="en-IN"/>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err="1"/>
              <a:t>Lcon</a:t>
            </a:r>
            <a:endParaRPr lang="en-IN"/>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err="1"/>
              <a:t>Lcon</a:t>
            </a:r>
            <a:endParaRPr lang="en-IN"/>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err="1"/>
              <a:t>Lcon</a:t>
            </a:r>
            <a:endParaRPr lang="en-IN"/>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2" name="flSlideMaster.1_Case study 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63815054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err="1"/>
              <a:t>Lcon</a:t>
            </a:r>
            <a:endParaRPr lang="en-IN"/>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Lorem ipsum dolor sit amet, consectetur adipiscing elit, sed do </a:t>
            </a:r>
            <a:r>
              <a:rPr lang="en-US" err="1"/>
              <a:t>eiusmod</a:t>
            </a:r>
            <a:r>
              <a:rPr lang="en-US"/>
              <a:t> tempor incididunt </a:t>
            </a:r>
            <a:r>
              <a:rPr lang="en-US" err="1"/>
              <a:t>ut</a:t>
            </a:r>
            <a:r>
              <a:rPr lang="en-US"/>
              <a:t> labore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nulla </a:t>
            </a:r>
            <a:r>
              <a:rPr lang="en-US" err="1"/>
              <a:t>pariatur</a:t>
            </a:r>
            <a:r>
              <a:rPr lang="en-US"/>
              <a:t>.</a:t>
            </a:r>
            <a:endParaRPr lang="en-IN"/>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case study</a:t>
            </a:r>
            <a:endParaRPr lang="en-IN"/>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add text here</a:t>
            </a:r>
            <a:endParaRPr lang="en-IN"/>
          </a:p>
        </p:txBody>
      </p:sp>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err="1"/>
              <a:t>Lcon</a:t>
            </a:r>
            <a:endParaRPr lang="en-IN"/>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err="1"/>
              <a:t>Lcon</a:t>
            </a:r>
            <a:endParaRPr lang="en-IN"/>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pic>
        <p:nvPicPr>
          <p:cNvPr id="5" name="Picture 4" descr="Logo&#10;&#10;Description automatically generated">
            <a:extLst>
              <a:ext uri="{FF2B5EF4-FFF2-40B4-BE49-F238E27FC236}">
                <a16:creationId xmlns:a16="http://schemas.microsoft.com/office/drawing/2014/main" id="{67AE18FD-99A6-31B6-F26A-888016BF684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3025" y="111437"/>
            <a:ext cx="802351" cy="672559"/>
          </a:xfrm>
          <a:prstGeom prst="rect">
            <a:avLst/>
          </a:prstGeom>
        </p:spPr>
      </p:pic>
      <p:sp>
        <p:nvSpPr>
          <p:cNvPr id="2" name="flSlideMaster.1_Case study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4994984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_Blank slide">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EC84A7B6-A734-E365-465D-A581D4E1C5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sp>
        <p:nvSpPr>
          <p:cNvPr id="2" name="flSlideMaster.1_Blank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1536930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3" name="flSlideMaster.1_Thank You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6027666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L="0" marR="25400" lvl="0" indent="0" algn="ctr" rtl="0">
              <a:lnSpc>
                <a:spcPct val="115000"/>
              </a:lnSpc>
              <a:spcBef>
                <a:spcPts val="0"/>
              </a:spcBef>
              <a:spcAft>
                <a:spcPts val="0"/>
              </a:spcAft>
              <a:buNone/>
            </a:pPr>
            <a:r>
              <a:rPr lang="en" sz="8800" b="1">
                <a:solidFill>
                  <a:schemeClr val="lt1"/>
                </a:solidFill>
                <a:latin typeface="+mj-lt"/>
                <a:ea typeface="Poppins"/>
                <a:cs typeface="Poppins"/>
                <a:sym typeface="Poppins"/>
              </a:rPr>
              <a:t>धन्यवाद</a:t>
            </a:r>
            <a:endParaRPr sz="8800" b="1">
              <a:solidFill>
                <a:schemeClr val="lt1"/>
              </a:solidFill>
              <a:latin typeface="+mj-lt"/>
              <a:ea typeface="Poppins"/>
              <a:cs typeface="Poppins"/>
              <a:sym typeface="Poppins"/>
            </a:endParaRPr>
          </a:p>
        </p:txBody>
      </p:sp>
      <p:sp>
        <p:nvSpPr>
          <p:cNvPr id="3" name="flSlideMaster.1_Thank You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06816338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Title and Content_Slide">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9175C5FA-4CC0-1690-B90A-FA04253C21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a:t>Title</a:t>
            </a:r>
            <a:endParaRPr lang="en-IN"/>
          </a:p>
        </p:txBody>
      </p:sp>
      <p:sp>
        <p:nvSpPr>
          <p:cNvPr id="3" name="Content Placeholder 2"/>
          <p:cNvSpPr>
            <a:spLocks noGrp="1"/>
          </p:cNvSpPr>
          <p:nvPr>
            <p:ph idx="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
        <p:nvSpPr>
          <p:cNvPr id="4" name="flSlideMaster.Title and Content_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737640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C08309-1531-45D5-9ACD-99F0113BE1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D0EC1C-AA8A-486C-8165-39A0933488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9A6AA-A578-4FCE-B0AA-3E73FEB39DEF}"/>
              </a:ext>
            </a:extLst>
          </p:cNvPr>
          <p:cNvSpPr>
            <a:spLocks noGrp="1"/>
          </p:cNvSpPr>
          <p:nvPr>
            <p:ph type="dt" sz="half" idx="10"/>
          </p:nvPr>
        </p:nvSpPr>
        <p:spPr/>
        <p:txBody>
          <a:bodyPr/>
          <a:lstStyle/>
          <a:p>
            <a:fld id="{C7584018-4E59-4E3C-A309-B71C5FAD0F9C}" type="datetimeFigureOut">
              <a:rPr lang="en-IN" smtClean="0"/>
              <a:t>23-11-2024</a:t>
            </a:fld>
            <a:endParaRPr lang="en-IN"/>
          </a:p>
        </p:txBody>
      </p:sp>
      <p:sp>
        <p:nvSpPr>
          <p:cNvPr id="5" name="Footer Placeholder 4">
            <a:extLst>
              <a:ext uri="{FF2B5EF4-FFF2-40B4-BE49-F238E27FC236}">
                <a16:creationId xmlns:a16="http://schemas.microsoft.com/office/drawing/2014/main" id="{A454553D-464C-44D2-BAD8-563D31682C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AEA3E1-8E34-4396-B11E-7A54034B6D0E}"/>
              </a:ext>
            </a:extLst>
          </p:cNvPr>
          <p:cNvSpPr>
            <a:spLocks noGrp="1"/>
          </p:cNvSpPr>
          <p:nvPr>
            <p:ph type="sldNum" sz="quarter" idx="12"/>
          </p:nvPr>
        </p:nvSpPr>
        <p:spPr/>
        <p:txBody>
          <a:bodyPr/>
          <a:lstStyle/>
          <a:p>
            <a:fld id="{4F399CDF-0360-442E-BFDF-586CE6D4413C}" type="slidenum">
              <a:rPr lang="en-IN" smtClean="0"/>
              <a:t>‹#›</a:t>
            </a:fld>
            <a:endParaRPr lang="en-IN"/>
          </a:p>
        </p:txBody>
      </p:sp>
    </p:spTree>
    <p:extLst>
      <p:ext uri="{BB962C8B-B14F-4D97-AF65-F5344CB8AC3E}">
        <p14:creationId xmlns:p14="http://schemas.microsoft.com/office/powerpoint/2010/main" val="1178616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82A49BD2-9275-4F60-9BF5-7DE779CB6232}"/>
              </a:ext>
            </a:extLst>
          </p:cNvPr>
          <p:cNvPicPr>
            <a:picLocks noChangeAspect="1"/>
          </p:cNvPicPr>
          <p:nvPr userDrawn="1"/>
        </p:nvPicPr>
        <p:blipFill>
          <a:blip r:embed="rId3">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3375188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2537767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140086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2"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3" name="Graphic 1"/>
          <p:cNvPicPr>
            <a:picLocks noChangeAspect="1"/>
          </p:cNvPicPr>
          <p:nvPr userDrawn="1"/>
        </p:nvPicPr>
        <p:blipFill>
          <a:blip r:embed="rId2">
            <a:extLst>
              <a:ext uri="{28A0092B-C50C-407E-A947-70E740481C1C}">
                <a14:useLocalDpi xmlns:a14="http://schemas.microsoft.com/office/drawing/2010/main" val="0"/>
              </a:ext>
            </a:extLst>
          </a:blip>
          <a:srcRect l="2945" t="36292" r="7466" b="15355"/>
          <a:stretch>
            <a:fillRect/>
          </a:stretch>
        </p:blipFill>
        <p:spPr bwMode="auto">
          <a:xfrm>
            <a:off x="0" y="3498850"/>
            <a:ext cx="12192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raphic 2"/>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auto">
          <a:xfrm>
            <a:off x="4459358" y="1562170"/>
            <a:ext cx="3273286" cy="3273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2"/>
          <p:cNvSpPr>
            <a:spLocks noGrp="1"/>
          </p:cNvSpPr>
          <p:nvPr>
            <p:ph type="ftr" sz="quarter" idx="10"/>
          </p:nvPr>
        </p:nvSpPr>
        <p:spPr>
          <a:xfrm>
            <a:off x="371475" y="6435725"/>
            <a:ext cx="4114800" cy="365125"/>
          </a:xfrm>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1"/>
          </p:nvPr>
        </p:nvSpPr>
        <p:spPr>
          <a:xfrm>
            <a:off x="5659438" y="6435725"/>
            <a:ext cx="873125" cy="365125"/>
          </a:xfrm>
        </p:spPr>
        <p:txBody>
          <a:bodyPr/>
          <a:lstStyle>
            <a:lvl1pPr>
              <a:defRPr>
                <a:solidFill>
                  <a:schemeClr val="bg1"/>
                </a:solidFill>
              </a:defRPr>
            </a:lvl1pPr>
          </a:lstStyle>
          <a:p>
            <a:pPr>
              <a:defRPr/>
            </a:pPr>
            <a:fld id="{CF01844A-6168-4B93-B09A-45625C485E75}" type="slidenum">
              <a:rPr lang="en-IN" altLang="en-US"/>
              <a:pPr>
                <a:defRPr/>
              </a:pPr>
              <a:t>‹#›</a:t>
            </a:fld>
            <a:endParaRPr lang="en-IN" altLang="en-US"/>
          </a:p>
        </p:txBody>
      </p:sp>
      <p:sp>
        <p:nvSpPr>
          <p:cNvPr id="7" name="flSlideMaster.Cov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138343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2"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3" name="Graphic 2"/>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auto">
          <a:xfrm>
            <a:off x="4076492" y="1407111"/>
            <a:ext cx="4043778" cy="4043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
          <p:cNvSpPr>
            <a:spLocks noGrp="1"/>
          </p:cNvSpPr>
          <p:nvPr>
            <p:ph type="ftr" sz="quarter" idx="10"/>
          </p:nvPr>
        </p:nvSpPr>
        <p:spPr/>
        <p:txBody>
          <a:bodyPr/>
          <a:lstStyle>
            <a:lvl1pPr>
              <a:defRPr>
                <a:solidFill>
                  <a:schemeClr val="bg1"/>
                </a:solidFill>
              </a:defRPr>
            </a:lvl1pPr>
          </a:lstStyle>
          <a:p>
            <a:pPr>
              <a:defRPr/>
            </a:pPr>
            <a:r>
              <a:rPr lang="en-IN"/>
              <a:t>Vodafone Idea Confidential</a:t>
            </a:r>
          </a:p>
        </p:txBody>
      </p:sp>
      <p:sp>
        <p:nvSpPr>
          <p:cNvPr id="5" name="Slide Number Placeholder 3"/>
          <p:cNvSpPr>
            <a:spLocks noGrp="1"/>
          </p:cNvSpPr>
          <p:nvPr>
            <p:ph type="sldNum" sz="quarter" idx="11"/>
          </p:nvPr>
        </p:nvSpPr>
        <p:spPr/>
        <p:txBody>
          <a:bodyPr/>
          <a:lstStyle>
            <a:lvl1pPr>
              <a:defRPr>
                <a:solidFill>
                  <a:schemeClr val="bg1"/>
                </a:solidFill>
              </a:defRPr>
            </a:lvl1pPr>
          </a:lstStyle>
          <a:p>
            <a:pPr>
              <a:defRPr/>
            </a:pPr>
            <a:fld id="{417A12FE-AA6F-4ADB-AFB0-8233D77C2C74}" type="slidenum">
              <a:rPr lang="en-IN" altLang="en-US"/>
              <a:pPr>
                <a:defRPr/>
              </a:pPr>
              <a:t>‹#›</a:t>
            </a:fld>
            <a:endParaRPr lang="en-IN" altLang="en-US"/>
          </a:p>
        </p:txBody>
      </p:sp>
      <p:sp>
        <p:nvSpPr>
          <p:cNvPr id="6" name="flSlideMaster.Cov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13041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000" r="4207" b="12407"/>
          <a:stretch>
            <a:fillRect/>
          </a:stretch>
        </p:blipFill>
        <p:spPr bwMode="auto">
          <a:xfrm>
            <a:off x="6392863" y="0"/>
            <a:ext cx="57991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3"/>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26366" y="16829"/>
            <a:ext cx="1725294" cy="172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42124"/>
            <a:ext cx="7096125" cy="2550476"/>
          </a:xfrm>
        </p:spPr>
        <p:txBody>
          <a:bodyPr anchor="b">
            <a:normAutofit/>
          </a:bodyPr>
          <a:lstStyle>
            <a:lvl1pPr algn="l">
              <a:defRPr sz="6600" b="1">
                <a:solidFill>
                  <a:schemeClr val="tx2"/>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2"/>
          </p:nvPr>
        </p:nvSpPr>
        <p:spPr/>
        <p:txBody>
          <a:bodyPr/>
          <a:lstStyle>
            <a:lvl1pPr>
              <a:defRPr/>
            </a:lvl1pPr>
          </a:lstStyle>
          <a:p>
            <a:pPr>
              <a:defRPr/>
            </a:pPr>
            <a:fld id="{81F1CDAF-8B84-4F8E-8DFC-F34789D1861A}" type="slidenum">
              <a:rPr lang="en-IN" altLang="en-US"/>
              <a:pPr>
                <a:defRPr/>
              </a:pPr>
              <a:t>‹#›</a:t>
            </a:fld>
            <a:endParaRPr lang="en-IN" altLang="en-US"/>
          </a:p>
        </p:txBody>
      </p:sp>
      <p:sp>
        <p:nvSpPr>
          <p:cNvPr id="3" name="flSlideMaster.Title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20740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5"/>
          <p:cNvPicPr>
            <a:picLocks noChangeAspect="1"/>
          </p:cNvPicPr>
          <p:nvPr userDrawn="1"/>
        </p:nvPicPr>
        <p:blipFill>
          <a:blip r:embed="rId2">
            <a:extLst>
              <a:ext uri="{28A0092B-C50C-407E-A947-70E740481C1C}">
                <a14:useLocalDpi xmlns:a14="http://schemas.microsoft.com/office/drawing/2010/main" val="0"/>
              </a:ext>
            </a:extLst>
          </a:blip>
          <a:srcRect l="38480" t="34666" r="5093" b="16112"/>
          <a:stretch>
            <a:fillRect/>
          </a:stretch>
        </p:blipFill>
        <p:spPr bwMode="auto">
          <a:xfrm>
            <a:off x="5059363" y="2908300"/>
            <a:ext cx="7132637"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8302625" cy="2550476"/>
          </a:xfrm>
        </p:spPr>
        <p:txBody>
          <a:bodyPr anchor="b">
            <a:normAutofit/>
          </a:bodyPr>
          <a:lstStyle>
            <a:lvl1pPr algn="l">
              <a:defRPr sz="6600" b="1">
                <a:solidFill>
                  <a:schemeClr val="tx2"/>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3"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14" name="Slide Number Placeholder 3"/>
          <p:cNvSpPr>
            <a:spLocks noGrp="1"/>
          </p:cNvSpPr>
          <p:nvPr>
            <p:ph type="sldNum" sz="quarter" idx="12"/>
          </p:nvPr>
        </p:nvSpPr>
        <p:spPr>
          <a:xfrm>
            <a:off x="4851400" y="6016625"/>
            <a:ext cx="874713" cy="365125"/>
          </a:xfrm>
        </p:spPr>
        <p:txBody>
          <a:bodyPr/>
          <a:lstStyle>
            <a:lvl1pPr>
              <a:defRPr>
                <a:solidFill>
                  <a:schemeClr val="bg1"/>
                </a:solidFill>
              </a:defRPr>
            </a:lvl1pPr>
          </a:lstStyle>
          <a:p>
            <a:pPr>
              <a:defRPr/>
            </a:pPr>
            <a:fld id="{25E68E7C-D194-4302-BA94-B2BFC5B01EC7}" type="slidenum">
              <a:rPr lang="en-IN" altLang="en-US"/>
              <a:pPr>
                <a:defRPr/>
              </a:pPr>
              <a:t>‹#›</a:t>
            </a:fld>
            <a:endParaRPr lang="en-IN" altLang="en-US"/>
          </a:p>
        </p:txBody>
      </p:sp>
      <p:pic>
        <p:nvPicPr>
          <p:cNvPr id="16" name="Picture 15" descr="Logo&#10;&#10;Description automatically generated">
            <a:extLst>
              <a:ext uri="{FF2B5EF4-FFF2-40B4-BE49-F238E27FC236}">
                <a16:creationId xmlns:a16="http://schemas.microsoft.com/office/drawing/2014/main" id="{1CB6D7AC-41DE-B6EC-0BCD-E47BF6E9C64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7095" y="33338"/>
            <a:ext cx="1724400" cy="1724400"/>
          </a:xfrm>
          <a:prstGeom prst="rect">
            <a:avLst/>
          </a:prstGeom>
        </p:spPr>
      </p:pic>
      <p:sp>
        <p:nvSpPr>
          <p:cNvPr id="3" name="flSlideMaster.Title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986767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729" t="29855" r="10207" b="6419"/>
          <a:stretch>
            <a:fillRect/>
          </a:stretch>
        </p:blipFill>
        <p:spPr bwMode="auto">
          <a:xfrm>
            <a:off x="5948363" y="1379538"/>
            <a:ext cx="6243637" cy="547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3"/>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64133" y="-20376"/>
            <a:ext cx="1724400" cy="1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5927725" cy="2550476"/>
          </a:xfrm>
        </p:spPr>
        <p:txBody>
          <a:bodyPr anchor="b">
            <a:normAutofit/>
          </a:bodyPr>
          <a:lstStyle>
            <a:lvl1pPr algn="l">
              <a:defRPr sz="6600" b="1">
                <a:solidFill>
                  <a:schemeClr val="bg1"/>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2"/>
          </p:nvPr>
        </p:nvSpPr>
        <p:spPr>
          <a:xfrm>
            <a:off x="5216525" y="6018213"/>
            <a:ext cx="874713" cy="365125"/>
          </a:xfrm>
        </p:spPr>
        <p:txBody>
          <a:bodyPr/>
          <a:lstStyle>
            <a:lvl1pPr>
              <a:defRPr>
                <a:solidFill>
                  <a:schemeClr val="bg1"/>
                </a:solidFill>
              </a:defRPr>
            </a:lvl1pPr>
          </a:lstStyle>
          <a:p>
            <a:pPr>
              <a:defRPr/>
            </a:pPr>
            <a:fld id="{5A32EF38-84D5-417F-96B6-6ECE02B35951}" type="slidenum">
              <a:rPr lang="en-IN" altLang="en-US"/>
              <a:pPr>
                <a:defRPr/>
              </a:pPr>
              <a:t>‹#›</a:t>
            </a:fld>
            <a:endParaRPr lang="en-IN" altLang="en-US"/>
          </a:p>
        </p:txBody>
      </p:sp>
      <p:sp>
        <p:nvSpPr>
          <p:cNvPr id="3" name="flSlideMaster.Title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25037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C8F8-3119-4AD1-8527-58C60714EA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5D875B-D1B2-4981-99B6-0D42810B64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3FE7F1-CBB8-4D36-8E86-7FBAD64AEFD5}"/>
              </a:ext>
            </a:extLst>
          </p:cNvPr>
          <p:cNvSpPr>
            <a:spLocks noGrp="1"/>
          </p:cNvSpPr>
          <p:nvPr>
            <p:ph type="dt" sz="half" idx="10"/>
          </p:nvPr>
        </p:nvSpPr>
        <p:spPr/>
        <p:txBody>
          <a:bodyPr/>
          <a:lstStyle/>
          <a:p>
            <a:fld id="{C7584018-4E59-4E3C-A309-B71C5FAD0F9C}" type="datetimeFigureOut">
              <a:rPr lang="en-IN" smtClean="0"/>
              <a:t>23-11-2024</a:t>
            </a:fld>
            <a:endParaRPr lang="en-IN"/>
          </a:p>
        </p:txBody>
      </p:sp>
      <p:sp>
        <p:nvSpPr>
          <p:cNvPr id="5" name="Footer Placeholder 4">
            <a:extLst>
              <a:ext uri="{FF2B5EF4-FFF2-40B4-BE49-F238E27FC236}">
                <a16:creationId xmlns:a16="http://schemas.microsoft.com/office/drawing/2014/main" id="{F1C6C2D3-AC93-4C50-8D7F-B5901C2E56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E4C0A5-C0A8-4007-95D6-7E90E0115D19}"/>
              </a:ext>
            </a:extLst>
          </p:cNvPr>
          <p:cNvSpPr>
            <a:spLocks noGrp="1"/>
          </p:cNvSpPr>
          <p:nvPr>
            <p:ph type="sldNum" sz="quarter" idx="12"/>
          </p:nvPr>
        </p:nvSpPr>
        <p:spPr/>
        <p:txBody>
          <a:bodyPr/>
          <a:lstStyle/>
          <a:p>
            <a:fld id="{4F399CDF-0360-442E-BFDF-586CE6D4413C}" type="slidenum">
              <a:rPr lang="en-IN" smtClean="0"/>
              <a:t>‹#›</a:t>
            </a:fld>
            <a:endParaRPr lang="en-IN"/>
          </a:p>
        </p:txBody>
      </p:sp>
    </p:spTree>
    <p:extLst>
      <p:ext uri="{BB962C8B-B14F-4D97-AF65-F5344CB8AC3E}">
        <p14:creationId xmlns:p14="http://schemas.microsoft.com/office/powerpoint/2010/main" val="4020662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3"/>
          <p:cNvPicPr>
            <a:picLocks noChangeAspect="1"/>
          </p:cNvPicPr>
          <p:nvPr userDrawn="1"/>
        </p:nvPicPr>
        <p:blipFill>
          <a:blip r:embed="rId2">
            <a:extLst>
              <a:ext uri="{28A0092B-C50C-407E-A947-70E740481C1C}">
                <a14:useLocalDpi xmlns:a14="http://schemas.microsoft.com/office/drawing/2010/main" val="0"/>
              </a:ext>
            </a:extLst>
          </a:blip>
          <a:srcRect l="57120" t="20313" r="12981" b="29874"/>
          <a:stretch>
            <a:fillRect/>
          </a:stretch>
        </p:blipFill>
        <p:spPr bwMode="auto">
          <a:xfrm>
            <a:off x="5661025" y="0"/>
            <a:ext cx="65309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2"/>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41873" y="-20376"/>
            <a:ext cx="1724400" cy="1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5927725" cy="2550476"/>
          </a:xfrm>
        </p:spPr>
        <p:txBody>
          <a:bodyPr anchor="b">
            <a:normAutofit/>
          </a:bodyPr>
          <a:lstStyle>
            <a:lvl1pPr algn="l">
              <a:defRPr sz="6600" b="1">
                <a:solidFill>
                  <a:schemeClr val="bg1"/>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2"/>
          </p:nvPr>
        </p:nvSpPr>
        <p:spPr>
          <a:xfrm>
            <a:off x="5224463" y="6057900"/>
            <a:ext cx="874712" cy="365125"/>
          </a:xfrm>
        </p:spPr>
        <p:txBody>
          <a:bodyPr/>
          <a:lstStyle>
            <a:lvl1pPr>
              <a:defRPr>
                <a:solidFill>
                  <a:schemeClr val="bg1"/>
                </a:solidFill>
              </a:defRPr>
            </a:lvl1pPr>
          </a:lstStyle>
          <a:p>
            <a:pPr>
              <a:defRPr/>
            </a:pPr>
            <a:fld id="{C94AA932-34B0-4BA3-8258-0B8AC7E4FC01}" type="slidenum">
              <a:rPr lang="en-IN" altLang="en-US"/>
              <a:pPr>
                <a:defRPr/>
              </a:pPr>
              <a:t>‹#›</a:t>
            </a:fld>
            <a:endParaRPr lang="en-IN" altLang="en-US"/>
          </a:p>
        </p:txBody>
      </p:sp>
      <p:sp>
        <p:nvSpPr>
          <p:cNvPr id="3" name="flSlideMaster.Title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671428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285" t="30534" r="22433" b="13519"/>
          <a:stretch>
            <a:fillRect/>
          </a:stretch>
        </p:blipFill>
        <p:spPr bwMode="auto">
          <a:xfrm>
            <a:off x="6376988" y="0"/>
            <a:ext cx="58150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5927725" cy="2550476"/>
          </a:xfrm>
        </p:spPr>
        <p:txBody>
          <a:bodyPr anchor="b">
            <a:normAutofit/>
          </a:bodyPr>
          <a:lstStyle>
            <a:lvl1pPr algn="l">
              <a:defRPr sz="6600" b="1">
                <a:solidFill>
                  <a:schemeClr val="bg1"/>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2"/>
          </p:nvPr>
        </p:nvSpPr>
        <p:spPr/>
        <p:txBody>
          <a:bodyPr/>
          <a:lstStyle>
            <a:lvl1pPr>
              <a:defRPr>
                <a:solidFill>
                  <a:schemeClr val="bg1"/>
                </a:solidFill>
              </a:defRPr>
            </a:lvl1pPr>
          </a:lstStyle>
          <a:p>
            <a:pPr>
              <a:defRPr/>
            </a:pPr>
            <a:fld id="{E18EF910-769D-48B2-B576-3907E2227FB8}" type="slidenum">
              <a:rPr lang="en-IN" altLang="en-US"/>
              <a:pPr>
                <a:defRPr/>
              </a:pPr>
              <a:t>‹#›</a:t>
            </a:fld>
            <a:endParaRPr lang="en-IN" altLang="en-US"/>
          </a:p>
        </p:txBody>
      </p:sp>
      <p:pic>
        <p:nvPicPr>
          <p:cNvPr id="9" name="Graphic 3">
            <a:extLst>
              <a:ext uri="{FF2B5EF4-FFF2-40B4-BE49-F238E27FC236}">
                <a16:creationId xmlns:a16="http://schemas.microsoft.com/office/drawing/2014/main" id="{B5630AD9-9B3D-D390-E2A0-227E85D73DB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64133" y="-20376"/>
            <a:ext cx="1724400" cy="1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SlideMaster.Title Slide 05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26669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8"/>
          <p:cNvPicPr>
            <a:picLocks noChangeAspect="1"/>
          </p:cNvPicPr>
          <p:nvPr userDrawn="1"/>
        </p:nvPicPr>
        <p:blipFill>
          <a:blip r:embed="rId2">
            <a:extLst>
              <a:ext uri="{28A0092B-C50C-407E-A947-70E740481C1C}">
                <a14:useLocalDpi xmlns:a14="http://schemas.microsoft.com/office/drawing/2010/main" val="0"/>
              </a:ext>
            </a:extLst>
          </a:blip>
          <a:srcRect l="33070" r="8897" b="10242"/>
          <a:stretch>
            <a:fillRect/>
          </a:stretch>
        </p:blipFill>
        <p:spPr bwMode="auto">
          <a:xfrm>
            <a:off x="4437063" y="0"/>
            <a:ext cx="77549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1"/>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264778" y="5054601"/>
            <a:ext cx="1803396"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A0BF2D1D-69E3-41E0-BF8D-1BC802D8FCAC}" type="slidenum">
              <a:rPr lang="en-IN" altLang="en-US"/>
              <a:pPr>
                <a:defRPr/>
              </a:pPr>
              <a:t>‹#›</a:t>
            </a:fld>
            <a:endParaRPr lang="en-IN" altLang="en-US"/>
          </a:p>
        </p:txBody>
      </p:sp>
      <p:sp>
        <p:nvSpPr>
          <p:cNvPr id="2" name="flSlideMaster.Divid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9735221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8"/>
          <p:cNvPicPr>
            <a:picLocks noChangeAspect="1"/>
          </p:cNvPicPr>
          <p:nvPr userDrawn="1"/>
        </p:nvPicPr>
        <p:blipFill>
          <a:blip r:embed="rId2">
            <a:extLst>
              <a:ext uri="{28A0092B-C50C-407E-A947-70E740481C1C}">
                <a14:useLocalDpi xmlns:a14="http://schemas.microsoft.com/office/drawing/2010/main" val="0"/>
              </a:ext>
            </a:extLst>
          </a:blip>
          <a:srcRect l="33070" r="8897" b="10242"/>
          <a:stretch>
            <a:fillRect/>
          </a:stretch>
        </p:blipFill>
        <p:spPr bwMode="auto">
          <a:xfrm>
            <a:off x="4437063" y="0"/>
            <a:ext cx="77549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63DB9D8C-CC3B-46AA-BC3B-300A87C30491}" type="slidenum">
              <a:rPr lang="en-IN" altLang="en-US"/>
              <a:pPr>
                <a:defRPr/>
              </a:pPr>
              <a:t>‹#›</a:t>
            </a:fld>
            <a:endParaRPr lang="en-IN" altLang="en-US"/>
          </a:p>
        </p:txBody>
      </p:sp>
      <p:pic>
        <p:nvPicPr>
          <p:cNvPr id="2" name="Graphic 1">
            <a:extLst>
              <a:ext uri="{FF2B5EF4-FFF2-40B4-BE49-F238E27FC236}">
                <a16:creationId xmlns:a16="http://schemas.microsoft.com/office/drawing/2014/main" id="{F273DC9F-6562-53DF-3939-CB4B45D40DF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264778" y="5054601"/>
            <a:ext cx="1803396"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SlideMaster.Divid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6491256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1"/>
          <p:cNvPicPr>
            <a:picLocks noChangeAspect="1"/>
          </p:cNvPicPr>
          <p:nvPr userDrawn="1"/>
        </p:nvPicPr>
        <p:blipFill>
          <a:blip r:embed="rId2">
            <a:extLst>
              <a:ext uri="{28A0092B-C50C-407E-A947-70E740481C1C}">
                <a14:useLocalDpi xmlns:a14="http://schemas.microsoft.com/office/drawing/2010/main" val="0"/>
              </a:ext>
            </a:extLst>
          </a:blip>
          <a:srcRect l="32866" t="11632" r="18761" b="8517"/>
          <a:stretch>
            <a:fillRect/>
          </a:stretch>
        </p:blipFill>
        <p:spPr bwMode="auto">
          <a:xfrm>
            <a:off x="4827588" y="0"/>
            <a:ext cx="73644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591E61D4-A86A-4B82-BFF9-193A1A8CAA2F}" type="slidenum">
              <a:rPr lang="en-IN" altLang="en-US"/>
              <a:pPr>
                <a:defRPr/>
              </a:pPr>
              <a:t>‹#›</a:t>
            </a:fld>
            <a:endParaRPr lang="en-IN" altLang="en-US"/>
          </a:p>
        </p:txBody>
      </p:sp>
      <p:pic>
        <p:nvPicPr>
          <p:cNvPr id="2" name="Graphic 1">
            <a:extLst>
              <a:ext uri="{FF2B5EF4-FFF2-40B4-BE49-F238E27FC236}">
                <a16:creationId xmlns:a16="http://schemas.microsoft.com/office/drawing/2014/main" id="{8BEE6AF0-5ACF-BF7C-E759-25AF6A4EB13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577306" y="5367129"/>
            <a:ext cx="1490868" cy="1490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SlideMaster.Divider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4360664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1"/>
          <p:cNvPicPr>
            <a:picLocks noChangeAspect="1"/>
          </p:cNvPicPr>
          <p:nvPr userDrawn="1"/>
        </p:nvPicPr>
        <p:blipFill>
          <a:blip r:embed="rId2">
            <a:extLst>
              <a:ext uri="{28A0092B-C50C-407E-A947-70E740481C1C}">
                <a14:useLocalDpi xmlns:a14="http://schemas.microsoft.com/office/drawing/2010/main" val="0"/>
              </a:ext>
            </a:extLst>
          </a:blip>
          <a:srcRect l="32866" t="11632" r="18761" b="8517"/>
          <a:stretch>
            <a:fillRect/>
          </a:stretch>
        </p:blipFill>
        <p:spPr bwMode="auto">
          <a:xfrm>
            <a:off x="4827588" y="0"/>
            <a:ext cx="73644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4"/>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709932" y="5582479"/>
            <a:ext cx="1300438" cy="13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6C51B3AC-4440-4252-A638-79E3B83EBF5F}" type="slidenum">
              <a:rPr lang="en-IN" altLang="en-US"/>
              <a:pPr>
                <a:defRPr/>
              </a:pPr>
              <a:t>‹#›</a:t>
            </a:fld>
            <a:endParaRPr lang="en-IN" altLang="en-US"/>
          </a:p>
        </p:txBody>
      </p:sp>
      <p:sp>
        <p:nvSpPr>
          <p:cNvPr id="2" name="flSlideMaster.Divider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9247276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normAutofit/>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p:cNvSpPr>
            <a:spLocks noGrp="1"/>
          </p:cNvSpPr>
          <p:nvPr>
            <p:ph type="ftr" sz="quarter" idx="10"/>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1"/>
          </p:nvPr>
        </p:nvSpPr>
        <p:spPr/>
        <p:txBody>
          <a:bodyPr/>
          <a:lstStyle>
            <a:lvl1pPr>
              <a:defRPr/>
            </a:lvl1pPr>
          </a:lstStyle>
          <a:p>
            <a:pPr>
              <a:defRPr/>
            </a:pPr>
            <a:fld id="{7A36C0A7-70D5-4EB2-9616-4A72BB8AC961}" type="slidenum">
              <a:rPr lang="en-IN" altLang="en-US"/>
              <a:pPr>
                <a:defRPr/>
              </a:pPr>
              <a:t>‹#›</a:t>
            </a:fld>
            <a:endParaRPr lang="en-IN" altLang="en-US"/>
          </a:p>
        </p:txBody>
      </p:sp>
      <p:sp>
        <p:nvSpPr>
          <p:cNvPr id="6" name="flSlideMaster.Title and Content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4948574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Content with multiple headers">
    <p:spTree>
      <p:nvGrpSpPr>
        <p:cNvPr id="1" name=""/>
        <p:cNvGrpSpPr/>
        <p:nvPr/>
      </p:nvGrpSpPr>
      <p:grpSpPr>
        <a:xfrm>
          <a:off x="0" y="0"/>
          <a:ext cx="0" cy="0"/>
          <a:chOff x="0" y="0"/>
          <a:chExt cx="0" cy="0"/>
        </a:xfrm>
      </p:grpSpPr>
      <p:cxnSp>
        <p:nvCxnSpPr>
          <p:cNvPr id="6" name="Straight Connector 8"/>
          <p:cNvCxnSpPr>
            <a:cxnSpLocks/>
          </p:cNvCxnSpPr>
          <p:nvPr userDrawn="1"/>
        </p:nvCxnSpPr>
        <p:spPr>
          <a:xfrm>
            <a:off x="371475" y="1677988"/>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idx="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US"/>
              <a:t>Click to edit Master text styles</a:t>
            </a:r>
          </a:p>
        </p:txBody>
      </p:sp>
      <p:sp>
        <p:nvSpPr>
          <p:cNvPr id="10" name="Text Placeholder 7"/>
          <p:cNvSpPr>
            <a:spLocks noGrp="1"/>
          </p:cNvSpPr>
          <p:nvPr>
            <p:ph type="body" sz="quarter" idx="15"/>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a:t>Click to edit Master text styles</a:t>
            </a:r>
          </a:p>
        </p:txBody>
      </p:sp>
      <p:sp>
        <p:nvSpPr>
          <p:cNvPr id="7" name="Footer Placeholder 4"/>
          <p:cNvSpPr>
            <a:spLocks noGrp="1"/>
          </p:cNvSpPr>
          <p:nvPr>
            <p:ph type="ftr" sz="quarter" idx="16"/>
          </p:nvPr>
        </p:nvSpPr>
        <p:spPr/>
        <p:txBody>
          <a:bodyPr/>
          <a:lstStyle>
            <a:lvl1pPr>
              <a:defRPr/>
            </a:lvl1pPr>
          </a:lstStyle>
          <a:p>
            <a:pPr>
              <a:defRPr/>
            </a:pPr>
            <a:r>
              <a:rPr lang="en-IN"/>
              <a:t>Vodafone Idea Confidential</a:t>
            </a:r>
          </a:p>
        </p:txBody>
      </p:sp>
      <p:sp>
        <p:nvSpPr>
          <p:cNvPr id="9" name="Slide Number Placeholder 5"/>
          <p:cNvSpPr>
            <a:spLocks noGrp="1"/>
          </p:cNvSpPr>
          <p:nvPr>
            <p:ph type="sldNum" sz="quarter" idx="17"/>
          </p:nvPr>
        </p:nvSpPr>
        <p:spPr/>
        <p:txBody>
          <a:bodyPr/>
          <a:lstStyle>
            <a:lvl1pPr>
              <a:defRPr/>
            </a:lvl1pPr>
          </a:lstStyle>
          <a:p>
            <a:pPr>
              <a:defRPr/>
            </a:pPr>
            <a:fld id="{F417D8AE-4000-4F00-A2F1-B5CD591C741D}" type="slidenum">
              <a:rPr lang="en-IN" altLang="en-US"/>
              <a:pPr>
                <a:defRPr/>
              </a:pPr>
              <a:t>‹#›</a:t>
            </a:fld>
            <a:endParaRPr lang="en-IN" altLang="en-US"/>
          </a:p>
        </p:txBody>
      </p:sp>
      <p:sp>
        <p:nvSpPr>
          <p:cNvPr id="4" name="flSlideMaster.Title Content with multiple header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374532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7"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US"/>
              <a:t>Click to edit Master text styles</a:t>
            </a:r>
          </a:p>
        </p:txBody>
      </p:sp>
      <p:sp>
        <p:nvSpPr>
          <p:cNvPr id="4" name="Footer Placeholder 4"/>
          <p:cNvSpPr>
            <a:spLocks noGrp="1"/>
          </p:cNvSpPr>
          <p:nvPr>
            <p:ph type="ftr" sz="quarter" idx="15"/>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6"/>
          </p:nvPr>
        </p:nvSpPr>
        <p:spPr/>
        <p:txBody>
          <a:bodyPr/>
          <a:lstStyle>
            <a:lvl1pPr>
              <a:defRPr/>
            </a:lvl1pPr>
          </a:lstStyle>
          <a:p>
            <a:pPr>
              <a:defRPr/>
            </a:pPr>
            <a:fld id="{E567D840-48E1-4C31-8B48-24118090F332}" type="slidenum">
              <a:rPr lang="en-IN" altLang="en-US"/>
              <a:pPr>
                <a:defRPr/>
              </a:pPr>
              <a:t>‹#›</a:t>
            </a:fld>
            <a:endParaRPr lang="en-IN" altLang="en-US"/>
          </a:p>
        </p:txBody>
      </p:sp>
      <p:sp>
        <p:nvSpPr>
          <p:cNvPr id="3" name="flSlideMaster.Only Title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8760179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pic>
        <p:nvPicPr>
          <p:cNvPr id="5" name="Graphic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22025" y="5919788"/>
            <a:ext cx="6619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71475" y="379413"/>
            <a:ext cx="6148595" cy="709612"/>
          </a:xfrm>
        </p:spPr>
        <p:txBody>
          <a:bodyPr/>
          <a:lstStyle>
            <a:lvl1pPr>
              <a:defRPr/>
            </a:lvl1pPr>
          </a:lstStyle>
          <a:p>
            <a:r>
              <a:rPr lang="en-US"/>
              <a:t>Click to edit Master title style</a:t>
            </a:r>
            <a:endParaRPr lang="en-IN"/>
          </a:p>
        </p:txBody>
      </p:sp>
      <p:sp>
        <p:nvSpPr>
          <p:cNvPr id="3" name="Content Placeholder 2"/>
          <p:cNvSpPr>
            <a:spLocks noGrp="1"/>
          </p:cNvSpPr>
          <p:nvPr>
            <p:ph idx="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Picture Placeholder 11"/>
          <p:cNvSpPr>
            <a:spLocks noGrp="1"/>
          </p:cNvSpPr>
          <p:nvPr>
            <p:ph type="pic" sz="quarter" idx="13"/>
          </p:nvPr>
        </p:nvSpPr>
        <p:spPr>
          <a:xfrm>
            <a:off x="6848475" y="0"/>
            <a:ext cx="5343525" cy="6858000"/>
          </a:xfrm>
          <a:solidFill>
            <a:schemeClr val="bg1">
              <a:lumMod val="95000"/>
            </a:schemeClr>
          </a:solidFill>
        </p:spPr>
        <p:txBody>
          <a:bodyPr rtlCol="0">
            <a:normAutofit/>
          </a:bodyPr>
          <a:lstStyle/>
          <a:p>
            <a:pPr lvl="0"/>
            <a:endParaRPr lang="en-IN" noProof="0"/>
          </a:p>
        </p:txBody>
      </p:sp>
      <p:sp>
        <p:nvSpPr>
          <p:cNvPr id="6" name="Footer Placeholder 4"/>
          <p:cNvSpPr>
            <a:spLocks noGrp="1"/>
          </p:cNvSpPr>
          <p:nvPr>
            <p:ph type="ftr" sz="quarter" idx="14"/>
          </p:nvPr>
        </p:nvSpPr>
        <p:spPr/>
        <p:txBody>
          <a:bodyPr/>
          <a:lstStyle>
            <a:lvl1pPr>
              <a:defRPr/>
            </a:lvl1pPr>
          </a:lstStyle>
          <a:p>
            <a:pPr>
              <a:defRPr/>
            </a:pPr>
            <a:r>
              <a:rPr lang="en-IN"/>
              <a:t>Vodafone Idea Confidential</a:t>
            </a:r>
          </a:p>
        </p:txBody>
      </p:sp>
      <p:sp>
        <p:nvSpPr>
          <p:cNvPr id="7" name="Slide Number Placeholder 5"/>
          <p:cNvSpPr>
            <a:spLocks noGrp="1"/>
          </p:cNvSpPr>
          <p:nvPr>
            <p:ph type="sldNum" sz="quarter" idx="15"/>
          </p:nvPr>
        </p:nvSpPr>
        <p:spPr/>
        <p:txBody>
          <a:bodyPr/>
          <a:lstStyle>
            <a:lvl1pPr>
              <a:defRPr/>
            </a:lvl1pPr>
          </a:lstStyle>
          <a:p>
            <a:pPr>
              <a:defRPr/>
            </a:pPr>
            <a:fld id="{BCEAB0A2-82D6-472C-8DF6-32DF80379262}" type="slidenum">
              <a:rPr lang="en-IN" altLang="en-US"/>
              <a:pPr>
                <a:defRPr/>
              </a:pPr>
              <a:t>‹#›</a:t>
            </a:fld>
            <a:endParaRPr lang="en-IN" altLang="en-US"/>
          </a:p>
        </p:txBody>
      </p:sp>
      <p:sp>
        <p:nvSpPr>
          <p:cNvPr id="4" name="flSlideMaster.Title Content with Pictur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3370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3F2E9-677A-4B58-ADD7-FBE2687FE9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2FD002-C5FD-452D-870E-85BEFB5517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2861F6F-DA02-4DCF-B7A6-B6004913C51E}"/>
              </a:ext>
            </a:extLst>
          </p:cNvPr>
          <p:cNvSpPr>
            <a:spLocks noGrp="1"/>
          </p:cNvSpPr>
          <p:nvPr>
            <p:ph type="dt" sz="half" idx="10"/>
          </p:nvPr>
        </p:nvSpPr>
        <p:spPr/>
        <p:txBody>
          <a:bodyPr/>
          <a:lstStyle/>
          <a:p>
            <a:fld id="{C7584018-4E59-4E3C-A309-B71C5FAD0F9C}" type="datetimeFigureOut">
              <a:rPr lang="en-IN" smtClean="0"/>
              <a:t>23-11-2024</a:t>
            </a:fld>
            <a:endParaRPr lang="en-IN"/>
          </a:p>
        </p:txBody>
      </p:sp>
      <p:sp>
        <p:nvSpPr>
          <p:cNvPr id="5" name="Footer Placeholder 4">
            <a:extLst>
              <a:ext uri="{FF2B5EF4-FFF2-40B4-BE49-F238E27FC236}">
                <a16:creationId xmlns:a16="http://schemas.microsoft.com/office/drawing/2014/main" id="{4A637B73-B1C1-4BAA-9784-24CFFBB276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CA7CAB-5DCC-49C6-8324-1C4ABE69F3E6}"/>
              </a:ext>
            </a:extLst>
          </p:cNvPr>
          <p:cNvSpPr>
            <a:spLocks noGrp="1"/>
          </p:cNvSpPr>
          <p:nvPr>
            <p:ph type="sldNum" sz="quarter" idx="12"/>
          </p:nvPr>
        </p:nvSpPr>
        <p:spPr/>
        <p:txBody>
          <a:bodyPr/>
          <a:lstStyle/>
          <a:p>
            <a:fld id="{4F399CDF-0360-442E-BFDF-586CE6D4413C}" type="slidenum">
              <a:rPr lang="en-IN" smtClean="0"/>
              <a:t>‹#›</a:t>
            </a:fld>
            <a:endParaRPr lang="en-IN"/>
          </a:p>
        </p:txBody>
      </p:sp>
    </p:spTree>
    <p:extLst>
      <p:ext uri="{BB962C8B-B14F-4D97-AF65-F5344CB8AC3E}">
        <p14:creationId xmlns:p14="http://schemas.microsoft.com/office/powerpoint/2010/main" val="8255588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pic>
        <p:nvPicPr>
          <p:cNvPr id="9" name="Graphic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22025" y="5919788"/>
            <a:ext cx="6619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icture Placeholder 11"/>
          <p:cNvSpPr>
            <a:spLocks noGrp="1"/>
          </p:cNvSpPr>
          <p:nvPr>
            <p:ph type="pic" sz="quarter" idx="14"/>
          </p:nvPr>
        </p:nvSpPr>
        <p:spPr>
          <a:xfrm>
            <a:off x="6848474" y="3276600"/>
            <a:ext cx="2643395" cy="3581400"/>
          </a:xfrm>
          <a:solidFill>
            <a:schemeClr val="bg1">
              <a:lumMod val="95000"/>
            </a:schemeClr>
          </a:solidFill>
        </p:spPr>
        <p:txBody>
          <a:bodyPr rtlCol="0">
            <a:normAutofit/>
          </a:bodyPr>
          <a:lstStyle/>
          <a:p>
            <a:pPr lvl="0"/>
            <a:endParaRPr lang="en-IN" noProof="0"/>
          </a:p>
        </p:txBody>
      </p:sp>
      <p:sp>
        <p:nvSpPr>
          <p:cNvPr id="8" name="Picture Placeholder 11"/>
          <p:cNvSpPr>
            <a:spLocks noGrp="1"/>
          </p:cNvSpPr>
          <p:nvPr>
            <p:ph type="pic" sz="quarter" idx="15"/>
          </p:nvPr>
        </p:nvSpPr>
        <p:spPr>
          <a:xfrm>
            <a:off x="9549600" y="3276600"/>
            <a:ext cx="2642400" cy="3581400"/>
          </a:xfrm>
          <a:solidFill>
            <a:schemeClr val="bg1">
              <a:lumMod val="95000"/>
            </a:schemeClr>
          </a:solidFill>
        </p:spPr>
        <p:txBody>
          <a:bodyPr rtlCol="0">
            <a:normAutofit/>
          </a:bodyPr>
          <a:lstStyle/>
          <a:p>
            <a:pPr lvl="0"/>
            <a:endParaRPr lang="en-IN" noProof="0"/>
          </a:p>
        </p:txBody>
      </p:sp>
      <p:sp>
        <p:nvSpPr>
          <p:cNvPr id="2" name="Title 1"/>
          <p:cNvSpPr>
            <a:spLocks noGrp="1"/>
          </p:cNvSpPr>
          <p:nvPr>
            <p:ph type="title"/>
          </p:nvPr>
        </p:nvSpPr>
        <p:spPr>
          <a:xfrm>
            <a:off x="371475" y="379413"/>
            <a:ext cx="6148595" cy="709612"/>
          </a:xfrm>
        </p:spPr>
        <p:txBody>
          <a:bodyPr/>
          <a:lstStyle>
            <a:lvl1pPr>
              <a:defRPr/>
            </a:lvl1pPr>
          </a:lstStyle>
          <a:p>
            <a:r>
              <a:rPr lang="en-US"/>
              <a:t>Click to edit Master title style</a:t>
            </a:r>
            <a:endParaRPr lang="en-IN"/>
          </a:p>
        </p:txBody>
      </p:sp>
      <p:sp>
        <p:nvSpPr>
          <p:cNvPr id="3" name="Content Placeholder 2"/>
          <p:cNvSpPr>
            <a:spLocks noGrp="1"/>
          </p:cNvSpPr>
          <p:nvPr>
            <p:ph idx="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Picture Placeholder 11"/>
          <p:cNvSpPr>
            <a:spLocks noGrp="1"/>
          </p:cNvSpPr>
          <p:nvPr>
            <p:ph type="pic" sz="quarter" idx="13"/>
          </p:nvPr>
        </p:nvSpPr>
        <p:spPr>
          <a:xfrm>
            <a:off x="6848475" y="-1"/>
            <a:ext cx="5343525" cy="3230033"/>
          </a:xfrm>
          <a:solidFill>
            <a:schemeClr val="bg1">
              <a:lumMod val="95000"/>
            </a:schemeClr>
          </a:solidFill>
        </p:spPr>
        <p:txBody>
          <a:bodyPr rtlCol="0">
            <a:normAutofit/>
          </a:bodyPr>
          <a:lstStyle/>
          <a:p>
            <a:pPr lvl="0"/>
            <a:endParaRPr lang="en-IN" noProof="0"/>
          </a:p>
        </p:txBody>
      </p:sp>
      <p:sp>
        <p:nvSpPr>
          <p:cNvPr id="10" name="Footer Placeholder 4"/>
          <p:cNvSpPr>
            <a:spLocks noGrp="1"/>
          </p:cNvSpPr>
          <p:nvPr>
            <p:ph type="ftr" sz="quarter" idx="16"/>
          </p:nvPr>
        </p:nvSpPr>
        <p:spPr/>
        <p:txBody>
          <a:bodyPr/>
          <a:lstStyle>
            <a:lvl1pPr>
              <a:defRPr/>
            </a:lvl1pPr>
          </a:lstStyle>
          <a:p>
            <a:pPr>
              <a:defRPr/>
            </a:pPr>
            <a:r>
              <a:rPr lang="en-IN"/>
              <a:t>Vodafone Idea Confidential</a:t>
            </a:r>
          </a:p>
        </p:txBody>
      </p:sp>
      <p:sp>
        <p:nvSpPr>
          <p:cNvPr id="11" name="Slide Number Placeholder 5"/>
          <p:cNvSpPr>
            <a:spLocks noGrp="1"/>
          </p:cNvSpPr>
          <p:nvPr>
            <p:ph type="sldNum" sz="quarter" idx="17"/>
          </p:nvPr>
        </p:nvSpPr>
        <p:spPr/>
        <p:txBody>
          <a:bodyPr/>
          <a:lstStyle>
            <a:lvl1pPr>
              <a:defRPr/>
            </a:lvl1pPr>
          </a:lstStyle>
          <a:p>
            <a:pPr>
              <a:defRPr/>
            </a:pPr>
            <a:fld id="{38C70081-FB01-4896-BA2F-5D5045E8C241}" type="slidenum">
              <a:rPr lang="en-IN" altLang="en-US"/>
              <a:pPr>
                <a:defRPr/>
              </a:pPr>
              <a:t>‹#›</a:t>
            </a:fld>
            <a:endParaRPr lang="en-IN" altLang="en-US"/>
          </a:p>
        </p:txBody>
      </p:sp>
      <p:sp>
        <p:nvSpPr>
          <p:cNvPr id="4" name="flSlideMaster.Title Content with Picture Collag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043416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cxnSp>
        <p:nvCxnSpPr>
          <p:cNvPr id="6" name="Straight Connector 9"/>
          <p:cNvCxnSpPr>
            <a:cxnSpLocks/>
          </p:cNvCxnSpPr>
          <p:nvPr userDrawn="1"/>
        </p:nvCxnSpPr>
        <p:spPr>
          <a:xfrm>
            <a:off x="6096000" y="1841500"/>
            <a:ext cx="0" cy="38195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US"/>
              <a:t>Click to edit Master text styles</a:t>
            </a:r>
          </a:p>
        </p:txBody>
      </p:sp>
      <p:sp>
        <p:nvSpPr>
          <p:cNvPr id="7" name="Footer Placeholder 5"/>
          <p:cNvSpPr>
            <a:spLocks noGrp="1"/>
          </p:cNvSpPr>
          <p:nvPr>
            <p:ph type="ftr" sz="quarter" idx="15"/>
          </p:nvPr>
        </p:nvSpPr>
        <p:spPr/>
        <p:txBody>
          <a:bodyPr/>
          <a:lstStyle>
            <a:lvl1pPr>
              <a:defRPr/>
            </a:lvl1pPr>
          </a:lstStyle>
          <a:p>
            <a:pPr>
              <a:defRPr/>
            </a:pPr>
            <a:r>
              <a:rPr lang="en-IN"/>
              <a:t>Vodafone Idea Confidential</a:t>
            </a:r>
          </a:p>
        </p:txBody>
      </p:sp>
      <p:sp>
        <p:nvSpPr>
          <p:cNvPr id="8" name="Slide Number Placeholder 6"/>
          <p:cNvSpPr>
            <a:spLocks noGrp="1"/>
          </p:cNvSpPr>
          <p:nvPr>
            <p:ph type="sldNum" sz="quarter" idx="16"/>
          </p:nvPr>
        </p:nvSpPr>
        <p:spPr/>
        <p:txBody>
          <a:bodyPr/>
          <a:lstStyle>
            <a:lvl1pPr>
              <a:defRPr/>
            </a:lvl1pPr>
          </a:lstStyle>
          <a:p>
            <a:pPr>
              <a:defRPr/>
            </a:pPr>
            <a:fld id="{F922671E-4494-47E7-891D-3FD1D7BFE247}" type="slidenum">
              <a:rPr lang="en-IN" altLang="en-US"/>
              <a:pPr>
                <a:defRPr/>
              </a:pPr>
              <a:t>‹#›</a:t>
            </a:fld>
            <a:endParaRPr lang="en-IN" altLang="en-US"/>
          </a:p>
        </p:txBody>
      </p:sp>
      <p:sp>
        <p:nvSpPr>
          <p:cNvPr id="5" name="flSlideMaster.Layout 2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952667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7" name="Rectangle 19"/>
          <p:cNvSpPr/>
          <p:nvPr userDrawn="1"/>
        </p:nvSpPr>
        <p:spPr>
          <a:xfrm>
            <a:off x="6453188" y="3471863"/>
            <a:ext cx="5330825"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4"/>
          <p:cNvSpPr/>
          <p:nvPr userDrawn="1"/>
        </p:nvSpPr>
        <p:spPr>
          <a:xfrm>
            <a:off x="371475" y="3471863"/>
            <a:ext cx="5332413"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Picture Placeholder 7"/>
          <p:cNvSpPr>
            <a:spLocks noGrp="1"/>
          </p:cNvSpPr>
          <p:nvPr>
            <p:ph type="pic" sz="quarter" idx="17"/>
          </p:nvPr>
        </p:nvSpPr>
        <p:spPr>
          <a:xfrm>
            <a:off x="371475" y="1376363"/>
            <a:ext cx="5331600" cy="1962260"/>
          </a:xfrm>
        </p:spPr>
        <p:txBody>
          <a:bodyPr rtlCol="0">
            <a:normAutofit/>
          </a:bodyPr>
          <a:lstStyle/>
          <a:p>
            <a:pPr lvl="0"/>
            <a:endParaRPr lang="en-IN" noProof="0"/>
          </a:p>
        </p:txBody>
      </p:sp>
      <p:sp>
        <p:nvSpPr>
          <p:cNvPr id="11" name="Picture Placeholder 7"/>
          <p:cNvSpPr>
            <a:spLocks noGrp="1"/>
          </p:cNvSpPr>
          <p:nvPr>
            <p:ph type="pic" sz="quarter" idx="18"/>
          </p:nvPr>
        </p:nvSpPr>
        <p:spPr>
          <a:xfrm>
            <a:off x="6452413" y="1376363"/>
            <a:ext cx="5331600" cy="1962260"/>
          </a:xfrm>
        </p:spPr>
        <p:txBody>
          <a:bodyPr rtlCol="0">
            <a:normAutofit/>
          </a:bodyPr>
          <a:lstStyle/>
          <a:p>
            <a:pPr lvl="0"/>
            <a:endParaRPr lang="en-IN" noProof="0"/>
          </a:p>
        </p:txBody>
      </p:sp>
      <p:sp>
        <p:nvSpPr>
          <p:cNvPr id="10" name="Footer Placeholder 5"/>
          <p:cNvSpPr>
            <a:spLocks noGrp="1"/>
          </p:cNvSpPr>
          <p:nvPr>
            <p:ph type="ftr" sz="quarter" idx="19"/>
          </p:nvPr>
        </p:nvSpPr>
        <p:spPr/>
        <p:txBody>
          <a:bodyPr/>
          <a:lstStyle>
            <a:lvl1pPr>
              <a:defRPr/>
            </a:lvl1pPr>
          </a:lstStyle>
          <a:p>
            <a:pPr>
              <a:defRPr/>
            </a:pPr>
            <a:r>
              <a:rPr lang="en-IN"/>
              <a:t>Vodafone Idea Confidential</a:t>
            </a:r>
          </a:p>
        </p:txBody>
      </p:sp>
      <p:sp>
        <p:nvSpPr>
          <p:cNvPr id="12" name="Slide Number Placeholder 6"/>
          <p:cNvSpPr>
            <a:spLocks noGrp="1"/>
          </p:cNvSpPr>
          <p:nvPr>
            <p:ph type="sldNum" sz="quarter" idx="20"/>
          </p:nvPr>
        </p:nvSpPr>
        <p:spPr/>
        <p:txBody>
          <a:bodyPr/>
          <a:lstStyle>
            <a:lvl1pPr>
              <a:defRPr/>
            </a:lvl1pPr>
          </a:lstStyle>
          <a:p>
            <a:pPr>
              <a:defRPr/>
            </a:pPr>
            <a:fld id="{8AEB014C-E9C4-403E-BB28-FBFFD55ECB2C}" type="slidenum">
              <a:rPr lang="en-IN" altLang="en-US"/>
              <a:pPr>
                <a:defRPr/>
              </a:pPr>
              <a:t>‹#›</a:t>
            </a:fld>
            <a:endParaRPr lang="en-IN" altLang="en-US"/>
          </a:p>
        </p:txBody>
      </p:sp>
      <p:sp>
        <p:nvSpPr>
          <p:cNvPr id="5" name="flSlideMaster.Layout 2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086169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5" name="Rectangle 4"/>
          <p:cNvSpPr/>
          <p:nvPr userDrawn="1"/>
        </p:nvSpPr>
        <p:spPr>
          <a:xfrm>
            <a:off x="371475" y="1376363"/>
            <a:ext cx="5332413"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6" name="Rectangle 11"/>
          <p:cNvSpPr/>
          <p:nvPr userDrawn="1"/>
        </p:nvSpPr>
        <p:spPr>
          <a:xfrm>
            <a:off x="6453188" y="1376363"/>
            <a:ext cx="533082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5"/>
          <p:cNvSpPr>
            <a:spLocks noGrp="1"/>
          </p:cNvSpPr>
          <p:nvPr>
            <p:ph type="ftr" sz="quarter" idx="10"/>
          </p:nvPr>
        </p:nvSpPr>
        <p:spPr/>
        <p:txBody>
          <a:bodyPr/>
          <a:lstStyle>
            <a:lvl1pPr>
              <a:defRPr/>
            </a:lvl1pPr>
          </a:lstStyle>
          <a:p>
            <a:pPr>
              <a:defRPr/>
            </a:pPr>
            <a:r>
              <a:rPr lang="en-IN"/>
              <a:t>Vodafone Idea Confidential</a:t>
            </a:r>
          </a:p>
        </p:txBody>
      </p:sp>
      <p:sp>
        <p:nvSpPr>
          <p:cNvPr id="8" name="Slide Number Placeholder 6"/>
          <p:cNvSpPr>
            <a:spLocks noGrp="1"/>
          </p:cNvSpPr>
          <p:nvPr>
            <p:ph type="sldNum" sz="quarter" idx="11"/>
          </p:nvPr>
        </p:nvSpPr>
        <p:spPr/>
        <p:txBody>
          <a:bodyPr/>
          <a:lstStyle>
            <a:lvl1pPr>
              <a:defRPr/>
            </a:lvl1pPr>
          </a:lstStyle>
          <a:p>
            <a:pPr>
              <a:defRPr/>
            </a:pPr>
            <a:fld id="{BB68C5F6-1CC5-48DE-B8FE-D27366FF3BE8}" type="slidenum">
              <a:rPr lang="en-IN" altLang="en-US"/>
              <a:pPr>
                <a:defRPr/>
              </a:pPr>
              <a:t>‹#›</a:t>
            </a:fld>
            <a:endParaRPr lang="en-IN" altLang="en-US"/>
          </a:p>
        </p:txBody>
      </p:sp>
      <p:sp>
        <p:nvSpPr>
          <p:cNvPr id="9" name="flSlideMaster.Layout 2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332832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7" name="Rectangle 4"/>
          <p:cNvSpPr/>
          <p:nvPr userDrawn="1"/>
        </p:nvSpPr>
        <p:spPr>
          <a:xfrm>
            <a:off x="373063" y="2225675"/>
            <a:ext cx="5329237" cy="34353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12"/>
          <p:cNvSpPr/>
          <p:nvPr userDrawn="1"/>
        </p:nvSpPr>
        <p:spPr>
          <a:xfrm>
            <a:off x="6453188" y="2225675"/>
            <a:ext cx="5330825" cy="34353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Text Placeholder 7"/>
          <p:cNvSpPr>
            <a:spLocks noGrp="1"/>
          </p:cNvSpPr>
          <p:nvPr>
            <p:ph type="body" sz="quarter" idx="15"/>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a:t>Click to edit Master text styles</a:t>
            </a:r>
          </a:p>
        </p:txBody>
      </p:sp>
      <p:sp>
        <p:nvSpPr>
          <p:cNvPr id="12" name="Text Placeholder 7"/>
          <p:cNvSpPr>
            <a:spLocks noGrp="1"/>
          </p:cNvSpPr>
          <p:nvPr>
            <p:ph type="body" sz="quarter" idx="16"/>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4" name="Content Placeholder 2"/>
          <p:cNvSpPr>
            <a:spLocks noGrp="1"/>
          </p:cNvSpPr>
          <p:nvPr>
            <p:ph sz="half" idx="17"/>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Footer Placeholder 5"/>
          <p:cNvSpPr>
            <a:spLocks noGrp="1"/>
          </p:cNvSpPr>
          <p:nvPr>
            <p:ph type="ftr" sz="quarter" idx="18"/>
          </p:nvPr>
        </p:nvSpPr>
        <p:spPr/>
        <p:txBody>
          <a:bodyPr/>
          <a:lstStyle>
            <a:lvl1pPr>
              <a:defRPr/>
            </a:lvl1pPr>
          </a:lstStyle>
          <a:p>
            <a:pPr>
              <a:defRPr/>
            </a:pPr>
            <a:r>
              <a:rPr lang="en-IN"/>
              <a:t>Vodafone Idea Confidential</a:t>
            </a:r>
          </a:p>
        </p:txBody>
      </p:sp>
      <p:sp>
        <p:nvSpPr>
          <p:cNvPr id="10" name="Slide Number Placeholder 6"/>
          <p:cNvSpPr>
            <a:spLocks noGrp="1"/>
          </p:cNvSpPr>
          <p:nvPr>
            <p:ph type="sldNum" sz="quarter" idx="19"/>
          </p:nvPr>
        </p:nvSpPr>
        <p:spPr/>
        <p:txBody>
          <a:bodyPr/>
          <a:lstStyle>
            <a:lvl1pPr>
              <a:defRPr/>
            </a:lvl1pPr>
          </a:lstStyle>
          <a:p>
            <a:pPr>
              <a:defRPr/>
            </a:pPr>
            <a:fld id="{BD63F8B1-00B6-4A59-A477-8BAFAC579DAE}" type="slidenum">
              <a:rPr lang="en-IN" altLang="en-US"/>
              <a:pPr>
                <a:defRPr/>
              </a:pPr>
              <a:t>‹#›</a:t>
            </a:fld>
            <a:endParaRPr lang="en-IN" altLang="en-US"/>
          </a:p>
        </p:txBody>
      </p:sp>
      <p:sp>
        <p:nvSpPr>
          <p:cNvPr id="4" name="flSlideMaster.Layout 2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6292317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US"/>
              <a:t>Click to edit Master text styles</a:t>
            </a:r>
          </a:p>
        </p:txBody>
      </p:sp>
      <p:sp>
        <p:nvSpPr>
          <p:cNvPr id="16" name="Content Placeholder 2"/>
          <p:cNvSpPr>
            <a:spLocks noGrp="1"/>
          </p:cNvSpPr>
          <p:nvPr>
            <p:ph sz="half" idx="15"/>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p:cNvSpPr>
            <a:spLocks noGrp="1"/>
          </p:cNvSpPr>
          <p:nvPr>
            <p:ph sz="half" idx="16"/>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4"/>
          <p:cNvSpPr>
            <a:spLocks noGrp="1"/>
          </p:cNvSpPr>
          <p:nvPr>
            <p:ph type="ftr" sz="quarter" idx="17"/>
          </p:nvPr>
        </p:nvSpPr>
        <p:spPr/>
        <p:txBody>
          <a:bodyPr/>
          <a:lstStyle>
            <a:lvl1pPr>
              <a:defRPr/>
            </a:lvl1pPr>
          </a:lstStyle>
          <a:p>
            <a:pPr>
              <a:defRPr/>
            </a:pPr>
            <a:r>
              <a:rPr lang="en-IN"/>
              <a:t>Vodafone Idea Confidential</a:t>
            </a:r>
          </a:p>
        </p:txBody>
      </p:sp>
      <p:sp>
        <p:nvSpPr>
          <p:cNvPr id="8" name="Slide Number Placeholder 5"/>
          <p:cNvSpPr>
            <a:spLocks noGrp="1"/>
          </p:cNvSpPr>
          <p:nvPr>
            <p:ph type="sldNum" sz="quarter" idx="18"/>
          </p:nvPr>
        </p:nvSpPr>
        <p:spPr/>
        <p:txBody>
          <a:bodyPr/>
          <a:lstStyle>
            <a:lvl1pPr>
              <a:defRPr/>
            </a:lvl1pPr>
          </a:lstStyle>
          <a:p>
            <a:pPr>
              <a:defRPr/>
            </a:pPr>
            <a:fld id="{3300FBFD-72C4-43BE-A56F-2EBF10AADC46}" type="slidenum">
              <a:rPr lang="en-IN" altLang="en-US"/>
              <a:pPr>
                <a:defRPr/>
              </a:pPr>
              <a:t>‹#›</a:t>
            </a:fld>
            <a:endParaRPr lang="en-IN" altLang="en-US"/>
          </a:p>
        </p:txBody>
      </p:sp>
      <p:sp>
        <p:nvSpPr>
          <p:cNvPr id="4" name="flSlideMaster.Layout 3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0226958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2"/>
          <p:cNvSpPr>
            <a:spLocks noGrp="1"/>
          </p:cNvSpPr>
          <p:nvPr>
            <p:ph sz="half" idx="15"/>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p:cNvSpPr>
            <a:spLocks noGrp="1"/>
          </p:cNvSpPr>
          <p:nvPr>
            <p:ph sz="half" idx="16"/>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4"/>
          <p:cNvSpPr>
            <a:spLocks noGrp="1"/>
          </p:cNvSpPr>
          <p:nvPr>
            <p:ph type="ftr" sz="quarter" idx="17"/>
          </p:nvPr>
        </p:nvSpPr>
        <p:spPr/>
        <p:txBody>
          <a:bodyPr/>
          <a:lstStyle>
            <a:lvl1pPr>
              <a:defRPr/>
            </a:lvl1pPr>
          </a:lstStyle>
          <a:p>
            <a:pPr>
              <a:defRPr/>
            </a:pPr>
            <a:r>
              <a:rPr lang="en-IN"/>
              <a:t>Vodafone Idea Confidential</a:t>
            </a:r>
          </a:p>
        </p:txBody>
      </p:sp>
      <p:sp>
        <p:nvSpPr>
          <p:cNvPr id="7" name="Slide Number Placeholder 5"/>
          <p:cNvSpPr>
            <a:spLocks noGrp="1"/>
          </p:cNvSpPr>
          <p:nvPr>
            <p:ph type="sldNum" sz="quarter" idx="18"/>
          </p:nvPr>
        </p:nvSpPr>
        <p:spPr/>
        <p:txBody>
          <a:bodyPr/>
          <a:lstStyle>
            <a:lvl1pPr>
              <a:defRPr/>
            </a:lvl1pPr>
          </a:lstStyle>
          <a:p>
            <a:pPr>
              <a:defRPr/>
            </a:pPr>
            <a:fld id="{1C846E57-7682-4AB1-938A-FC7E89AA28AB}" type="slidenum">
              <a:rPr lang="en-IN" altLang="en-US"/>
              <a:pPr>
                <a:defRPr/>
              </a:pPr>
              <a:t>‹#›</a:t>
            </a:fld>
            <a:endParaRPr lang="en-IN" altLang="en-US"/>
          </a:p>
        </p:txBody>
      </p:sp>
      <p:sp>
        <p:nvSpPr>
          <p:cNvPr id="4" name="flSlideMaster.Layout 3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8827399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9" name="Rectangle 4"/>
          <p:cNvSpPr/>
          <p:nvPr userDrawn="1"/>
        </p:nvSpPr>
        <p:spPr>
          <a:xfrm>
            <a:off x="371475" y="3471863"/>
            <a:ext cx="3494088"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0" name="Rectangle 13"/>
          <p:cNvSpPr/>
          <p:nvPr userDrawn="1"/>
        </p:nvSpPr>
        <p:spPr>
          <a:xfrm>
            <a:off x="4324350" y="3471863"/>
            <a:ext cx="3494088"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3" name="Rectangle 17"/>
          <p:cNvSpPr/>
          <p:nvPr userDrawn="1"/>
        </p:nvSpPr>
        <p:spPr>
          <a:xfrm>
            <a:off x="8291513" y="3471863"/>
            <a:ext cx="3492500"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Picture Placeholder 7"/>
          <p:cNvSpPr>
            <a:spLocks noGrp="1"/>
          </p:cNvSpPr>
          <p:nvPr>
            <p:ph type="pic" sz="quarter" idx="17"/>
          </p:nvPr>
        </p:nvSpPr>
        <p:spPr>
          <a:xfrm>
            <a:off x="371475" y="1376363"/>
            <a:ext cx="3494088" cy="1962260"/>
          </a:xfrm>
        </p:spPr>
        <p:txBody>
          <a:bodyPr rtlCol="0">
            <a:normAutofit/>
          </a:bodyPr>
          <a:lstStyle/>
          <a:p>
            <a:pPr lvl="0"/>
            <a:endParaRPr lang="en-IN" noProof="0"/>
          </a:p>
        </p:txBody>
      </p:sp>
      <p:sp>
        <p:nvSpPr>
          <p:cNvPr id="11" name="Picture Placeholder 7"/>
          <p:cNvSpPr>
            <a:spLocks noGrp="1"/>
          </p:cNvSpPr>
          <p:nvPr>
            <p:ph type="pic" sz="quarter" idx="18"/>
          </p:nvPr>
        </p:nvSpPr>
        <p:spPr>
          <a:xfrm>
            <a:off x="4330483" y="1376363"/>
            <a:ext cx="3494088" cy="1962260"/>
          </a:xfrm>
        </p:spPr>
        <p:txBody>
          <a:bodyPr rtlCol="0">
            <a:normAutofit/>
          </a:bodyPr>
          <a:lstStyle/>
          <a:p>
            <a:pPr lvl="0"/>
            <a:endParaRPr lang="en-IN" noProof="0"/>
          </a:p>
        </p:txBody>
      </p:sp>
      <p:sp>
        <p:nvSpPr>
          <p:cNvPr id="12" name="Picture Placeholder 7"/>
          <p:cNvSpPr>
            <a:spLocks noGrp="1"/>
          </p:cNvSpPr>
          <p:nvPr>
            <p:ph type="pic" sz="quarter" idx="19"/>
          </p:nvPr>
        </p:nvSpPr>
        <p:spPr>
          <a:xfrm>
            <a:off x="8288413" y="1376363"/>
            <a:ext cx="3494088" cy="1962260"/>
          </a:xfrm>
        </p:spPr>
        <p:txBody>
          <a:bodyPr rtlCol="0">
            <a:normAutofit/>
          </a:bodyPr>
          <a:lstStyle/>
          <a:p>
            <a:pPr lvl="0"/>
            <a:endParaRPr lang="en-IN" noProof="0"/>
          </a:p>
        </p:txBody>
      </p:sp>
      <p:sp>
        <p:nvSpPr>
          <p:cNvPr id="15" name="Content Placeholder 2"/>
          <p:cNvSpPr>
            <a:spLocks noGrp="1"/>
          </p:cNvSpPr>
          <p:nvPr>
            <p:ph sz="half" idx="20"/>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Content Placeholder 2"/>
          <p:cNvSpPr>
            <a:spLocks noGrp="1"/>
          </p:cNvSpPr>
          <p:nvPr>
            <p:ph sz="half" idx="2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Footer Placeholder 5"/>
          <p:cNvSpPr>
            <a:spLocks noGrp="1"/>
          </p:cNvSpPr>
          <p:nvPr>
            <p:ph type="ftr" sz="quarter" idx="22"/>
          </p:nvPr>
        </p:nvSpPr>
        <p:spPr/>
        <p:txBody>
          <a:bodyPr/>
          <a:lstStyle>
            <a:lvl1pPr>
              <a:defRPr/>
            </a:lvl1pPr>
          </a:lstStyle>
          <a:p>
            <a:pPr>
              <a:defRPr/>
            </a:pPr>
            <a:r>
              <a:rPr lang="en-IN"/>
              <a:t>Vodafone Idea Confidential</a:t>
            </a:r>
          </a:p>
        </p:txBody>
      </p:sp>
      <p:sp>
        <p:nvSpPr>
          <p:cNvPr id="16" name="Slide Number Placeholder 6"/>
          <p:cNvSpPr>
            <a:spLocks noGrp="1"/>
          </p:cNvSpPr>
          <p:nvPr>
            <p:ph type="sldNum" sz="quarter" idx="23"/>
          </p:nvPr>
        </p:nvSpPr>
        <p:spPr/>
        <p:txBody>
          <a:bodyPr/>
          <a:lstStyle>
            <a:lvl1pPr>
              <a:defRPr/>
            </a:lvl1pPr>
          </a:lstStyle>
          <a:p>
            <a:pPr>
              <a:defRPr/>
            </a:pPr>
            <a:fld id="{FFFF5A17-D79F-4785-8856-518C236B7493}" type="slidenum">
              <a:rPr lang="en-IN" altLang="en-US"/>
              <a:pPr>
                <a:defRPr/>
              </a:pPr>
              <a:t>‹#›</a:t>
            </a:fld>
            <a:endParaRPr lang="en-IN" altLang="en-US"/>
          </a:p>
        </p:txBody>
      </p:sp>
      <p:sp>
        <p:nvSpPr>
          <p:cNvPr id="4" name="flSlideMaster.Layout 3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8795437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6" name="Rectangle 3"/>
          <p:cNvSpPr/>
          <p:nvPr userDrawn="1"/>
        </p:nvSpPr>
        <p:spPr>
          <a:xfrm>
            <a:off x="371475" y="1376363"/>
            <a:ext cx="3494088"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7" name="Rectangle 10"/>
          <p:cNvSpPr/>
          <p:nvPr userDrawn="1"/>
        </p:nvSpPr>
        <p:spPr>
          <a:xfrm>
            <a:off x="4329113" y="1376363"/>
            <a:ext cx="3494087"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11"/>
          <p:cNvSpPr/>
          <p:nvPr userDrawn="1"/>
        </p:nvSpPr>
        <p:spPr>
          <a:xfrm>
            <a:off x="8286750" y="1376363"/>
            <a:ext cx="3494088"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2"/>
          <p:cNvSpPr>
            <a:spLocks noGrp="1"/>
          </p:cNvSpPr>
          <p:nvPr>
            <p:ph sz="half" idx="15"/>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p:cNvSpPr>
            <a:spLocks noGrp="1"/>
          </p:cNvSpPr>
          <p:nvPr>
            <p:ph sz="half" idx="16"/>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Footer Placeholder 5"/>
          <p:cNvSpPr>
            <a:spLocks noGrp="1"/>
          </p:cNvSpPr>
          <p:nvPr>
            <p:ph type="ftr" sz="quarter" idx="17"/>
          </p:nvPr>
        </p:nvSpPr>
        <p:spPr/>
        <p:txBody>
          <a:bodyPr/>
          <a:lstStyle>
            <a:lvl1pPr>
              <a:defRPr/>
            </a:lvl1pPr>
          </a:lstStyle>
          <a:p>
            <a:pPr>
              <a:defRPr/>
            </a:pPr>
            <a:r>
              <a:rPr lang="en-IN"/>
              <a:t>Vodafone Idea Confidential</a:t>
            </a:r>
          </a:p>
        </p:txBody>
      </p:sp>
      <p:sp>
        <p:nvSpPr>
          <p:cNvPr id="10" name="Slide Number Placeholder 6"/>
          <p:cNvSpPr>
            <a:spLocks noGrp="1"/>
          </p:cNvSpPr>
          <p:nvPr>
            <p:ph type="sldNum" sz="quarter" idx="18"/>
          </p:nvPr>
        </p:nvSpPr>
        <p:spPr/>
        <p:txBody>
          <a:bodyPr/>
          <a:lstStyle>
            <a:lvl1pPr>
              <a:defRPr/>
            </a:lvl1pPr>
          </a:lstStyle>
          <a:p>
            <a:pPr>
              <a:defRPr/>
            </a:pPr>
            <a:fld id="{C6CE3E8A-FF1D-4BC9-81C9-8D03D59FA911}" type="slidenum">
              <a:rPr lang="en-IN" altLang="en-US"/>
              <a:pPr>
                <a:defRPr/>
              </a:pPr>
              <a:t>‹#›</a:t>
            </a:fld>
            <a:endParaRPr lang="en-IN" altLang="en-US"/>
          </a:p>
        </p:txBody>
      </p:sp>
      <p:sp>
        <p:nvSpPr>
          <p:cNvPr id="4" name="flSlideMaster.Layout 3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73931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9" name="Rectangle 3"/>
          <p:cNvSpPr/>
          <p:nvPr userDrawn="1"/>
        </p:nvSpPr>
        <p:spPr>
          <a:xfrm>
            <a:off x="373063" y="2174875"/>
            <a:ext cx="3490912" cy="34861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0" name="Rectangle 14"/>
          <p:cNvSpPr/>
          <p:nvPr userDrawn="1"/>
        </p:nvSpPr>
        <p:spPr>
          <a:xfrm>
            <a:off x="4332288" y="2174875"/>
            <a:ext cx="3490912" cy="34861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4" name="Rectangle 18"/>
          <p:cNvSpPr/>
          <p:nvPr userDrawn="1"/>
        </p:nvSpPr>
        <p:spPr>
          <a:xfrm>
            <a:off x="8293100" y="2174875"/>
            <a:ext cx="3490913" cy="34861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Text Placeholder 7"/>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a:p>
        </p:txBody>
      </p:sp>
      <p:sp>
        <p:nvSpPr>
          <p:cNvPr id="12" name="Text Placeholder 7"/>
          <p:cNvSpPr>
            <a:spLocks noGrp="1"/>
          </p:cNvSpPr>
          <p:nvPr>
            <p:ph type="body" sz="quarter" idx="18"/>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3" name="Text Placeholder 7"/>
          <p:cNvSpPr>
            <a:spLocks noGrp="1"/>
          </p:cNvSpPr>
          <p:nvPr>
            <p:ph type="body" sz="quarter" idx="19"/>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8" name="Content Placeholder 2"/>
          <p:cNvSpPr>
            <a:spLocks noGrp="1"/>
          </p:cNvSpPr>
          <p:nvPr>
            <p:ph sz="half" idx="20"/>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0" name="Content Placeholder 2"/>
          <p:cNvSpPr>
            <a:spLocks noGrp="1"/>
          </p:cNvSpPr>
          <p:nvPr>
            <p:ph sz="half" idx="2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Footer Placeholder 5"/>
          <p:cNvSpPr>
            <a:spLocks noGrp="1"/>
          </p:cNvSpPr>
          <p:nvPr>
            <p:ph type="ftr" sz="quarter" idx="22"/>
          </p:nvPr>
        </p:nvSpPr>
        <p:spPr/>
        <p:txBody>
          <a:bodyPr/>
          <a:lstStyle>
            <a:lvl1pPr>
              <a:defRPr/>
            </a:lvl1pPr>
          </a:lstStyle>
          <a:p>
            <a:pPr>
              <a:defRPr/>
            </a:pPr>
            <a:r>
              <a:rPr lang="en-IN"/>
              <a:t>Vodafone Idea Confidential</a:t>
            </a:r>
          </a:p>
        </p:txBody>
      </p:sp>
      <p:sp>
        <p:nvSpPr>
          <p:cNvPr id="16" name="Slide Number Placeholder 6"/>
          <p:cNvSpPr>
            <a:spLocks noGrp="1"/>
          </p:cNvSpPr>
          <p:nvPr>
            <p:ph type="sldNum" sz="quarter" idx="23"/>
          </p:nvPr>
        </p:nvSpPr>
        <p:spPr/>
        <p:txBody>
          <a:bodyPr/>
          <a:lstStyle>
            <a:lvl1pPr>
              <a:defRPr/>
            </a:lvl1pPr>
          </a:lstStyle>
          <a:p>
            <a:pPr>
              <a:defRPr/>
            </a:pPr>
            <a:fld id="{9D4429B6-5F81-4E59-AB75-CE394CA9A31A}" type="slidenum">
              <a:rPr lang="en-IN" altLang="en-US"/>
              <a:pPr>
                <a:defRPr/>
              </a:pPr>
              <a:t>‹#›</a:t>
            </a:fld>
            <a:endParaRPr lang="en-IN" altLang="en-US"/>
          </a:p>
        </p:txBody>
      </p:sp>
      <p:sp>
        <p:nvSpPr>
          <p:cNvPr id="4" name="flSlideMaster.2_Layout 3x1 with Heading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39485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9571-10CB-4296-BCDE-25CDEF07AA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5502EF-A0DC-4E6D-A59F-F8523426D14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E676AA-452F-40E6-833E-83645718249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56B5EB-7575-47AE-AEAA-245C4EEAB9C7}"/>
              </a:ext>
            </a:extLst>
          </p:cNvPr>
          <p:cNvSpPr>
            <a:spLocks noGrp="1"/>
          </p:cNvSpPr>
          <p:nvPr>
            <p:ph type="dt" sz="half" idx="10"/>
          </p:nvPr>
        </p:nvSpPr>
        <p:spPr/>
        <p:txBody>
          <a:bodyPr/>
          <a:lstStyle/>
          <a:p>
            <a:fld id="{C7584018-4E59-4E3C-A309-B71C5FAD0F9C}" type="datetimeFigureOut">
              <a:rPr lang="en-IN" smtClean="0"/>
              <a:t>23-11-2024</a:t>
            </a:fld>
            <a:endParaRPr lang="en-IN"/>
          </a:p>
        </p:txBody>
      </p:sp>
      <p:sp>
        <p:nvSpPr>
          <p:cNvPr id="6" name="Footer Placeholder 5">
            <a:extLst>
              <a:ext uri="{FF2B5EF4-FFF2-40B4-BE49-F238E27FC236}">
                <a16:creationId xmlns:a16="http://schemas.microsoft.com/office/drawing/2014/main" id="{25F8053F-C587-4EAB-BDFB-1CD7A569D3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ACAFEA-219C-4F23-9EDC-1442FDC02506}"/>
              </a:ext>
            </a:extLst>
          </p:cNvPr>
          <p:cNvSpPr>
            <a:spLocks noGrp="1"/>
          </p:cNvSpPr>
          <p:nvPr>
            <p:ph type="sldNum" sz="quarter" idx="12"/>
          </p:nvPr>
        </p:nvSpPr>
        <p:spPr/>
        <p:txBody>
          <a:bodyPr/>
          <a:lstStyle/>
          <a:p>
            <a:fld id="{4F399CDF-0360-442E-BFDF-586CE6D4413C}" type="slidenum">
              <a:rPr lang="en-IN" smtClean="0"/>
              <a:t>‹#›</a:t>
            </a:fld>
            <a:endParaRPr lang="en-IN"/>
          </a:p>
        </p:txBody>
      </p:sp>
    </p:spTree>
    <p:extLst>
      <p:ext uri="{BB962C8B-B14F-4D97-AF65-F5344CB8AC3E}">
        <p14:creationId xmlns:p14="http://schemas.microsoft.com/office/powerpoint/2010/main" val="32496651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cxnSp>
        <p:nvCxnSpPr>
          <p:cNvPr id="5" name="Straight Connector 8"/>
          <p:cNvCxnSpPr/>
          <p:nvPr userDrawn="1"/>
        </p:nvCxnSpPr>
        <p:spPr>
          <a:xfrm>
            <a:off x="5332413" y="1376363"/>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5" y="1376364"/>
            <a:ext cx="4703618" cy="4284662"/>
          </a:xfrm>
        </p:spPr>
        <p:txBody>
          <a:bodyPr rtlCol="0">
            <a:normAutofit/>
          </a:bodyPr>
          <a:lstStyle>
            <a:lvl1pPr marL="0" indent="0" algn="ctr">
              <a:buNone/>
              <a:defRPr>
                <a:solidFill>
                  <a:schemeClr val="tx2"/>
                </a:solidFill>
              </a:defRPr>
            </a:lvl1pPr>
          </a:lstStyle>
          <a:p>
            <a:pPr lvl="0"/>
            <a:r>
              <a:rPr lang="en-US" noProof="0"/>
              <a:t>Click icon to add chart</a:t>
            </a:r>
            <a:endParaRPr lang="en-IN" noProof="0"/>
          </a:p>
        </p:txBody>
      </p:sp>
      <p:sp>
        <p:nvSpPr>
          <p:cNvPr id="8" name="Content Placeholder 7"/>
          <p:cNvSpPr>
            <a:spLocks noGrp="1"/>
          </p:cNvSpPr>
          <p:nvPr>
            <p:ph sz="quarter" idx="13"/>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2"/>
          <p:cNvSpPr>
            <a:spLocks noGrp="1"/>
          </p:cNvSpPr>
          <p:nvPr>
            <p:ph type="ftr" sz="quarter" idx="14"/>
          </p:nvPr>
        </p:nvSpPr>
        <p:spPr/>
        <p:txBody>
          <a:bodyPr/>
          <a:lstStyle>
            <a:lvl1pPr>
              <a:defRPr/>
            </a:lvl1pPr>
          </a:lstStyle>
          <a:p>
            <a:pPr>
              <a:defRPr/>
            </a:pPr>
            <a:r>
              <a:rPr lang="en-IN"/>
              <a:t>Vodafone Idea Confidential</a:t>
            </a:r>
          </a:p>
        </p:txBody>
      </p:sp>
      <p:sp>
        <p:nvSpPr>
          <p:cNvPr id="9" name="Slide Number Placeholder 3"/>
          <p:cNvSpPr>
            <a:spLocks noGrp="1"/>
          </p:cNvSpPr>
          <p:nvPr>
            <p:ph type="sldNum" sz="quarter" idx="15"/>
          </p:nvPr>
        </p:nvSpPr>
        <p:spPr/>
        <p:txBody>
          <a:bodyPr/>
          <a:lstStyle>
            <a:lvl1pPr>
              <a:defRPr/>
            </a:lvl1pPr>
          </a:lstStyle>
          <a:p>
            <a:pPr>
              <a:defRPr/>
            </a:pPr>
            <a:fld id="{0800D104-5D45-4191-929A-55714BBE3782}" type="slidenum">
              <a:rPr lang="en-IN" altLang="en-US"/>
              <a:pPr>
                <a:defRPr/>
              </a:pPr>
              <a:t>‹#›</a:t>
            </a:fld>
            <a:endParaRPr lang="en-IN" altLang="en-US"/>
          </a:p>
        </p:txBody>
      </p:sp>
      <p:sp>
        <p:nvSpPr>
          <p:cNvPr id="3" name="flSlideMaster.Slide with graph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65336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cxnSp>
        <p:nvCxnSpPr>
          <p:cNvPr id="5" name="Straight Connector 8"/>
          <p:cNvCxnSpPr/>
          <p:nvPr userDrawn="1"/>
        </p:nvCxnSpPr>
        <p:spPr>
          <a:xfrm>
            <a:off x="6096000" y="1376363"/>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4" y="1376364"/>
            <a:ext cx="5153025" cy="4284662"/>
          </a:xfrm>
        </p:spPr>
        <p:txBody>
          <a:bodyPr rtlCol="0">
            <a:normAutofit/>
          </a:bodyPr>
          <a:lstStyle>
            <a:lvl1pPr marL="0" indent="0" algn="ctr">
              <a:buNone/>
              <a:defRPr>
                <a:solidFill>
                  <a:schemeClr val="tx2"/>
                </a:solidFill>
              </a:defRPr>
            </a:lvl1pPr>
          </a:lstStyle>
          <a:p>
            <a:pPr lvl="0"/>
            <a:r>
              <a:rPr lang="en-US" noProof="0"/>
              <a:t>Click icon to add chart</a:t>
            </a:r>
            <a:endParaRPr lang="en-IN" noProof="0"/>
          </a:p>
        </p:txBody>
      </p:sp>
      <p:sp>
        <p:nvSpPr>
          <p:cNvPr id="7" name="Chart Placeholder 6"/>
          <p:cNvSpPr>
            <a:spLocks noGrp="1"/>
          </p:cNvSpPr>
          <p:nvPr>
            <p:ph type="chart" sz="quarter" idx="13"/>
          </p:nvPr>
        </p:nvSpPr>
        <p:spPr>
          <a:xfrm>
            <a:off x="6632413" y="1376364"/>
            <a:ext cx="5151600" cy="4284662"/>
          </a:xfrm>
        </p:spPr>
        <p:txBody>
          <a:bodyPr rtlCol="0">
            <a:normAutofit/>
          </a:bodyPr>
          <a:lstStyle>
            <a:lvl1pPr marL="0" indent="0" algn="ctr">
              <a:buNone/>
              <a:defRPr>
                <a:solidFill>
                  <a:schemeClr val="tx2"/>
                </a:solidFill>
              </a:defRPr>
            </a:lvl1pPr>
          </a:lstStyle>
          <a:p>
            <a:pPr lvl="0"/>
            <a:r>
              <a:rPr lang="en-US" noProof="0"/>
              <a:t>Click icon to add chart</a:t>
            </a:r>
            <a:endParaRPr lang="en-IN" noProof="0"/>
          </a:p>
        </p:txBody>
      </p:sp>
      <p:sp>
        <p:nvSpPr>
          <p:cNvPr id="8" name="Footer Placeholder 2"/>
          <p:cNvSpPr>
            <a:spLocks noGrp="1"/>
          </p:cNvSpPr>
          <p:nvPr>
            <p:ph type="ftr" sz="quarter" idx="14"/>
          </p:nvPr>
        </p:nvSpPr>
        <p:spPr/>
        <p:txBody>
          <a:bodyPr/>
          <a:lstStyle>
            <a:lvl1pPr>
              <a:defRPr/>
            </a:lvl1pPr>
          </a:lstStyle>
          <a:p>
            <a:pPr>
              <a:defRPr/>
            </a:pPr>
            <a:r>
              <a:rPr lang="en-IN"/>
              <a:t>Vodafone Idea Confidential</a:t>
            </a:r>
          </a:p>
        </p:txBody>
      </p:sp>
      <p:sp>
        <p:nvSpPr>
          <p:cNvPr id="9" name="Slide Number Placeholder 3"/>
          <p:cNvSpPr>
            <a:spLocks noGrp="1"/>
          </p:cNvSpPr>
          <p:nvPr>
            <p:ph type="sldNum" sz="quarter" idx="15"/>
          </p:nvPr>
        </p:nvSpPr>
        <p:spPr/>
        <p:txBody>
          <a:bodyPr/>
          <a:lstStyle>
            <a:lvl1pPr>
              <a:defRPr/>
            </a:lvl1pPr>
          </a:lstStyle>
          <a:p>
            <a:pPr>
              <a:defRPr/>
            </a:pPr>
            <a:fld id="{A36A64A2-CA26-474D-B89E-462418EB38F0}" type="slidenum">
              <a:rPr lang="en-IN" altLang="en-US"/>
              <a:pPr>
                <a:defRPr/>
              </a:pPr>
              <a:t>‹#›</a:t>
            </a:fld>
            <a:endParaRPr lang="en-IN" altLang="en-US"/>
          </a:p>
        </p:txBody>
      </p:sp>
      <p:sp>
        <p:nvSpPr>
          <p:cNvPr id="3" name="flSlideMaster.Slide with graph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4848742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371476" y="1376363"/>
            <a:ext cx="11412537"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260D3E39-4E99-4BCD-8144-0F383F9CD5A4}" type="slidenum">
              <a:rPr lang="en-IN" altLang="en-US"/>
              <a:pPr>
                <a:defRPr/>
              </a:pPr>
              <a:t>‹#›</a:t>
            </a:fld>
            <a:endParaRPr lang="en-IN" altLang="en-US"/>
          </a:p>
        </p:txBody>
      </p:sp>
      <p:sp>
        <p:nvSpPr>
          <p:cNvPr id="3" name="flSlideMaster.Title &amp; Table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9890917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5" name="Straight Connector 17"/>
          <p:cNvCxnSpPr>
            <a:cxnSpLocks/>
          </p:cNvCxnSpPr>
          <p:nvPr userDrawn="1"/>
        </p:nvCxnSpPr>
        <p:spPr>
          <a:xfrm>
            <a:off x="371475" y="2673350"/>
            <a:ext cx="1010761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2428875" y="1376363"/>
            <a:ext cx="5257800" cy="1292225"/>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pPr eaLnBrk="1" fontAlgn="auto" hangingPunct="1">
              <a:spcBef>
                <a:spcPts val="0"/>
              </a:spcBef>
              <a:spcAft>
                <a:spcPts val="0"/>
              </a:spcAft>
              <a:defRPr/>
            </a:pPr>
            <a:endParaRPr lang="en-US"/>
          </a:p>
        </p:txBody>
      </p:sp>
      <p:sp>
        <p:nvSpPr>
          <p:cNvPr id="17" name="Trapezoid 10"/>
          <p:cNvSpPr/>
          <p:nvPr/>
        </p:nvSpPr>
        <p:spPr>
          <a:xfrm rot="10800000">
            <a:off x="3108325" y="2684463"/>
            <a:ext cx="3902075" cy="147320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pPr eaLnBrk="1" fontAlgn="auto" hangingPunct="1">
              <a:spcBef>
                <a:spcPts val="0"/>
              </a:spcBef>
              <a:spcAft>
                <a:spcPts val="0"/>
              </a:spcAft>
              <a:defRPr/>
            </a:pPr>
            <a:endParaRPr lang="en-IN"/>
          </a:p>
        </p:txBody>
      </p:sp>
      <p:sp>
        <p:nvSpPr>
          <p:cNvPr id="18" name="Trapezoid 13"/>
          <p:cNvSpPr/>
          <p:nvPr/>
        </p:nvSpPr>
        <p:spPr>
          <a:xfrm rot="10800000">
            <a:off x="3870325" y="4173538"/>
            <a:ext cx="2368550" cy="1084262"/>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p:cNvCxnSpPr>
            <a:cxnSpLocks/>
          </p:cNvCxnSpPr>
          <p:nvPr userDrawn="1"/>
        </p:nvCxnSpPr>
        <p:spPr>
          <a:xfrm>
            <a:off x="371475" y="4157663"/>
            <a:ext cx="1010761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3503613" y="5264150"/>
            <a:ext cx="3101975" cy="4032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1" name="Right Brace 33"/>
          <p:cNvSpPr/>
          <p:nvPr userDrawn="1"/>
        </p:nvSpPr>
        <p:spPr>
          <a:xfrm>
            <a:off x="10602913" y="1473200"/>
            <a:ext cx="420687" cy="2505075"/>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IN"/>
          </a:p>
        </p:txBody>
      </p:sp>
      <p:sp>
        <p:nvSpPr>
          <p:cNvPr id="32" name="Right Brace 36"/>
          <p:cNvSpPr/>
          <p:nvPr userDrawn="1"/>
        </p:nvSpPr>
        <p:spPr>
          <a:xfrm>
            <a:off x="10602913" y="4213225"/>
            <a:ext cx="420687" cy="1095375"/>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22" name="Text Placeholder 21"/>
          <p:cNvSpPr>
            <a:spLocks noGrp="1"/>
          </p:cNvSpPr>
          <p:nvPr>
            <p:ph type="body" sz="quarter" idx="12"/>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3" name="Text Placeholder 21"/>
          <p:cNvSpPr>
            <a:spLocks noGrp="1"/>
          </p:cNvSpPr>
          <p:nvPr>
            <p:ph type="body" sz="quarter" idx="13"/>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4" name="Text Placeholder 21"/>
          <p:cNvSpPr>
            <a:spLocks noGrp="1"/>
          </p:cNvSpPr>
          <p:nvPr>
            <p:ph type="body" sz="quarter" idx="14"/>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5" name="Text Placeholder 21"/>
          <p:cNvSpPr>
            <a:spLocks noGrp="1"/>
          </p:cNvSpPr>
          <p:nvPr>
            <p:ph type="body" sz="quarter" idx="15"/>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6" name="Text Placeholder 21"/>
          <p:cNvSpPr>
            <a:spLocks noGrp="1"/>
          </p:cNvSpPr>
          <p:nvPr>
            <p:ph type="body" sz="quarter" idx="16"/>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7" name="Text Placeholder 21"/>
          <p:cNvSpPr>
            <a:spLocks noGrp="1"/>
          </p:cNvSpPr>
          <p:nvPr>
            <p:ph type="body" sz="quarter" idx="17"/>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8" name="Text Placeholder 21"/>
          <p:cNvSpPr>
            <a:spLocks noGrp="1"/>
          </p:cNvSpPr>
          <p:nvPr>
            <p:ph type="body" sz="quarter" idx="18"/>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9" name="Text Placeholder 21"/>
          <p:cNvSpPr>
            <a:spLocks noGrp="1"/>
          </p:cNvSpPr>
          <p:nvPr>
            <p:ph type="body" sz="quarter" idx="19"/>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0" name="Text Placeholder 21"/>
          <p:cNvSpPr>
            <a:spLocks noGrp="1"/>
          </p:cNvSpPr>
          <p:nvPr>
            <p:ph type="body" sz="quarter" idx="20"/>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1" name="Text Placeholder 21"/>
          <p:cNvSpPr>
            <a:spLocks noGrp="1"/>
          </p:cNvSpPr>
          <p:nvPr>
            <p:ph type="body" sz="quarter" idx="2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5" name="Text Placeholder 21"/>
          <p:cNvSpPr>
            <a:spLocks noGrp="1"/>
          </p:cNvSpPr>
          <p:nvPr>
            <p:ph type="body" sz="quarter" idx="22"/>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6" name="Text Placeholder 21"/>
          <p:cNvSpPr>
            <a:spLocks noGrp="1"/>
          </p:cNvSpPr>
          <p:nvPr>
            <p:ph type="body" sz="quarter" idx="23"/>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3" name="Footer Placeholder 2"/>
          <p:cNvSpPr>
            <a:spLocks noGrp="1"/>
          </p:cNvSpPr>
          <p:nvPr>
            <p:ph type="ftr" sz="quarter" idx="24"/>
          </p:nvPr>
        </p:nvSpPr>
        <p:spPr/>
        <p:txBody>
          <a:bodyPr/>
          <a:lstStyle>
            <a:lvl1pPr>
              <a:defRPr/>
            </a:lvl1pPr>
          </a:lstStyle>
          <a:p>
            <a:pPr>
              <a:defRPr/>
            </a:pPr>
            <a:r>
              <a:rPr lang="en-IN"/>
              <a:t>Vodafone Idea Confidential</a:t>
            </a:r>
          </a:p>
        </p:txBody>
      </p:sp>
      <p:sp>
        <p:nvSpPr>
          <p:cNvPr id="34" name="Slide Number Placeholder 3"/>
          <p:cNvSpPr>
            <a:spLocks noGrp="1"/>
          </p:cNvSpPr>
          <p:nvPr>
            <p:ph type="sldNum" sz="quarter" idx="25"/>
          </p:nvPr>
        </p:nvSpPr>
        <p:spPr/>
        <p:txBody>
          <a:bodyPr/>
          <a:lstStyle>
            <a:lvl1pPr>
              <a:defRPr/>
            </a:lvl1pPr>
          </a:lstStyle>
          <a:p>
            <a:pPr>
              <a:defRPr/>
            </a:pPr>
            <a:fld id="{917388B9-8593-45B0-8CBD-977DE2DCD92F}" type="slidenum">
              <a:rPr lang="en-IN" altLang="en-US"/>
              <a:pPr>
                <a:defRPr/>
              </a:pPr>
              <a:t>‹#›</a:t>
            </a:fld>
            <a:endParaRPr lang="en-IN" altLang="en-US"/>
          </a:p>
        </p:txBody>
      </p:sp>
      <p:sp>
        <p:nvSpPr>
          <p:cNvPr id="3" name="flSlideMaster.Funnel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6418564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371476" y="1376363"/>
            <a:ext cx="11412537"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9B389B84-55F2-4715-85AE-DC26B5661B42}" type="slidenum">
              <a:rPr lang="en-IN" altLang="en-US"/>
              <a:pPr>
                <a:defRPr/>
              </a:pPr>
              <a:t>‹#›</a:t>
            </a:fld>
            <a:endParaRPr lang="en-IN" altLang="en-US"/>
          </a:p>
        </p:txBody>
      </p:sp>
      <p:sp>
        <p:nvSpPr>
          <p:cNvPr id="3" name="flSlideMaster.Title &amp; Tabl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6126362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cxnSp>
        <p:nvCxnSpPr>
          <p:cNvPr id="5" name="Straight Connector 7"/>
          <p:cNvCxnSpPr>
            <a:cxnSpLocks/>
          </p:cNvCxnSpPr>
          <p:nvPr userDrawn="1"/>
        </p:nvCxnSpPr>
        <p:spPr>
          <a:xfrm>
            <a:off x="4395788" y="1366838"/>
            <a:ext cx="0" cy="42941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4601817" y="1376363"/>
            <a:ext cx="7182196"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6" name="Content Placeholder 5"/>
          <p:cNvSpPr>
            <a:spLocks noGrp="1"/>
          </p:cNvSpPr>
          <p:nvPr>
            <p:ph sz="quarter" idx="13"/>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Footer Placeholder 2"/>
          <p:cNvSpPr>
            <a:spLocks noGrp="1"/>
          </p:cNvSpPr>
          <p:nvPr>
            <p:ph type="ftr" sz="quarter" idx="14"/>
          </p:nvPr>
        </p:nvSpPr>
        <p:spPr/>
        <p:txBody>
          <a:bodyPr/>
          <a:lstStyle>
            <a:lvl1pPr>
              <a:defRPr/>
            </a:lvl1pPr>
          </a:lstStyle>
          <a:p>
            <a:pPr>
              <a:defRPr/>
            </a:pPr>
            <a:r>
              <a:rPr lang="en-IN"/>
              <a:t>Vodafone Idea Confidential</a:t>
            </a:r>
          </a:p>
        </p:txBody>
      </p:sp>
      <p:sp>
        <p:nvSpPr>
          <p:cNvPr id="9" name="Slide Number Placeholder 3"/>
          <p:cNvSpPr>
            <a:spLocks noGrp="1"/>
          </p:cNvSpPr>
          <p:nvPr>
            <p:ph type="sldNum" sz="quarter" idx="15"/>
          </p:nvPr>
        </p:nvSpPr>
        <p:spPr/>
        <p:txBody>
          <a:bodyPr/>
          <a:lstStyle>
            <a:lvl1pPr>
              <a:defRPr/>
            </a:lvl1pPr>
          </a:lstStyle>
          <a:p>
            <a:pPr>
              <a:defRPr/>
            </a:pPr>
            <a:fld id="{6ACFFB64-19BE-4737-8591-921A6428E16F}" type="slidenum">
              <a:rPr lang="en-IN" altLang="en-US"/>
              <a:pPr>
                <a:defRPr/>
              </a:pPr>
              <a:t>‹#›</a:t>
            </a:fld>
            <a:endParaRPr lang="en-IN" altLang="en-US"/>
          </a:p>
        </p:txBody>
      </p:sp>
      <p:sp>
        <p:nvSpPr>
          <p:cNvPr id="3" name="flSlideMaster.Title text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0524690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4601817" y="1376363"/>
            <a:ext cx="7182196"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9" name="Picture Placeholder 8"/>
          <p:cNvSpPr>
            <a:spLocks noGrp="1"/>
          </p:cNvSpPr>
          <p:nvPr>
            <p:ph type="pic" sz="quarter" idx="13"/>
          </p:nvPr>
        </p:nvSpPr>
        <p:spPr>
          <a:xfrm>
            <a:off x="371475" y="1366838"/>
            <a:ext cx="3819525" cy="4294187"/>
          </a:xfrm>
        </p:spPr>
        <p:txBody>
          <a:bodyPr rtlCol="0">
            <a:normAutofit/>
          </a:bodyPr>
          <a:lstStyle/>
          <a:p>
            <a:pPr lvl="0"/>
            <a:endParaRPr lang="en-IN" noProof="0"/>
          </a:p>
        </p:txBody>
      </p:sp>
      <p:sp>
        <p:nvSpPr>
          <p:cNvPr id="5" name="Footer Placeholder 4"/>
          <p:cNvSpPr>
            <a:spLocks noGrp="1"/>
          </p:cNvSpPr>
          <p:nvPr>
            <p:ph type="ftr" sz="quarter" idx="14"/>
          </p:nvPr>
        </p:nvSpPr>
        <p:spPr/>
        <p:txBody>
          <a:bodyPr/>
          <a:lstStyle>
            <a:lvl1pPr>
              <a:defRPr/>
            </a:lvl1pPr>
          </a:lstStyle>
          <a:p>
            <a:pPr>
              <a:defRPr/>
            </a:pPr>
            <a:r>
              <a:rPr lang="en-IN"/>
              <a:t>Vodafone Idea Confidential</a:t>
            </a:r>
          </a:p>
        </p:txBody>
      </p:sp>
      <p:sp>
        <p:nvSpPr>
          <p:cNvPr id="6" name="Slide Number Placeholder 5"/>
          <p:cNvSpPr>
            <a:spLocks noGrp="1"/>
          </p:cNvSpPr>
          <p:nvPr>
            <p:ph type="sldNum" sz="quarter" idx="15"/>
          </p:nvPr>
        </p:nvSpPr>
        <p:spPr/>
        <p:txBody>
          <a:bodyPr/>
          <a:lstStyle>
            <a:lvl1pPr>
              <a:defRPr/>
            </a:lvl1pPr>
          </a:lstStyle>
          <a:p>
            <a:pPr>
              <a:defRPr/>
            </a:pPr>
            <a:fld id="{851270FD-739F-49BF-977E-D91877845BE1}" type="slidenum">
              <a:rPr lang="en-IN" altLang="en-US"/>
              <a:pPr>
                <a:defRPr/>
              </a:pPr>
              <a:t>‹#›</a:t>
            </a:fld>
            <a:endParaRPr lang="en-IN" altLang="en-US"/>
          </a:p>
        </p:txBody>
      </p:sp>
      <p:sp>
        <p:nvSpPr>
          <p:cNvPr id="3" name="flSlideMaster.Title, picture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9982153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9" name="Picture Placeholder 8"/>
          <p:cNvSpPr>
            <a:spLocks noGrp="1"/>
          </p:cNvSpPr>
          <p:nvPr>
            <p:ph type="pic" sz="quarter" idx="13"/>
          </p:nvPr>
        </p:nvSpPr>
        <p:spPr>
          <a:xfrm>
            <a:off x="371475" y="1366838"/>
            <a:ext cx="3819525" cy="4294187"/>
          </a:xfrm>
        </p:spPr>
        <p:txBody>
          <a:bodyPr rtlCol="0">
            <a:normAutofit/>
          </a:bodyPr>
          <a:lstStyle/>
          <a:p>
            <a:pPr lvl="0"/>
            <a:endParaRPr lang="en-IN" noProof="0"/>
          </a:p>
        </p:txBody>
      </p:sp>
      <p:sp>
        <p:nvSpPr>
          <p:cNvPr id="6" name="Chart Placeholder 5"/>
          <p:cNvSpPr>
            <a:spLocks noGrp="1"/>
          </p:cNvSpPr>
          <p:nvPr>
            <p:ph type="chart" sz="quarter" idx="14"/>
          </p:nvPr>
        </p:nvSpPr>
        <p:spPr>
          <a:xfrm>
            <a:off x="4486275" y="1376363"/>
            <a:ext cx="7297738" cy="4294187"/>
          </a:xfrm>
        </p:spPr>
        <p:txBody>
          <a:bodyPr rtlCol="0">
            <a:normAutofit/>
          </a:bodyPr>
          <a:lstStyle/>
          <a:p>
            <a:pPr lvl="0"/>
            <a:endParaRPr lang="en-IN" noProof="0"/>
          </a:p>
        </p:txBody>
      </p:sp>
      <p:sp>
        <p:nvSpPr>
          <p:cNvPr id="5" name="Footer Placeholder 4"/>
          <p:cNvSpPr>
            <a:spLocks noGrp="1"/>
          </p:cNvSpPr>
          <p:nvPr>
            <p:ph type="ftr" sz="quarter" idx="15"/>
          </p:nvPr>
        </p:nvSpPr>
        <p:spPr/>
        <p:txBody>
          <a:bodyPr/>
          <a:lstStyle>
            <a:lvl1pPr>
              <a:defRPr/>
            </a:lvl1pPr>
          </a:lstStyle>
          <a:p>
            <a:pPr>
              <a:defRPr/>
            </a:pPr>
            <a:r>
              <a:rPr lang="en-IN"/>
              <a:t>Vodafone Idea Confidential</a:t>
            </a:r>
          </a:p>
        </p:txBody>
      </p:sp>
      <p:sp>
        <p:nvSpPr>
          <p:cNvPr id="7" name="Slide Number Placeholder 5"/>
          <p:cNvSpPr>
            <a:spLocks noGrp="1"/>
          </p:cNvSpPr>
          <p:nvPr>
            <p:ph type="sldNum" sz="quarter" idx="16"/>
          </p:nvPr>
        </p:nvSpPr>
        <p:spPr/>
        <p:txBody>
          <a:bodyPr/>
          <a:lstStyle>
            <a:lvl1pPr>
              <a:defRPr/>
            </a:lvl1pPr>
          </a:lstStyle>
          <a:p>
            <a:pPr>
              <a:defRPr/>
            </a:pPr>
            <a:fld id="{2F085262-1B17-4AF3-BB07-A717725F1943}" type="slidenum">
              <a:rPr lang="en-IN" altLang="en-US"/>
              <a:pPr>
                <a:defRPr/>
              </a:pPr>
              <a:t>‹#›</a:t>
            </a:fld>
            <a:endParaRPr lang="en-IN" altLang="en-US"/>
          </a:p>
        </p:txBody>
      </p:sp>
      <p:sp>
        <p:nvSpPr>
          <p:cNvPr id="3" name="flSlideMaster.Title, pictur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667695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5" y="1376363"/>
            <a:ext cx="11412538" cy="4284662"/>
          </a:xfrm>
        </p:spPr>
        <p:txBody>
          <a:bodyPr rtlCol="0">
            <a:normAutofit/>
          </a:bodyPr>
          <a:lstStyle/>
          <a:p>
            <a:pPr lvl="0"/>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0AFB578E-FDD6-4976-ABFE-D9757C0AD899}" type="slidenum">
              <a:rPr lang="en-IN" altLang="en-US"/>
              <a:pPr>
                <a:defRPr/>
              </a:pPr>
              <a:t>‹#›</a:t>
            </a:fld>
            <a:endParaRPr lang="en-IN" altLang="en-US"/>
          </a:p>
        </p:txBody>
      </p:sp>
      <p:sp>
        <p:nvSpPr>
          <p:cNvPr id="3" name="flSlideMaster.Titl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009553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5" y="1376363"/>
            <a:ext cx="11412538" cy="4284662"/>
          </a:xfrm>
        </p:spPr>
        <p:txBody>
          <a:bodyPr rtlCol="0">
            <a:normAutofit/>
          </a:bodyPr>
          <a:lstStyle/>
          <a:p>
            <a:pPr lvl="0"/>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230295DD-CC51-4160-BEA6-C63400E81E58}" type="slidenum">
              <a:rPr lang="en-IN" altLang="en-US"/>
              <a:pPr>
                <a:defRPr/>
              </a:pPr>
              <a:t>‹#›</a:t>
            </a:fld>
            <a:endParaRPr lang="en-IN" altLang="en-US"/>
          </a:p>
        </p:txBody>
      </p:sp>
      <p:sp>
        <p:nvSpPr>
          <p:cNvPr id="3" name="flSlideMaster.Title &amp; chart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484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A4E12-DD1A-4E6F-83EC-4265E1B7B3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92A4CD-F5E2-4985-8D83-36740EF11A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021791-9A77-4380-8F57-E745FD2E60D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7F4C37-E629-4FF5-B8F0-592D6E4F14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4D25622-A046-419B-8E68-AE57B2A948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9D50F3-07EE-445B-BD37-890C7B341205}"/>
              </a:ext>
            </a:extLst>
          </p:cNvPr>
          <p:cNvSpPr>
            <a:spLocks noGrp="1"/>
          </p:cNvSpPr>
          <p:nvPr>
            <p:ph type="dt" sz="half" idx="10"/>
          </p:nvPr>
        </p:nvSpPr>
        <p:spPr/>
        <p:txBody>
          <a:bodyPr/>
          <a:lstStyle/>
          <a:p>
            <a:fld id="{C7584018-4E59-4E3C-A309-B71C5FAD0F9C}" type="datetimeFigureOut">
              <a:rPr lang="en-IN" smtClean="0"/>
              <a:t>23-11-2024</a:t>
            </a:fld>
            <a:endParaRPr lang="en-IN"/>
          </a:p>
        </p:txBody>
      </p:sp>
      <p:sp>
        <p:nvSpPr>
          <p:cNvPr id="8" name="Footer Placeholder 7">
            <a:extLst>
              <a:ext uri="{FF2B5EF4-FFF2-40B4-BE49-F238E27FC236}">
                <a16:creationId xmlns:a16="http://schemas.microsoft.com/office/drawing/2014/main" id="{E1C4CF71-C978-42CF-9A2E-C1E8B20FB8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EBE55C-7561-4D95-AC94-0686F412051E}"/>
              </a:ext>
            </a:extLst>
          </p:cNvPr>
          <p:cNvSpPr>
            <a:spLocks noGrp="1"/>
          </p:cNvSpPr>
          <p:nvPr>
            <p:ph type="sldNum" sz="quarter" idx="12"/>
          </p:nvPr>
        </p:nvSpPr>
        <p:spPr/>
        <p:txBody>
          <a:bodyPr/>
          <a:lstStyle/>
          <a:p>
            <a:fld id="{4F399CDF-0360-442E-BFDF-586CE6D4413C}" type="slidenum">
              <a:rPr lang="en-IN" smtClean="0"/>
              <a:t>‹#›</a:t>
            </a:fld>
            <a:endParaRPr lang="en-IN"/>
          </a:p>
        </p:txBody>
      </p:sp>
    </p:spTree>
    <p:extLst>
      <p:ext uri="{BB962C8B-B14F-4D97-AF65-F5344CB8AC3E}">
        <p14:creationId xmlns:p14="http://schemas.microsoft.com/office/powerpoint/2010/main" val="36407389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18" name="Rectangle 4"/>
          <p:cNvSpPr/>
          <p:nvPr userDrawn="1"/>
        </p:nvSpPr>
        <p:spPr>
          <a:xfrm>
            <a:off x="371475" y="1376363"/>
            <a:ext cx="3286125" cy="78105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19" name="Rectangle 6"/>
          <p:cNvSpPr/>
          <p:nvPr userDrawn="1"/>
        </p:nvSpPr>
        <p:spPr>
          <a:xfrm>
            <a:off x="371475" y="2252663"/>
            <a:ext cx="3286125" cy="78105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21" name="Rectangle 7"/>
          <p:cNvSpPr/>
          <p:nvPr userDrawn="1"/>
        </p:nvSpPr>
        <p:spPr>
          <a:xfrm>
            <a:off x="371475" y="3127375"/>
            <a:ext cx="3286125" cy="782638"/>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23" name="Rectangle 8"/>
          <p:cNvSpPr/>
          <p:nvPr userDrawn="1"/>
        </p:nvSpPr>
        <p:spPr>
          <a:xfrm>
            <a:off x="371475" y="4003675"/>
            <a:ext cx="3286125" cy="78105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25" name="Rectangle 9"/>
          <p:cNvSpPr/>
          <p:nvPr userDrawn="1"/>
        </p:nvSpPr>
        <p:spPr>
          <a:xfrm>
            <a:off x="371475" y="4879975"/>
            <a:ext cx="3286125" cy="78105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solidFill>
                <a:schemeClr val="bg1"/>
              </a:solidFill>
            </a:endParaRPr>
          </a:p>
        </p:txBody>
      </p:sp>
      <p:sp>
        <p:nvSpPr>
          <p:cNvPr id="27" name="Rectangle 17"/>
          <p:cNvSpPr/>
          <p:nvPr userDrawn="1"/>
        </p:nvSpPr>
        <p:spPr>
          <a:xfrm>
            <a:off x="3763963" y="1376363"/>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9" name="Rectangle 20"/>
          <p:cNvSpPr/>
          <p:nvPr userDrawn="1"/>
        </p:nvSpPr>
        <p:spPr>
          <a:xfrm>
            <a:off x="3763963" y="2252663"/>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0" name="Rectangle 22"/>
          <p:cNvSpPr/>
          <p:nvPr userDrawn="1"/>
        </p:nvSpPr>
        <p:spPr>
          <a:xfrm>
            <a:off x="3763963" y="3130550"/>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1" name="Rectangle 24"/>
          <p:cNvSpPr/>
          <p:nvPr userDrawn="1"/>
        </p:nvSpPr>
        <p:spPr>
          <a:xfrm>
            <a:off x="3763963" y="4003675"/>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2" name="Rectangle 26"/>
          <p:cNvSpPr/>
          <p:nvPr userDrawn="1"/>
        </p:nvSpPr>
        <p:spPr>
          <a:xfrm>
            <a:off x="3763963" y="4879975"/>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13" name="Text Placeholder 12"/>
          <p:cNvSpPr>
            <a:spLocks noGrp="1"/>
          </p:cNvSpPr>
          <p:nvPr>
            <p:ph type="body" sz="quarter" idx="12"/>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4" name="Text Placeholder 12"/>
          <p:cNvSpPr>
            <a:spLocks noGrp="1"/>
          </p:cNvSpPr>
          <p:nvPr>
            <p:ph type="body" sz="quarter" idx="13"/>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5" name="Text Placeholder 12"/>
          <p:cNvSpPr>
            <a:spLocks noGrp="1"/>
          </p:cNvSpPr>
          <p:nvPr>
            <p:ph type="body" sz="quarter" idx="14"/>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6" name="Text Placeholder 12"/>
          <p:cNvSpPr>
            <a:spLocks noGrp="1"/>
          </p:cNvSpPr>
          <p:nvPr>
            <p:ph type="body" sz="quarter" idx="15"/>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7" name="Text Placeholder 12"/>
          <p:cNvSpPr>
            <a:spLocks noGrp="1"/>
          </p:cNvSpPr>
          <p:nvPr>
            <p:ph type="body" sz="quarter" idx="16"/>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0" name="Text Placeholder 19"/>
          <p:cNvSpPr>
            <a:spLocks noGrp="1"/>
          </p:cNvSpPr>
          <p:nvPr>
            <p:ph type="body" sz="quarter" idx="17"/>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2" name="Text Placeholder 19"/>
          <p:cNvSpPr>
            <a:spLocks noGrp="1"/>
          </p:cNvSpPr>
          <p:nvPr>
            <p:ph type="body" sz="quarter" idx="18"/>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4" name="Text Placeholder 19"/>
          <p:cNvSpPr>
            <a:spLocks noGrp="1"/>
          </p:cNvSpPr>
          <p:nvPr>
            <p:ph type="body" sz="quarter" idx="19"/>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6" name="Text Placeholder 19"/>
          <p:cNvSpPr>
            <a:spLocks noGrp="1"/>
          </p:cNvSpPr>
          <p:nvPr>
            <p:ph type="body" sz="quarter" idx="20"/>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8" name="Text Placeholder 19"/>
          <p:cNvSpPr>
            <a:spLocks noGrp="1"/>
          </p:cNvSpPr>
          <p:nvPr>
            <p:ph type="body" sz="quarter" idx="2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33" name="Footer Placeholder 2"/>
          <p:cNvSpPr>
            <a:spLocks noGrp="1"/>
          </p:cNvSpPr>
          <p:nvPr>
            <p:ph type="ftr" sz="quarter" idx="22"/>
          </p:nvPr>
        </p:nvSpPr>
        <p:spPr/>
        <p:txBody>
          <a:bodyPr/>
          <a:lstStyle>
            <a:lvl1pPr>
              <a:defRPr/>
            </a:lvl1pPr>
          </a:lstStyle>
          <a:p>
            <a:pPr>
              <a:defRPr/>
            </a:pPr>
            <a:r>
              <a:rPr lang="en-IN"/>
              <a:t>Vodafone Idea Confidential</a:t>
            </a:r>
          </a:p>
        </p:txBody>
      </p:sp>
      <p:sp>
        <p:nvSpPr>
          <p:cNvPr id="34" name="Slide Number Placeholder 3"/>
          <p:cNvSpPr>
            <a:spLocks noGrp="1"/>
          </p:cNvSpPr>
          <p:nvPr>
            <p:ph type="sldNum" sz="quarter" idx="23"/>
          </p:nvPr>
        </p:nvSpPr>
        <p:spPr/>
        <p:txBody>
          <a:bodyPr/>
          <a:lstStyle>
            <a:lvl1pPr>
              <a:defRPr/>
            </a:lvl1pPr>
          </a:lstStyle>
          <a:p>
            <a:pPr>
              <a:defRPr/>
            </a:pPr>
            <a:fld id="{B3C607E5-FC38-45F7-8BA2-52357E8E46CF}" type="slidenum">
              <a:rPr lang="en-IN" altLang="en-US"/>
              <a:pPr>
                <a:defRPr/>
              </a:pPr>
              <a:t>‹#›</a:t>
            </a:fld>
            <a:endParaRPr lang="en-IN" altLang="en-US"/>
          </a:p>
        </p:txBody>
      </p:sp>
      <p:sp>
        <p:nvSpPr>
          <p:cNvPr id="3" name="flSlideMaster.Title &amp; text boxe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3888586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371475" y="1648619"/>
            <a:ext cx="4784725" cy="3560762"/>
          </a:xfrm>
        </p:spPr>
        <p:txBody>
          <a:bodyPr>
            <a:normAutofit/>
          </a:bodyPr>
          <a:lstStyle>
            <a:lvl1pPr>
              <a:defRPr sz="4400">
                <a:solidFill>
                  <a:schemeClr val="tx2"/>
                </a:solidFill>
              </a:defRPr>
            </a:lvl1pPr>
          </a:lstStyle>
          <a:p>
            <a:r>
              <a:rPr lang="en-US"/>
              <a:t>Click to edit Master title style</a:t>
            </a:r>
            <a:endParaRPr lang="en-IN"/>
          </a:p>
        </p:txBody>
      </p:sp>
      <p:sp>
        <p:nvSpPr>
          <p:cNvPr id="31" name="Content Placeholder 5"/>
          <p:cNvSpPr>
            <a:spLocks noGrp="1"/>
          </p:cNvSpPr>
          <p:nvPr>
            <p:ph sz="quarter" idx="13"/>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a:t>Click to edit Master text styles</a:t>
            </a:r>
          </a:p>
        </p:txBody>
      </p:sp>
      <p:sp>
        <p:nvSpPr>
          <p:cNvPr id="4" name="Footer Placeholder 2"/>
          <p:cNvSpPr>
            <a:spLocks noGrp="1"/>
          </p:cNvSpPr>
          <p:nvPr>
            <p:ph type="ftr" sz="quarter" idx="14"/>
          </p:nvPr>
        </p:nvSpPr>
        <p:spPr/>
        <p:txBody>
          <a:bodyPr/>
          <a:lstStyle>
            <a:lvl1pPr>
              <a:defRPr>
                <a:solidFill>
                  <a:schemeClr val="tx2"/>
                </a:solidFill>
              </a:defRPr>
            </a:lvl1pPr>
          </a:lstStyle>
          <a:p>
            <a:pPr>
              <a:defRPr/>
            </a:pPr>
            <a:r>
              <a:rPr lang="en-IN"/>
              <a:t>Vodafone Idea Confidential</a:t>
            </a:r>
          </a:p>
        </p:txBody>
      </p:sp>
      <p:sp>
        <p:nvSpPr>
          <p:cNvPr id="5" name="Slide Number Placeholder 3"/>
          <p:cNvSpPr>
            <a:spLocks noGrp="1"/>
          </p:cNvSpPr>
          <p:nvPr>
            <p:ph type="sldNum" sz="quarter" idx="15"/>
          </p:nvPr>
        </p:nvSpPr>
        <p:spPr/>
        <p:txBody>
          <a:bodyPr/>
          <a:lstStyle>
            <a:lvl1pPr>
              <a:defRPr/>
            </a:lvl1pPr>
          </a:lstStyle>
          <a:p>
            <a:pPr>
              <a:defRPr/>
            </a:pPr>
            <a:fld id="{3E765D5D-0EEF-49C9-A576-17C79B4D3F19}" type="slidenum">
              <a:rPr lang="en-IN" altLang="en-US"/>
              <a:pPr>
                <a:defRPr/>
              </a:pPr>
              <a:t>‹#›</a:t>
            </a:fld>
            <a:endParaRPr lang="en-IN" altLang="en-US"/>
          </a:p>
        </p:txBody>
      </p:sp>
      <p:sp>
        <p:nvSpPr>
          <p:cNvPr id="3" name="flSlideMaster.Title block &amp;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784974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3" name="Rectangle 4"/>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4" name="Graphic 5"/>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bwMode="auto">
          <a:xfrm>
            <a:off x="10962861" y="5696330"/>
            <a:ext cx="980316" cy="980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Media Placeholder 10"/>
          <p:cNvSpPr>
            <a:spLocks noGrp="1"/>
          </p:cNvSpPr>
          <p:nvPr>
            <p:ph type="media" sz="quarter" idx="12"/>
          </p:nvPr>
        </p:nvSpPr>
        <p:spPr>
          <a:xfrm>
            <a:off x="1447800" y="368300"/>
            <a:ext cx="9296400" cy="5292725"/>
          </a:xfrm>
          <a:solidFill>
            <a:schemeClr val="tx1">
              <a:lumMod val="75000"/>
            </a:schemeClr>
          </a:solidFill>
        </p:spPr>
        <p:txBody>
          <a:bodyPr rtlCol="0">
            <a:normAutofit/>
          </a:bodyPr>
          <a:lstStyle>
            <a:lvl1pPr marL="0" indent="0" algn="ctr">
              <a:buNone/>
              <a:defRPr>
                <a:solidFill>
                  <a:schemeClr val="bg1"/>
                </a:solidFill>
              </a:defRPr>
            </a:lvl1pPr>
          </a:lstStyle>
          <a:p>
            <a:pPr lvl="0"/>
            <a:endParaRPr lang="en-IN" noProof="0"/>
          </a:p>
        </p:txBody>
      </p:sp>
      <p:sp>
        <p:nvSpPr>
          <p:cNvPr id="5" name="Footer Placeholder 2"/>
          <p:cNvSpPr>
            <a:spLocks noGrp="1"/>
          </p:cNvSpPr>
          <p:nvPr>
            <p:ph type="ftr" sz="quarter" idx="13"/>
          </p:nvPr>
        </p:nvSpPr>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4"/>
          </p:nvPr>
        </p:nvSpPr>
        <p:spPr/>
        <p:txBody>
          <a:bodyPr/>
          <a:lstStyle>
            <a:lvl1pPr>
              <a:defRPr>
                <a:solidFill>
                  <a:schemeClr val="bg1"/>
                </a:solidFill>
              </a:defRPr>
            </a:lvl1pPr>
          </a:lstStyle>
          <a:p>
            <a:pPr>
              <a:defRPr/>
            </a:pPr>
            <a:fld id="{2B772563-1B9E-49A1-AB4F-922E6AD5323F}" type="slidenum">
              <a:rPr lang="en-IN" altLang="en-US"/>
              <a:pPr>
                <a:defRPr/>
              </a:pPr>
              <a:t>‹#›</a:t>
            </a:fld>
            <a:endParaRPr lang="en-IN" altLang="en-US"/>
          </a:p>
        </p:txBody>
      </p:sp>
      <p:sp>
        <p:nvSpPr>
          <p:cNvPr id="2" name="flSlideMaster.Media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2968448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pic>
        <p:nvPicPr>
          <p:cNvPr id="16"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Graphic 6"/>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303215" y="125415"/>
            <a:ext cx="631820" cy="63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p:cNvCxnSpPr>
            <a:cxnSpLocks/>
          </p:cNvCxnSpPr>
          <p:nvPr userDrawn="1"/>
        </p:nvCxnSpPr>
        <p:spPr>
          <a:xfrm>
            <a:off x="1168400" y="165100"/>
            <a:ext cx="0" cy="5524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Picture Placeholder 26"/>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rtlCol="0" anchor="ctr">
            <a:normAutofit/>
          </a:bodyPr>
          <a:lstStyle>
            <a:lvl1pPr marL="0" indent="0" algn="ctr">
              <a:buNone/>
              <a:defRPr sz="1600"/>
            </a:lvl1pPr>
          </a:lstStyle>
          <a:p>
            <a:pPr lvl="0"/>
            <a:endParaRPr lang="en-IN" noProof="0"/>
          </a:p>
        </p:txBody>
      </p:sp>
      <p:sp>
        <p:nvSpPr>
          <p:cNvPr id="11" name="Text Placeholder 10"/>
          <p:cNvSpPr>
            <a:spLocks noGrp="1"/>
          </p:cNvSpPr>
          <p:nvPr>
            <p:ph type="body" sz="quarter" idx="13"/>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2" name="Text Placeholder 10"/>
          <p:cNvSpPr>
            <a:spLocks noGrp="1"/>
          </p:cNvSpPr>
          <p:nvPr>
            <p:ph type="body" sz="quarter" idx="14"/>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0" name="Text Placeholder 28"/>
          <p:cNvSpPr>
            <a:spLocks noGrp="1"/>
          </p:cNvSpPr>
          <p:nvPr>
            <p:ph type="body" sz="quarter" idx="24"/>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edit Master text styles</a:t>
            </a:r>
          </a:p>
        </p:txBody>
      </p:sp>
      <p:sp>
        <p:nvSpPr>
          <p:cNvPr id="31" name="Picture Placeholder 13"/>
          <p:cNvSpPr>
            <a:spLocks noGrp="1"/>
          </p:cNvSpPr>
          <p:nvPr>
            <p:ph type="pic" sz="quarter" idx="15"/>
          </p:nvPr>
        </p:nvSpPr>
        <p:spPr>
          <a:xfrm>
            <a:off x="682622"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32" name="Text Placeholder 10"/>
          <p:cNvSpPr>
            <a:spLocks noGrp="1"/>
          </p:cNvSpPr>
          <p:nvPr>
            <p:ph type="body" sz="quarter" idx="18"/>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text styles</a:t>
            </a:r>
          </a:p>
        </p:txBody>
      </p:sp>
      <p:sp>
        <p:nvSpPr>
          <p:cNvPr id="33" name="Text Placeholder 10"/>
          <p:cNvSpPr>
            <a:spLocks noGrp="1"/>
          </p:cNvSpPr>
          <p:nvPr>
            <p:ph type="body" sz="quarter" idx="19"/>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4" name="Text Placeholder 10"/>
          <p:cNvSpPr>
            <a:spLocks noGrp="1"/>
          </p:cNvSpPr>
          <p:nvPr>
            <p:ph type="body" sz="quarter" idx="20"/>
          </p:nvPr>
        </p:nvSpPr>
        <p:spPr>
          <a:xfrm>
            <a:off x="390726"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5" name="Text Placeholder 10"/>
          <p:cNvSpPr>
            <a:spLocks noGrp="1"/>
          </p:cNvSpPr>
          <p:nvPr>
            <p:ph type="body" sz="quarter" idx="25"/>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6" name="Text Placeholder 10"/>
          <p:cNvSpPr>
            <a:spLocks noGrp="1"/>
          </p:cNvSpPr>
          <p:nvPr>
            <p:ph type="body" sz="quarter" idx="26"/>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7" name="Picture Placeholder 13"/>
          <p:cNvSpPr>
            <a:spLocks noGrp="1"/>
          </p:cNvSpPr>
          <p:nvPr>
            <p:ph type="pic" sz="quarter" idx="27"/>
          </p:nvPr>
        </p:nvSpPr>
        <p:spPr>
          <a:xfrm>
            <a:off x="2498268"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38" name="Text Placeholder 10"/>
          <p:cNvSpPr>
            <a:spLocks noGrp="1"/>
          </p:cNvSpPr>
          <p:nvPr>
            <p:ph type="body" sz="quarter" idx="28"/>
          </p:nvPr>
        </p:nvSpPr>
        <p:spPr>
          <a:xfrm>
            <a:off x="2206372"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9" name="Picture Placeholder 13"/>
          <p:cNvSpPr>
            <a:spLocks noGrp="1"/>
          </p:cNvSpPr>
          <p:nvPr>
            <p:ph type="pic" sz="quarter" idx="29"/>
          </p:nvPr>
        </p:nvSpPr>
        <p:spPr>
          <a:xfrm>
            <a:off x="4313914"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40" name="Text Placeholder 10"/>
          <p:cNvSpPr>
            <a:spLocks noGrp="1"/>
          </p:cNvSpPr>
          <p:nvPr>
            <p:ph type="body" sz="quarter" idx="30"/>
          </p:nvPr>
        </p:nvSpPr>
        <p:spPr>
          <a:xfrm>
            <a:off x="4022018"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9" name="Footer Placeholder 2"/>
          <p:cNvSpPr>
            <a:spLocks noGrp="1"/>
          </p:cNvSpPr>
          <p:nvPr>
            <p:ph type="ftr" sz="quarter" idx="31"/>
          </p:nvPr>
        </p:nvSpPr>
        <p:spPr/>
        <p:txBody>
          <a:bodyPr/>
          <a:lstStyle>
            <a:lvl1pPr>
              <a:defRPr/>
            </a:lvl1pPr>
          </a:lstStyle>
          <a:p>
            <a:pPr>
              <a:defRPr/>
            </a:pPr>
            <a:r>
              <a:rPr lang="en-IN"/>
              <a:t>Vodafone Idea Confidential</a:t>
            </a:r>
          </a:p>
        </p:txBody>
      </p:sp>
      <p:sp>
        <p:nvSpPr>
          <p:cNvPr id="20" name="Slide Number Placeholder 3"/>
          <p:cNvSpPr>
            <a:spLocks noGrp="1"/>
          </p:cNvSpPr>
          <p:nvPr>
            <p:ph type="sldNum" sz="quarter" idx="32"/>
          </p:nvPr>
        </p:nvSpPr>
        <p:spPr/>
        <p:txBody>
          <a:bodyPr/>
          <a:lstStyle>
            <a:lvl1pPr>
              <a:defRPr/>
            </a:lvl1pPr>
          </a:lstStyle>
          <a:p>
            <a:pPr>
              <a:defRPr/>
            </a:pPr>
            <a:fld id="{2FB18798-8E4C-48C6-83C2-9A20081AA39F}" type="slidenum">
              <a:rPr lang="en-IN" altLang="en-US"/>
              <a:pPr>
                <a:defRPr/>
              </a:pPr>
              <a:t>‹#›</a:t>
            </a:fld>
            <a:endParaRPr lang="en-IN" altLang="en-US"/>
          </a:p>
        </p:txBody>
      </p:sp>
      <p:sp>
        <p:nvSpPr>
          <p:cNvPr id="2" name="flSlideMaster.Case study 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631456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pic>
        <p:nvPicPr>
          <p:cNvPr id="1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8"/>
          <p:cNvCxnSpPr>
            <a:cxnSpLocks/>
          </p:cNvCxnSpPr>
          <p:nvPr userDrawn="1"/>
        </p:nvCxnSpPr>
        <p:spPr>
          <a:xfrm>
            <a:off x="1168400" y="165100"/>
            <a:ext cx="0" cy="5524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Graphic 7"/>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303212" y="125412"/>
            <a:ext cx="631826" cy="631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icture Placeholder 13"/>
          <p:cNvSpPr>
            <a:spLocks noGrp="1"/>
          </p:cNvSpPr>
          <p:nvPr>
            <p:ph type="pic" sz="quarter" idx="15"/>
          </p:nvPr>
        </p:nvSpPr>
        <p:spPr>
          <a:xfrm>
            <a:off x="682622"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18" name="Text Placeholder 10"/>
          <p:cNvSpPr>
            <a:spLocks noGrp="1"/>
          </p:cNvSpPr>
          <p:nvPr>
            <p:ph type="body" sz="quarter" idx="18"/>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9" name="Text Placeholder 10"/>
          <p:cNvSpPr>
            <a:spLocks noGrp="1"/>
          </p:cNvSpPr>
          <p:nvPr>
            <p:ph type="body" sz="quarter" idx="19"/>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0" name="Text Placeholder 10"/>
          <p:cNvSpPr>
            <a:spLocks noGrp="1"/>
          </p:cNvSpPr>
          <p:nvPr>
            <p:ph type="body" sz="quarter" idx="20"/>
          </p:nvPr>
        </p:nvSpPr>
        <p:spPr>
          <a:xfrm>
            <a:off x="390726"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3" name="Text Placeholder 28"/>
          <p:cNvSpPr>
            <a:spLocks noGrp="1"/>
          </p:cNvSpPr>
          <p:nvPr>
            <p:ph type="body" sz="quarter" idx="24"/>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edit Master text styles</a:t>
            </a:r>
          </a:p>
        </p:txBody>
      </p:sp>
      <p:sp>
        <p:nvSpPr>
          <p:cNvPr id="11" name="Text Placeholder 10"/>
          <p:cNvSpPr>
            <a:spLocks noGrp="1"/>
          </p:cNvSpPr>
          <p:nvPr>
            <p:ph type="body" sz="quarter" idx="13"/>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2" name="Text Placeholder 10"/>
          <p:cNvSpPr>
            <a:spLocks noGrp="1"/>
          </p:cNvSpPr>
          <p:nvPr>
            <p:ph type="body" sz="quarter" idx="14"/>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7" name="Picture Placeholder 13"/>
          <p:cNvSpPr>
            <a:spLocks noGrp="1"/>
          </p:cNvSpPr>
          <p:nvPr>
            <p:ph type="pic" sz="quarter" idx="27"/>
          </p:nvPr>
        </p:nvSpPr>
        <p:spPr>
          <a:xfrm>
            <a:off x="2498268"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28" name="Text Placeholder 10"/>
          <p:cNvSpPr>
            <a:spLocks noGrp="1"/>
          </p:cNvSpPr>
          <p:nvPr>
            <p:ph type="body" sz="quarter" idx="28"/>
          </p:nvPr>
        </p:nvSpPr>
        <p:spPr>
          <a:xfrm>
            <a:off x="2206372"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9" name="Picture Placeholder 13"/>
          <p:cNvSpPr>
            <a:spLocks noGrp="1"/>
          </p:cNvSpPr>
          <p:nvPr>
            <p:ph type="pic" sz="quarter" idx="29"/>
          </p:nvPr>
        </p:nvSpPr>
        <p:spPr>
          <a:xfrm>
            <a:off x="4313914"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30" name="Text Placeholder 10"/>
          <p:cNvSpPr>
            <a:spLocks noGrp="1"/>
          </p:cNvSpPr>
          <p:nvPr>
            <p:ph type="body" sz="quarter" idx="30"/>
          </p:nvPr>
        </p:nvSpPr>
        <p:spPr>
          <a:xfrm>
            <a:off x="4022018"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1" name="Text Placeholder 10"/>
          <p:cNvSpPr>
            <a:spLocks noGrp="1"/>
          </p:cNvSpPr>
          <p:nvPr>
            <p:ph type="body" sz="quarter" idx="25"/>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3" name="Text Placeholder 10"/>
          <p:cNvSpPr>
            <a:spLocks noGrp="1"/>
          </p:cNvSpPr>
          <p:nvPr>
            <p:ph type="body" sz="quarter" idx="26"/>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5" name="Picture Placeholder 26"/>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rtlCol="0" anchor="ctr">
            <a:normAutofit/>
          </a:bodyPr>
          <a:lstStyle>
            <a:lvl1pPr marL="0" indent="0" algn="ctr">
              <a:buNone/>
              <a:defRPr sz="1600"/>
            </a:lvl1pPr>
          </a:lstStyle>
          <a:p>
            <a:pPr lvl="0"/>
            <a:endParaRPr lang="en-IN" noProof="0"/>
          </a:p>
        </p:txBody>
      </p:sp>
      <p:sp>
        <p:nvSpPr>
          <p:cNvPr id="22" name="Footer Placeholder 2"/>
          <p:cNvSpPr>
            <a:spLocks noGrp="1"/>
          </p:cNvSpPr>
          <p:nvPr>
            <p:ph type="ftr" sz="quarter" idx="31"/>
          </p:nvPr>
        </p:nvSpPr>
        <p:spPr/>
        <p:txBody>
          <a:bodyPr/>
          <a:lstStyle>
            <a:lvl1pPr>
              <a:defRPr/>
            </a:lvl1pPr>
          </a:lstStyle>
          <a:p>
            <a:pPr>
              <a:defRPr/>
            </a:pPr>
            <a:r>
              <a:rPr lang="en-IN"/>
              <a:t>Vodafone Idea Confidential</a:t>
            </a:r>
          </a:p>
        </p:txBody>
      </p:sp>
      <p:sp>
        <p:nvSpPr>
          <p:cNvPr id="24" name="Slide Number Placeholder 3"/>
          <p:cNvSpPr>
            <a:spLocks noGrp="1"/>
          </p:cNvSpPr>
          <p:nvPr>
            <p:ph type="sldNum" sz="quarter" idx="32"/>
          </p:nvPr>
        </p:nvSpPr>
        <p:spPr/>
        <p:txBody>
          <a:bodyPr/>
          <a:lstStyle>
            <a:lvl1pPr>
              <a:defRPr/>
            </a:lvl1pPr>
          </a:lstStyle>
          <a:p>
            <a:pPr>
              <a:defRPr/>
            </a:pPr>
            <a:fld id="{35E16198-372E-4156-92D1-AA150CEE5D5C}" type="slidenum">
              <a:rPr lang="en-IN" altLang="en-US"/>
              <a:pPr>
                <a:defRPr/>
              </a:pPr>
              <a:t>‹#›</a:t>
            </a:fld>
            <a:endParaRPr lang="en-IN" altLang="en-US"/>
          </a:p>
        </p:txBody>
      </p:sp>
      <p:sp>
        <p:nvSpPr>
          <p:cNvPr id="2" name="flSlideMaster.Case study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893415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IN"/>
              <a:t>Vodafone Idea Confidential</a:t>
            </a:r>
          </a:p>
        </p:txBody>
      </p:sp>
      <p:sp>
        <p:nvSpPr>
          <p:cNvPr id="3" name="Slide Number Placeholder 5"/>
          <p:cNvSpPr>
            <a:spLocks noGrp="1"/>
          </p:cNvSpPr>
          <p:nvPr>
            <p:ph type="sldNum" sz="quarter" idx="11"/>
          </p:nvPr>
        </p:nvSpPr>
        <p:spPr/>
        <p:txBody>
          <a:bodyPr/>
          <a:lstStyle>
            <a:lvl1pPr>
              <a:defRPr/>
            </a:lvl1pPr>
          </a:lstStyle>
          <a:p>
            <a:pPr>
              <a:defRPr/>
            </a:pPr>
            <a:fld id="{11B25B77-8C36-485B-8521-D43DD8BDEA6B}" type="slidenum">
              <a:rPr lang="en-IN" altLang="en-US"/>
              <a:pPr>
                <a:defRPr/>
              </a:pPr>
              <a:t>‹#›</a:t>
            </a:fld>
            <a:endParaRPr lang="en-IN" altLang="en-US"/>
          </a:p>
        </p:txBody>
      </p:sp>
      <p:sp>
        <p:nvSpPr>
          <p:cNvPr id="4" name="flSlideMaster.Blank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546461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3"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4" name="Graphic 1"/>
          <p:cNvPicPr>
            <a:picLocks noChangeAspect="1"/>
          </p:cNvPicPr>
          <p:nvPr userDrawn="1"/>
        </p:nvPicPr>
        <p:blipFill>
          <a:blip r:embed="rId2">
            <a:extLst>
              <a:ext uri="{28A0092B-C50C-407E-A947-70E740481C1C}">
                <a14:useLocalDpi xmlns:a14="http://schemas.microsoft.com/office/drawing/2010/main" val="0"/>
              </a:ext>
            </a:extLst>
          </a:blip>
          <a:srcRect l="2945" t="36292" r="7466" b="15355"/>
          <a:stretch>
            <a:fillRect/>
          </a:stretch>
        </p:blipFill>
        <p:spPr bwMode="auto">
          <a:xfrm>
            <a:off x="0" y="3171825"/>
            <a:ext cx="12192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ctrTitle"/>
          </p:nvPr>
        </p:nvSpPr>
        <p:spPr>
          <a:xfrm>
            <a:off x="947738" y="1658374"/>
            <a:ext cx="10296525" cy="2715898"/>
          </a:xfrm>
        </p:spPr>
        <p:txBody>
          <a:bodyPr>
            <a:noAutofit/>
          </a:bodyPr>
          <a:lstStyle>
            <a:lvl1pPr algn="ctr">
              <a:defRPr sz="8800" b="1">
                <a:solidFill>
                  <a:schemeClr val="bg1"/>
                </a:solidFill>
                <a:latin typeface="+mn-lt"/>
              </a:defRPr>
            </a:lvl1pPr>
          </a:lstStyle>
          <a:p>
            <a:r>
              <a:rPr lang="en-US"/>
              <a:t>Click to edit Master title style</a:t>
            </a:r>
            <a:endParaRPr lang="en-IN"/>
          </a:p>
        </p:txBody>
      </p:sp>
      <p:sp>
        <p:nvSpPr>
          <p:cNvPr id="5" name="Footer Placeholder 2"/>
          <p:cNvSpPr>
            <a:spLocks noGrp="1"/>
          </p:cNvSpPr>
          <p:nvPr>
            <p:ph type="ftr" sz="quarter" idx="10"/>
          </p:nvPr>
        </p:nvSpPr>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1"/>
          </p:nvPr>
        </p:nvSpPr>
        <p:spPr/>
        <p:txBody>
          <a:bodyPr/>
          <a:lstStyle>
            <a:lvl1pPr>
              <a:defRPr>
                <a:solidFill>
                  <a:schemeClr val="bg1"/>
                </a:solidFill>
              </a:defRPr>
            </a:lvl1pPr>
          </a:lstStyle>
          <a:p>
            <a:pPr>
              <a:defRPr/>
            </a:pPr>
            <a:fld id="{D5C0128B-3F8F-4EDF-9D14-EEB153A99B88}" type="slidenum">
              <a:rPr lang="en-IN" altLang="en-US"/>
              <a:pPr>
                <a:defRPr/>
              </a:pPr>
              <a:t>‹#›</a:t>
            </a:fld>
            <a:endParaRPr lang="en-IN" altLang="en-US"/>
          </a:p>
        </p:txBody>
      </p:sp>
      <p:sp>
        <p:nvSpPr>
          <p:cNvPr id="2" name="flSlideMaster.Thank You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58753655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2"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3" name="Graphic 1"/>
          <p:cNvPicPr>
            <a:picLocks noChangeAspect="1"/>
          </p:cNvPicPr>
          <p:nvPr userDrawn="1"/>
        </p:nvPicPr>
        <p:blipFill>
          <a:blip r:embed="rId2">
            <a:extLst>
              <a:ext uri="{28A0092B-C50C-407E-A947-70E740481C1C}">
                <a14:useLocalDpi xmlns:a14="http://schemas.microsoft.com/office/drawing/2010/main" val="0"/>
              </a:ext>
            </a:extLst>
          </a:blip>
          <a:srcRect l="2945" t="36292" r="7466" b="15355"/>
          <a:stretch>
            <a:fillRect/>
          </a:stretch>
        </p:blipFill>
        <p:spPr bwMode="auto">
          <a:xfrm>
            <a:off x="0" y="3171825"/>
            <a:ext cx="12192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Google Shape;407;p65"/>
          <p:cNvSpPr txBox="1">
            <a:spLocks noChangeArrowheads="1"/>
          </p:cNvSpPr>
          <p:nvPr userDrawn="1"/>
        </p:nvSpPr>
        <p:spPr bwMode="auto">
          <a:xfrm>
            <a:off x="1839913" y="1071563"/>
            <a:ext cx="8283575"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115000"/>
              </a:lnSpc>
              <a:defRPr/>
            </a:pPr>
            <a:r>
              <a:rPr lang="en-US" altLang="en-US" sz="8800" b="1">
                <a:solidFill>
                  <a:srgbClr val="FFFFFF"/>
                </a:solidFill>
                <a:latin typeface="Vi Heavy" panose="00000A00000000000000" pitchFamily="50" charset="0"/>
                <a:ea typeface="Poppins"/>
                <a:cs typeface="Poppins"/>
                <a:sym typeface="Poppins"/>
              </a:rPr>
              <a:t>धन्यवाद</a:t>
            </a:r>
          </a:p>
        </p:txBody>
      </p:sp>
      <p:sp>
        <p:nvSpPr>
          <p:cNvPr id="5" name="Footer Placeholder 2"/>
          <p:cNvSpPr>
            <a:spLocks noGrp="1"/>
          </p:cNvSpPr>
          <p:nvPr>
            <p:ph type="ftr" sz="quarter" idx="10"/>
          </p:nvPr>
        </p:nvSpPr>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1"/>
          </p:nvPr>
        </p:nvSpPr>
        <p:spPr/>
        <p:txBody>
          <a:bodyPr/>
          <a:lstStyle>
            <a:lvl1pPr>
              <a:defRPr>
                <a:solidFill>
                  <a:schemeClr val="bg1"/>
                </a:solidFill>
              </a:defRPr>
            </a:lvl1pPr>
          </a:lstStyle>
          <a:p>
            <a:pPr>
              <a:defRPr/>
            </a:pPr>
            <a:fld id="{105102BC-E4D7-410F-BF2F-E2EC79F5D97C}" type="slidenum">
              <a:rPr lang="en-IN" altLang="en-US"/>
              <a:pPr>
                <a:defRPr/>
              </a:pPr>
              <a:t>‹#›</a:t>
            </a:fld>
            <a:endParaRPr lang="en-IN" altLang="en-US"/>
          </a:p>
        </p:txBody>
      </p:sp>
      <p:sp>
        <p:nvSpPr>
          <p:cNvPr id="7" name="flSlideMaster.Thank You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818870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CC52-CA45-4602-8DAA-3E7DC105AD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2B1618-AF6D-4C34-9F2E-A404C740B7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8FC6CC-E3E8-4D56-AEF3-C159EA43AAE8}"/>
              </a:ext>
            </a:extLst>
          </p:cNvPr>
          <p:cNvSpPr>
            <a:spLocks noGrp="1"/>
          </p:cNvSpPr>
          <p:nvPr>
            <p:ph type="dt" sz="half" idx="10"/>
          </p:nvPr>
        </p:nvSpPr>
        <p:spPr/>
        <p:txBody>
          <a:bodyPr/>
          <a:lstStyle/>
          <a:p>
            <a:fld id="{B2D2159D-7D56-4707-B510-0E52D1EA4214}" type="datetimeFigureOut">
              <a:rPr lang="en-IN" smtClean="0"/>
              <a:t>23-11-2024</a:t>
            </a:fld>
            <a:endParaRPr lang="en-IN"/>
          </a:p>
        </p:txBody>
      </p:sp>
      <p:sp>
        <p:nvSpPr>
          <p:cNvPr id="5" name="Footer Placeholder 4">
            <a:extLst>
              <a:ext uri="{FF2B5EF4-FFF2-40B4-BE49-F238E27FC236}">
                <a16:creationId xmlns:a16="http://schemas.microsoft.com/office/drawing/2014/main" id="{C1817431-2025-413A-800A-E9BFED159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4B1D87-73EC-447B-BCAD-55A8AA758C80}"/>
              </a:ext>
            </a:extLst>
          </p:cNvPr>
          <p:cNvSpPr>
            <a:spLocks noGrp="1"/>
          </p:cNvSpPr>
          <p:nvPr>
            <p:ph type="sldNum" sz="quarter" idx="12"/>
          </p:nvPr>
        </p:nvSpPr>
        <p:spPr/>
        <p:txBody>
          <a:bodyPr/>
          <a:lstStyle/>
          <a:p>
            <a:fld id="{73AC6CE3-1D1E-4DC0-8DC6-C52D6B5B035E}" type="slidenum">
              <a:rPr lang="en-IN" smtClean="0"/>
              <a:t>‹#›</a:t>
            </a:fld>
            <a:endParaRPr lang="en-IN"/>
          </a:p>
        </p:txBody>
      </p:sp>
      <p:sp>
        <p:nvSpPr>
          <p:cNvPr id="7" name="flSlideMaster.Title and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1668309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4A2FD627-D133-844B-AB1B-F9FD5C088FA6}"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97E5D-6098-0746-9C5C-63C315540D37}" type="slidenum">
              <a:rPr lang="en-US" smtClean="0"/>
              <a:t>‹#›</a:t>
            </a:fld>
            <a:endParaRPr lang="en-US"/>
          </a:p>
        </p:txBody>
      </p:sp>
      <p:sp>
        <p:nvSpPr>
          <p:cNvPr id="7" name="flSlideMaster.Title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9257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CE69-A0EA-4ADE-A76B-993705FE0D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C2E872-42AE-48F9-A204-5C97F7BE8C50}"/>
              </a:ext>
            </a:extLst>
          </p:cNvPr>
          <p:cNvSpPr>
            <a:spLocks noGrp="1"/>
          </p:cNvSpPr>
          <p:nvPr>
            <p:ph type="dt" sz="half" idx="10"/>
          </p:nvPr>
        </p:nvSpPr>
        <p:spPr/>
        <p:txBody>
          <a:bodyPr/>
          <a:lstStyle/>
          <a:p>
            <a:fld id="{C7584018-4E59-4E3C-A309-B71C5FAD0F9C}" type="datetimeFigureOut">
              <a:rPr lang="en-IN" smtClean="0"/>
              <a:t>23-11-2024</a:t>
            </a:fld>
            <a:endParaRPr lang="en-IN"/>
          </a:p>
        </p:txBody>
      </p:sp>
      <p:sp>
        <p:nvSpPr>
          <p:cNvPr id="4" name="Footer Placeholder 3">
            <a:extLst>
              <a:ext uri="{FF2B5EF4-FFF2-40B4-BE49-F238E27FC236}">
                <a16:creationId xmlns:a16="http://schemas.microsoft.com/office/drawing/2014/main" id="{938ECB9D-E19C-4393-81B4-B2B54C2D31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48B92F-99E3-4B4E-B1FE-C113588F8A19}"/>
              </a:ext>
            </a:extLst>
          </p:cNvPr>
          <p:cNvSpPr>
            <a:spLocks noGrp="1"/>
          </p:cNvSpPr>
          <p:nvPr>
            <p:ph type="sldNum" sz="quarter" idx="12"/>
          </p:nvPr>
        </p:nvSpPr>
        <p:spPr/>
        <p:txBody>
          <a:bodyPr/>
          <a:lstStyle/>
          <a:p>
            <a:fld id="{4F399CDF-0360-442E-BFDF-586CE6D4413C}" type="slidenum">
              <a:rPr lang="en-IN" smtClean="0"/>
              <a:t>‹#›</a:t>
            </a:fld>
            <a:endParaRPr lang="en-IN"/>
          </a:p>
        </p:txBody>
      </p:sp>
    </p:spTree>
    <p:extLst>
      <p:ext uri="{BB962C8B-B14F-4D97-AF65-F5344CB8AC3E}">
        <p14:creationId xmlns:p14="http://schemas.microsoft.com/office/powerpoint/2010/main" val="29047246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1_Title &amp; Table ">
  <p:cSld name="1_Title &amp; Table ">
    <p:spTree>
      <p:nvGrpSpPr>
        <p:cNvPr id="1" name="Shape 344"/>
        <p:cNvGrpSpPr/>
        <p:nvPr/>
      </p:nvGrpSpPr>
      <p:grpSpPr>
        <a:xfrm>
          <a:off x="0" y="0"/>
          <a:ext cx="0" cy="0"/>
          <a:chOff x="0" y="0"/>
          <a:chExt cx="0" cy="0"/>
        </a:xfrm>
      </p:grpSpPr>
      <p:sp>
        <p:nvSpPr>
          <p:cNvPr id="345" name="Google Shape;345;p48"/>
          <p:cNvSpPr txBox="1">
            <a:spLocks noGrp="1"/>
          </p:cNvSpPr>
          <p:nvPr>
            <p:ph type="title"/>
          </p:nvPr>
        </p:nvSpPr>
        <p:spPr>
          <a:xfrm>
            <a:off x="371475" y="379414"/>
            <a:ext cx="11412539" cy="70961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1"/>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46" name="Google Shape;346;p48"/>
          <p:cNvSpPr txBox="1">
            <a:spLocks noGrp="1"/>
          </p:cNvSpPr>
          <p:nvPr>
            <p:ph type="ftr" idx="11"/>
          </p:nvPr>
        </p:nvSpPr>
        <p:spPr>
          <a:xfrm>
            <a:off x="371475" y="6018227"/>
            <a:ext cx="41148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pPr marL="0" marR="0" lvl="0" indent="0" algn="l" defTabSz="914400" rtl="0" eaLnBrk="1" fontAlgn="auto" latinLnBrk="0" hangingPunct="1">
              <a:lnSpc>
                <a:spcPct val="100000"/>
              </a:lnSpc>
              <a:spcBef>
                <a:spcPts val="0"/>
              </a:spcBef>
              <a:spcAft>
                <a:spcPts val="0"/>
              </a:spcAft>
              <a:buClrTx/>
              <a:buSzPts val="1100"/>
              <a:buFontTx/>
              <a:buNone/>
              <a:tabLst/>
              <a:defRPr/>
            </a:pPr>
            <a:endParaRPr kumimoji="0" sz="1200" b="0" i="0" u="none" strike="noStrike" kern="1200" cap="none" spc="0" normalizeH="0" baseline="0" noProof="0">
              <a:ln>
                <a:noFill/>
              </a:ln>
              <a:solidFill>
                <a:srgbClr val="2F3043"/>
              </a:solidFill>
              <a:effectLst/>
              <a:uLnTx/>
              <a:uFillTx/>
              <a:latin typeface="Calibri" panose="020F0502020204030204"/>
              <a:ea typeface="+mn-ea"/>
              <a:cs typeface="+mn-cs"/>
            </a:endParaRPr>
          </a:p>
        </p:txBody>
      </p:sp>
      <p:sp>
        <p:nvSpPr>
          <p:cNvPr id="347" name="Google Shape;347;p48"/>
          <p:cNvSpPr txBox="1">
            <a:spLocks noGrp="1"/>
          </p:cNvSpPr>
          <p:nvPr>
            <p:ph type="sldNum" idx="12"/>
          </p:nvPr>
        </p:nvSpPr>
        <p:spPr>
          <a:xfrm>
            <a:off x="5658966" y="6018227"/>
            <a:ext cx="874068" cy="365125"/>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200" b="0" i="0" u="none" strike="noStrike" kern="1200" cap="none" spc="0" normalizeH="0" baseline="0" noProof="0">
                <a:ln>
                  <a:noFill/>
                </a:ln>
                <a:solidFill>
                  <a:srgbClr val="2F3043"/>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sz="1200" b="0" i="0" u="none" strike="noStrike" kern="1200" cap="none" spc="0" normalizeH="0" baseline="0" noProof="0">
              <a:ln>
                <a:noFill/>
              </a:ln>
              <a:solidFill>
                <a:srgbClr val="2F3043"/>
              </a:solidFill>
              <a:effectLst/>
              <a:uLnTx/>
              <a:uFillTx/>
              <a:latin typeface="Calibri" panose="020F0502020204030204"/>
              <a:ea typeface="+mn-ea"/>
              <a:cs typeface="+mn-cs"/>
            </a:endParaRPr>
          </a:p>
        </p:txBody>
      </p:sp>
      <p:sp>
        <p:nvSpPr>
          <p:cNvPr id="2" name="flSlideMaster.1_Title &amp; Table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7542623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4AD1-8CEC-8046-8639-E994943B67E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1BA8EC7-A888-624C-8577-C7CFD742BE9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3D3DF8-D2A0-A843-8040-04547267A012}"/>
              </a:ext>
            </a:extLst>
          </p:cNvPr>
          <p:cNvSpPr>
            <a:spLocks noGrp="1"/>
          </p:cNvSpPr>
          <p:nvPr>
            <p:ph type="dt" sz="half" idx="10"/>
          </p:nvPr>
        </p:nvSpPr>
        <p:spPr/>
        <p:txBody>
          <a:bodyPr/>
          <a:lstStyle/>
          <a:p>
            <a:fld id="{0DCC0D98-1ACE-2249-9B9C-A26DA6F710B8}" type="datetimeFigureOut">
              <a:rPr lang="en-US" smtClean="0"/>
              <a:t>11/23/2024</a:t>
            </a:fld>
            <a:endParaRPr lang="en-US"/>
          </a:p>
        </p:txBody>
      </p:sp>
      <p:sp>
        <p:nvSpPr>
          <p:cNvPr id="5" name="Footer Placeholder 4">
            <a:extLst>
              <a:ext uri="{FF2B5EF4-FFF2-40B4-BE49-F238E27FC236}">
                <a16:creationId xmlns:a16="http://schemas.microsoft.com/office/drawing/2014/main" id="{15B1D40A-0341-7D4C-95F6-19BE09917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0229D-6483-1445-8730-900A7E9A99F6}"/>
              </a:ext>
            </a:extLst>
          </p:cNvPr>
          <p:cNvSpPr>
            <a:spLocks noGrp="1"/>
          </p:cNvSpPr>
          <p:nvPr>
            <p:ph type="sldNum" sz="quarter" idx="12"/>
          </p:nvPr>
        </p:nvSpPr>
        <p:spPr/>
        <p:txBody>
          <a:bodyPr/>
          <a:lstStyle/>
          <a:p>
            <a:fld id="{5CC74231-8165-0C43-8FA6-E07FAC51F92F}" type="slidenum">
              <a:rPr lang="en-US" smtClean="0"/>
              <a:t>‹#›</a:t>
            </a:fld>
            <a:endParaRPr lang="en-US"/>
          </a:p>
        </p:txBody>
      </p:sp>
      <p:sp>
        <p:nvSpPr>
          <p:cNvPr id="7" name="flSlideMaster.Title and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07822396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4648200" y="1750939"/>
            <a:ext cx="2895600" cy="2895600"/>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3" name="flSlideMaster.1_Cov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41787149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086225" y="1416949"/>
            <a:ext cx="4024106" cy="4024102"/>
          </a:xfrm>
          <a:prstGeom prst="rect">
            <a:avLst/>
          </a:prstGeom>
        </p:spPr>
      </p:pic>
      <p:sp>
        <p:nvSpPr>
          <p:cNvPr id="2" name="flSlideMaster.1_Cov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29309516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25889" y="16422"/>
            <a:ext cx="1725702" cy="1725702"/>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pPr/>
              <a:t>‹#›</a:t>
            </a:fld>
            <a:endParaRPr lang="en-IN"/>
          </a:p>
        </p:txBody>
      </p:sp>
      <p:sp>
        <p:nvSpPr>
          <p:cNvPr id="5" name="flSlideMaster.1_Title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752522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94" t="34666" r="38480" b="16111"/>
          <a:stretch/>
        </p:blipFill>
        <p:spPr>
          <a:xfrm flipH="1">
            <a:off x="5059356" y="2908300"/>
            <a:ext cx="7132641" cy="3949700"/>
          </a:xfrm>
          <a:prstGeom prst="rect">
            <a:avLst/>
          </a:prstGeom>
        </p:spPr>
      </p:pic>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18" name="Picture 17" descr="Logo&#10;&#10;Description automatically generated">
            <a:extLst>
              <a:ext uri="{FF2B5EF4-FFF2-40B4-BE49-F238E27FC236}">
                <a16:creationId xmlns:a16="http://schemas.microsoft.com/office/drawing/2014/main" id="{355A0EC2-8758-213C-30D7-A8BE857B708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38539" y="51806"/>
            <a:ext cx="1724400" cy="1724400"/>
          </a:xfrm>
          <a:prstGeom prst="rect">
            <a:avLst/>
          </a:prstGeom>
        </p:spPr>
      </p:pic>
      <p:sp>
        <p:nvSpPr>
          <p:cNvPr id="3" name="flSlideMaster.1_Title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63136547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16" name="Graphic 3">
            <a:extLst>
              <a:ext uri="{FF2B5EF4-FFF2-40B4-BE49-F238E27FC236}">
                <a16:creationId xmlns:a16="http://schemas.microsoft.com/office/drawing/2014/main" id="{0CB7E012-CAD3-A61A-484A-6AB680190B55}"/>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25889" y="16422"/>
            <a:ext cx="1725702" cy="1725702"/>
          </a:xfrm>
          <a:prstGeom prst="rect">
            <a:avLst/>
          </a:prstGeom>
        </p:spPr>
      </p:pic>
      <p:sp>
        <p:nvSpPr>
          <p:cNvPr id="4" name="flSlideMaster.1_Title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7961782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1926" y="69826"/>
            <a:ext cx="1635758" cy="1635758"/>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5" name="flSlideMaster.1_Title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16511134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2433" t="30535" r="50285" b="13519"/>
          <a:stretch/>
        </p:blipFill>
        <p:spPr>
          <a:xfrm flipH="1">
            <a:off x="6377631" y="0"/>
            <a:ext cx="5814369" cy="685800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12" name="Picture 11" descr="Logo&#10;&#10;Description automatically generated">
            <a:extLst>
              <a:ext uri="{FF2B5EF4-FFF2-40B4-BE49-F238E27FC236}">
                <a16:creationId xmlns:a16="http://schemas.microsoft.com/office/drawing/2014/main" id="{0DF89C08-7F41-061D-B91F-CE1B568B754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9400" y="72898"/>
            <a:ext cx="1589662" cy="1332511"/>
          </a:xfrm>
          <a:prstGeom prst="rect">
            <a:avLst/>
          </a:prstGeom>
        </p:spPr>
      </p:pic>
      <p:sp>
        <p:nvSpPr>
          <p:cNvPr id="4" name="flSlideMaster.1_Title Slide 05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19866587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0227219" y="5016570"/>
            <a:ext cx="1879056" cy="1879056"/>
          </a:xfrm>
          <a:prstGeom prst="rect">
            <a:avLst/>
          </a:prstGeom>
        </p:spPr>
      </p:pic>
      <p:sp>
        <p:nvSpPr>
          <p:cNvPr id="5" name="flSlideMaster.1_Divid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82624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22C4D2-93F9-45CE-B740-A5643E5BCBF6}"/>
              </a:ext>
            </a:extLst>
          </p:cNvPr>
          <p:cNvSpPr>
            <a:spLocks noGrp="1"/>
          </p:cNvSpPr>
          <p:nvPr>
            <p:ph type="dt" sz="half" idx="10"/>
          </p:nvPr>
        </p:nvSpPr>
        <p:spPr/>
        <p:txBody>
          <a:bodyPr/>
          <a:lstStyle/>
          <a:p>
            <a:fld id="{C7584018-4E59-4E3C-A309-B71C5FAD0F9C}" type="datetimeFigureOut">
              <a:rPr lang="en-IN" smtClean="0"/>
              <a:t>23-11-2024</a:t>
            </a:fld>
            <a:endParaRPr lang="en-IN"/>
          </a:p>
        </p:txBody>
      </p:sp>
      <p:sp>
        <p:nvSpPr>
          <p:cNvPr id="3" name="Footer Placeholder 2">
            <a:extLst>
              <a:ext uri="{FF2B5EF4-FFF2-40B4-BE49-F238E27FC236}">
                <a16:creationId xmlns:a16="http://schemas.microsoft.com/office/drawing/2014/main" id="{9F5BCE8D-4896-42CB-88B8-9BD1364416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42FFC2-4980-4F86-BFF1-FE332BAC8B27}"/>
              </a:ext>
            </a:extLst>
          </p:cNvPr>
          <p:cNvSpPr>
            <a:spLocks noGrp="1"/>
          </p:cNvSpPr>
          <p:nvPr>
            <p:ph type="sldNum" sz="quarter" idx="12"/>
          </p:nvPr>
        </p:nvSpPr>
        <p:spPr/>
        <p:txBody>
          <a:bodyPr/>
          <a:lstStyle/>
          <a:p>
            <a:fld id="{4F399CDF-0360-442E-BFDF-586CE6D4413C}" type="slidenum">
              <a:rPr lang="en-IN" smtClean="0"/>
              <a:t>‹#›</a:t>
            </a:fld>
            <a:endParaRPr lang="en-IN"/>
          </a:p>
        </p:txBody>
      </p:sp>
    </p:spTree>
    <p:extLst>
      <p:ext uri="{BB962C8B-B14F-4D97-AF65-F5344CB8AC3E}">
        <p14:creationId xmlns:p14="http://schemas.microsoft.com/office/powerpoint/2010/main" val="306446949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5" name="Graphic 1">
            <a:extLst>
              <a:ext uri="{FF2B5EF4-FFF2-40B4-BE49-F238E27FC236}">
                <a16:creationId xmlns:a16="http://schemas.microsoft.com/office/drawing/2014/main" id="{A1E41892-3561-A602-00CF-67CD61AE155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0227219" y="5016570"/>
            <a:ext cx="1879056" cy="1879056"/>
          </a:xfrm>
          <a:prstGeom prst="rect">
            <a:avLst/>
          </a:prstGeom>
        </p:spPr>
      </p:pic>
      <p:sp>
        <p:nvSpPr>
          <p:cNvPr id="2" name="flSlideMaster.1_Divid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2267514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7" name="Graphic 1">
            <a:extLst>
              <a:ext uri="{FF2B5EF4-FFF2-40B4-BE49-F238E27FC236}">
                <a16:creationId xmlns:a16="http://schemas.microsoft.com/office/drawing/2014/main" id="{04B162B4-2B2B-FF9A-D24C-B1568672B195}"/>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0702700" y="5541299"/>
            <a:ext cx="1316701" cy="1316701"/>
          </a:xfrm>
          <a:prstGeom prst="rect">
            <a:avLst/>
          </a:prstGeom>
        </p:spPr>
      </p:pic>
      <p:sp>
        <p:nvSpPr>
          <p:cNvPr id="5" name="flSlideMaster.1_Divider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39159641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8" name="Picture 7" descr="Logo&#10;&#10;Description automatically generated">
            <a:extLst>
              <a:ext uri="{FF2B5EF4-FFF2-40B4-BE49-F238E27FC236}">
                <a16:creationId xmlns:a16="http://schemas.microsoft.com/office/drawing/2014/main" id="{8FB61337-9E02-4544-A198-C6160F1B37A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30913" y="5371020"/>
            <a:ext cx="1398957" cy="1172655"/>
          </a:xfrm>
          <a:prstGeom prst="rect">
            <a:avLst/>
          </a:prstGeom>
        </p:spPr>
      </p:pic>
      <p:sp>
        <p:nvSpPr>
          <p:cNvPr id="5" name="flSlideMaster.1_Divider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69925254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8828AC15-A8BA-01C1-DCE7-7CE90B4D42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a:t>title</a:t>
            </a:r>
            <a:endParaRPr lang="en-IN"/>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
        <p:nvSpPr>
          <p:cNvPr id="4" name="flSlideMaster.1_Title and Content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11926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1_Title Content with multiple headers">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3265CD1A-D367-9B2E-3D34-F824D61263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a:t>click to edit master text styles</a:t>
            </a:r>
          </a:p>
        </p:txBody>
      </p:sp>
      <p:sp>
        <p:nvSpPr>
          <p:cNvPr id="4" name="flSlideMaster.1_Title Content with multiple header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76323459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1_Only Title slide">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2A31B50A-3493-858F-A5DD-3E8B3BB736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4" name="Footer Placeholder 3"/>
          <p:cNvSpPr>
            <a:spLocks noGrp="1"/>
          </p:cNvSpPr>
          <p:nvPr>
            <p:ph type="ftr" sz="quarter" idx="11"/>
          </p:nvPr>
        </p:nvSpPr>
        <p:spPr/>
        <p:txBody>
          <a:bodyPr/>
          <a:lstStyle/>
          <a:p>
            <a:r>
              <a:rPr lang="en-IN"/>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t>‹#›</a:t>
            </a:fld>
            <a:endParaRPr lang="en-IN"/>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a:t>subtitle</a:t>
            </a:r>
          </a:p>
        </p:txBody>
      </p:sp>
      <p:sp>
        <p:nvSpPr>
          <p:cNvPr id="3" name="flSlideMaster.1_Only Title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76093528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itle Content with Picture">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0E0B6857-CC8B-0669-3D1F-4949955519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6148595" cy="709612"/>
          </a:xfrm>
        </p:spPr>
        <p:txBody>
          <a:bodyPr/>
          <a:lstStyle>
            <a:lvl1pPr>
              <a:defRPr/>
            </a:lvl1pPr>
          </a:lstStyle>
          <a:p>
            <a:r>
              <a:rPr lang="en-US"/>
              <a:t>title</a:t>
            </a:r>
            <a:endParaRPr lang="en-IN"/>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a:p>
        </p:txBody>
      </p:sp>
      <p:sp>
        <p:nvSpPr>
          <p:cNvPr id="4" name="flSlideMaster.1_Title Content with Pictur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25421050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a:t>title</a:t>
            </a:r>
            <a:endParaRPr lang="en-IN"/>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a:p>
        </p:txBody>
      </p:sp>
      <p:sp>
        <p:nvSpPr>
          <p:cNvPr id="4" name="flSlideMaster.1_Title Content with Picture Collag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2226301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1_Layout 2x1 01">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CDAB18DA-DFE2-8028-95B1-EB8AA49E1B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Layout 2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31227843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1_Layout 2x1 02">
    <p:spTree>
      <p:nvGrpSpPr>
        <p:cNvPr id="1" name=""/>
        <p:cNvGrpSpPr/>
        <p:nvPr/>
      </p:nvGrpSpPr>
      <p:grpSpPr>
        <a:xfrm>
          <a:off x="0" y="0"/>
          <a:ext cx="0" cy="0"/>
          <a:chOff x="0" y="0"/>
          <a:chExt cx="0" cy="0"/>
        </a:xfrm>
      </p:grpSpPr>
      <p:pic>
        <p:nvPicPr>
          <p:cNvPr id="10" name="Picture 9" descr="Background pattern&#10;&#10;Description automatically generated with low confidence">
            <a:extLst>
              <a:ext uri="{FF2B5EF4-FFF2-40B4-BE49-F238E27FC236}">
                <a16:creationId xmlns:a16="http://schemas.microsoft.com/office/drawing/2014/main" id="{CDF7A360-6995-4E52-61F7-9BD109E042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a:p>
        </p:txBody>
      </p:sp>
      <p:sp>
        <p:nvSpPr>
          <p:cNvPr id="8" name="flSlideMaster.1_Layout 2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12762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9101-0769-4747-B30F-660CBA183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D9579A-98D5-4705-AF33-1F76850059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7EBF6B-35F2-468A-BF80-BB805A3660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70FAC0-B160-4011-9F0A-96EE2375E68F}"/>
              </a:ext>
            </a:extLst>
          </p:cNvPr>
          <p:cNvSpPr>
            <a:spLocks noGrp="1"/>
          </p:cNvSpPr>
          <p:nvPr>
            <p:ph type="dt" sz="half" idx="10"/>
          </p:nvPr>
        </p:nvSpPr>
        <p:spPr/>
        <p:txBody>
          <a:bodyPr/>
          <a:lstStyle/>
          <a:p>
            <a:fld id="{C7584018-4E59-4E3C-A309-B71C5FAD0F9C}" type="datetimeFigureOut">
              <a:rPr lang="en-IN" smtClean="0"/>
              <a:t>23-11-2024</a:t>
            </a:fld>
            <a:endParaRPr lang="en-IN"/>
          </a:p>
        </p:txBody>
      </p:sp>
      <p:sp>
        <p:nvSpPr>
          <p:cNvPr id="6" name="Footer Placeholder 5">
            <a:extLst>
              <a:ext uri="{FF2B5EF4-FFF2-40B4-BE49-F238E27FC236}">
                <a16:creationId xmlns:a16="http://schemas.microsoft.com/office/drawing/2014/main" id="{83DB6728-B3AC-4C44-B99D-287661C93C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C97898-08D7-4899-B7B8-219A3594D50D}"/>
              </a:ext>
            </a:extLst>
          </p:cNvPr>
          <p:cNvSpPr>
            <a:spLocks noGrp="1"/>
          </p:cNvSpPr>
          <p:nvPr>
            <p:ph type="sldNum" sz="quarter" idx="12"/>
          </p:nvPr>
        </p:nvSpPr>
        <p:spPr/>
        <p:txBody>
          <a:bodyPr/>
          <a:lstStyle/>
          <a:p>
            <a:fld id="{4F399CDF-0360-442E-BFDF-586CE6D4413C}" type="slidenum">
              <a:rPr lang="en-IN" smtClean="0"/>
              <a:t>‹#›</a:t>
            </a:fld>
            <a:endParaRPr lang="en-IN"/>
          </a:p>
        </p:txBody>
      </p:sp>
    </p:spTree>
    <p:extLst>
      <p:ext uri="{BB962C8B-B14F-4D97-AF65-F5344CB8AC3E}">
        <p14:creationId xmlns:p14="http://schemas.microsoft.com/office/powerpoint/2010/main" val="177370657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1_Layout 2x1 03">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340FA665-0532-5ADD-3D5A-FAFEEFCA2D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flSlideMaster.1_Layout 2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24806978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1_Layout 2X1 04">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F6305B43-7FB3-4F73-C13A-20B546490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2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348713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Layout 3x1 01">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6DFA20BB-B8A9-EA8C-9804-A88674547C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3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37572195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Layout 3x1 02">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3AF935BE-C37B-98B0-618C-77939F3CA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3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22468813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Layout 3x1 03">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FB80C786-233A-883A-8FF4-8E3425EE96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3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8900454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Layout 3x1 04">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D392CF58-A1E3-F582-30BE-8B57AB725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flSlideMaster.1_Layout 3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15676922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3_Layout 3x1 with Headings">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C8107A3D-94F3-D586-D7D2-DB8EA7173B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lSlideMaster.3_Layout 3x1 with Heading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28144199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Slide with graph">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B187C8C3-FC2E-38F3-31AE-EF94BD8DFF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a:t>add your title</a:t>
            </a:r>
            <a:endParaRPr lang="en-IN"/>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a:t>click icon to add chart</a:t>
            </a:r>
            <a:endParaRPr lang="en-IN"/>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Slide with graph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63640897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Slide with graph &amp; chart">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975564BC-2047-01B4-244E-A312FC8C00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a:t>add your title</a:t>
            </a:r>
            <a:endParaRPr lang="en-IN"/>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a:t>click icon to add chart</a:t>
            </a:r>
            <a:endParaRPr lang="en-IN"/>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Slide with graph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84214839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Title &amp; Table ">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62B947BF-857E-8355-8125-49CCFC33F40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a:t>click icon to add table</a:t>
            </a:r>
            <a:endParaRPr lang="en-IN"/>
          </a:p>
        </p:txBody>
      </p:sp>
      <p:sp>
        <p:nvSpPr>
          <p:cNvPr id="5" name="flSlideMaster.2_Title &amp; Table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38539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05CC3-6634-48EA-AE22-613DE2243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BD25A0-FE17-43DE-A3D3-C0D107E012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F23816-8373-42D2-BF4A-1AE7D32ED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C90A86-5DB3-4598-98A5-2D834126782D}"/>
              </a:ext>
            </a:extLst>
          </p:cNvPr>
          <p:cNvSpPr>
            <a:spLocks noGrp="1"/>
          </p:cNvSpPr>
          <p:nvPr>
            <p:ph type="dt" sz="half" idx="10"/>
          </p:nvPr>
        </p:nvSpPr>
        <p:spPr/>
        <p:txBody>
          <a:bodyPr/>
          <a:lstStyle/>
          <a:p>
            <a:fld id="{C7584018-4E59-4E3C-A309-B71C5FAD0F9C}" type="datetimeFigureOut">
              <a:rPr lang="en-IN" smtClean="0"/>
              <a:t>23-11-2024</a:t>
            </a:fld>
            <a:endParaRPr lang="en-IN"/>
          </a:p>
        </p:txBody>
      </p:sp>
      <p:sp>
        <p:nvSpPr>
          <p:cNvPr id="6" name="Footer Placeholder 5">
            <a:extLst>
              <a:ext uri="{FF2B5EF4-FFF2-40B4-BE49-F238E27FC236}">
                <a16:creationId xmlns:a16="http://schemas.microsoft.com/office/drawing/2014/main" id="{64B0F513-165E-4BFF-9F18-DA059908E0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F58908-7287-482E-A767-B8EF369C2FCD}"/>
              </a:ext>
            </a:extLst>
          </p:cNvPr>
          <p:cNvSpPr>
            <a:spLocks noGrp="1"/>
          </p:cNvSpPr>
          <p:nvPr>
            <p:ph type="sldNum" sz="quarter" idx="12"/>
          </p:nvPr>
        </p:nvSpPr>
        <p:spPr/>
        <p:txBody>
          <a:bodyPr/>
          <a:lstStyle/>
          <a:p>
            <a:fld id="{4F399CDF-0360-442E-BFDF-586CE6D4413C}" type="slidenum">
              <a:rPr lang="en-IN" smtClean="0"/>
              <a:t>‹#›</a:t>
            </a:fld>
            <a:endParaRPr lang="en-IN"/>
          </a:p>
        </p:txBody>
      </p:sp>
    </p:spTree>
    <p:extLst>
      <p:ext uri="{BB962C8B-B14F-4D97-AF65-F5344CB8AC3E}">
        <p14:creationId xmlns:p14="http://schemas.microsoft.com/office/powerpoint/2010/main" val="184805473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1_Funnel Slide">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82E93D34-A8AC-4657-40E8-AEFB260189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XXXXXX</a:t>
            </a:r>
            <a:endParaRPr lang="en-IN"/>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XXXXXX</a:t>
            </a:r>
            <a:endParaRPr lang="en-IN"/>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flSlideMaster.1_Funnel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17613688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1_Title &amp; Table 02">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B9AC9BDC-490F-5E40-30A2-BEA7BC195A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a:t>click icon to add table</a:t>
            </a:r>
            <a:endParaRPr lang="en-IN"/>
          </a:p>
        </p:txBody>
      </p:sp>
      <p:sp>
        <p:nvSpPr>
          <p:cNvPr id="5" name="flSlideMaster.1_Title &amp; Tabl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30660157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1_Title text &amp; table">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C09292B4-C7D5-D9E5-F234-70169BB598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a:t>click icon to add table</a:t>
            </a:r>
            <a:endParaRPr lang="en-IN"/>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Title text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43452432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Title, picture &amp; table">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5100F12E-3707-8269-C599-C1422F739E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a:t>click icon to add table</a:t>
            </a:r>
            <a:endParaRPr lang="en-IN"/>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a:p>
        </p:txBody>
      </p:sp>
      <p:sp>
        <p:nvSpPr>
          <p:cNvPr id="5" name="flSlideMaster.1_Title, picture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8857323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Title, picture &amp; chart">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60C7A010-E753-8DCF-C2A3-3E111F7022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a:p>
        </p:txBody>
      </p:sp>
      <p:sp>
        <p:nvSpPr>
          <p:cNvPr id="5" name="flSlideMaster.1_Title, pictur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91074314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Title &amp; chart">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00C1196A-864E-E375-7FCB-39165B078F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a:p>
        </p:txBody>
      </p:sp>
      <p:sp>
        <p:nvSpPr>
          <p:cNvPr id="5" name="flSlideMaster.1_Titl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7499953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Title &amp; chart -2">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B87B019D-DCB1-1533-4EDE-745F812D21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a:p>
        </p:txBody>
      </p:sp>
      <p:sp>
        <p:nvSpPr>
          <p:cNvPr id="5" name="flSlideMaster.1_Title &amp; chart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9414779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1_Title &amp; text boxes">
    <p:spTree>
      <p:nvGrpSpPr>
        <p:cNvPr id="1" name=""/>
        <p:cNvGrpSpPr/>
        <p:nvPr/>
      </p:nvGrpSpPr>
      <p:grpSpPr>
        <a:xfrm>
          <a:off x="0" y="0"/>
          <a:ext cx="0" cy="0"/>
          <a:chOff x="0" y="0"/>
          <a:chExt cx="0" cy="0"/>
        </a:xfrm>
      </p:grpSpPr>
      <p:pic>
        <p:nvPicPr>
          <p:cNvPr id="11" name="Picture 10" descr="Background pattern&#10;&#10;Description automatically generated with low confidence">
            <a:extLst>
              <a:ext uri="{FF2B5EF4-FFF2-40B4-BE49-F238E27FC236}">
                <a16:creationId xmlns:a16="http://schemas.microsoft.com/office/drawing/2014/main" id="{559ABF87-6389-44A3-6E8F-D1896EF8E8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chemeClr val="bg1"/>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6" name="flSlideMaster.1_Title &amp; text boxe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40178122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1_Title block &amp; content">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7FF4394D-A1F7-72CF-4FAF-2895E462B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a:t>add your text here…</a:t>
            </a:r>
            <a:endParaRPr lang="en-IN"/>
          </a:p>
        </p:txBody>
      </p:sp>
      <p:sp>
        <p:nvSpPr>
          <p:cNvPr id="5" name="flSlideMaster.1_Title block &amp;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5036021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a:p>
        </p:txBody>
      </p:sp>
      <p:pic>
        <p:nvPicPr>
          <p:cNvPr id="7" name="Picture 6" descr="Logo&#10;&#10;Description automatically generated">
            <a:extLst>
              <a:ext uri="{FF2B5EF4-FFF2-40B4-BE49-F238E27FC236}">
                <a16:creationId xmlns:a16="http://schemas.microsoft.com/office/drawing/2014/main" id="{C512DE78-F15C-C883-D570-C4516A4EC1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4574" y="6100048"/>
            <a:ext cx="675951" cy="566606"/>
          </a:xfrm>
          <a:prstGeom prst="rect">
            <a:avLst/>
          </a:prstGeom>
        </p:spPr>
      </p:pic>
      <p:sp>
        <p:nvSpPr>
          <p:cNvPr id="2" name="flSlideMaster.1_Media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39404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40.xml"/><Relationship Id="rId21" Type="http://schemas.openxmlformats.org/officeDocument/2006/relationships/slideLayout" Target="../slideLayouts/slideLayout35.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63" Type="http://schemas.openxmlformats.org/officeDocument/2006/relationships/slideLayout" Target="../slideLayouts/slideLayout77.xml"/><Relationship Id="rId68" Type="http://schemas.openxmlformats.org/officeDocument/2006/relationships/slideLayout" Target="../slideLayouts/slideLayout82.xml"/><Relationship Id="rId84" Type="http://schemas.openxmlformats.org/officeDocument/2006/relationships/slideLayout" Target="../slideLayouts/slideLayout98.xml"/><Relationship Id="rId89" Type="http://schemas.openxmlformats.org/officeDocument/2006/relationships/slideLayout" Target="../slideLayouts/slideLayout103.xml"/><Relationship Id="rId16" Type="http://schemas.openxmlformats.org/officeDocument/2006/relationships/slideLayout" Target="../slideLayouts/slideLayout30.xml"/><Relationship Id="rId11" Type="http://schemas.openxmlformats.org/officeDocument/2006/relationships/slideLayout" Target="../slideLayouts/slideLayout25.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53" Type="http://schemas.openxmlformats.org/officeDocument/2006/relationships/slideLayout" Target="../slideLayouts/slideLayout67.xml"/><Relationship Id="rId58" Type="http://schemas.openxmlformats.org/officeDocument/2006/relationships/slideLayout" Target="../slideLayouts/slideLayout72.xml"/><Relationship Id="rId74" Type="http://schemas.openxmlformats.org/officeDocument/2006/relationships/slideLayout" Target="../slideLayouts/slideLayout88.xml"/><Relationship Id="rId79" Type="http://schemas.openxmlformats.org/officeDocument/2006/relationships/slideLayout" Target="../slideLayouts/slideLayout93.xml"/><Relationship Id="rId5" Type="http://schemas.openxmlformats.org/officeDocument/2006/relationships/slideLayout" Target="../slideLayouts/slideLayout19.xml"/><Relationship Id="rId90" Type="http://schemas.openxmlformats.org/officeDocument/2006/relationships/slideLayout" Target="../slideLayouts/slideLayout104.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43" Type="http://schemas.openxmlformats.org/officeDocument/2006/relationships/slideLayout" Target="../slideLayouts/slideLayout57.xml"/><Relationship Id="rId48" Type="http://schemas.openxmlformats.org/officeDocument/2006/relationships/slideLayout" Target="../slideLayouts/slideLayout62.xml"/><Relationship Id="rId64" Type="http://schemas.openxmlformats.org/officeDocument/2006/relationships/slideLayout" Target="../slideLayouts/slideLayout78.xml"/><Relationship Id="rId69" Type="http://schemas.openxmlformats.org/officeDocument/2006/relationships/slideLayout" Target="../slideLayouts/slideLayout83.xml"/><Relationship Id="rId8" Type="http://schemas.openxmlformats.org/officeDocument/2006/relationships/slideLayout" Target="../slideLayouts/slideLayout22.xml"/><Relationship Id="rId51" Type="http://schemas.openxmlformats.org/officeDocument/2006/relationships/slideLayout" Target="../slideLayouts/slideLayout65.xml"/><Relationship Id="rId72" Type="http://schemas.openxmlformats.org/officeDocument/2006/relationships/slideLayout" Target="../slideLayouts/slideLayout86.xml"/><Relationship Id="rId80" Type="http://schemas.openxmlformats.org/officeDocument/2006/relationships/slideLayout" Target="../slideLayouts/slideLayout94.xml"/><Relationship Id="rId85" Type="http://schemas.openxmlformats.org/officeDocument/2006/relationships/slideLayout" Target="../slideLayouts/slideLayout99.xml"/><Relationship Id="rId93" Type="http://schemas.openxmlformats.org/officeDocument/2006/relationships/image" Target="../media/image8.png"/><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59" Type="http://schemas.openxmlformats.org/officeDocument/2006/relationships/slideLayout" Target="../slideLayouts/slideLayout73.xml"/><Relationship Id="rId67" Type="http://schemas.openxmlformats.org/officeDocument/2006/relationships/slideLayout" Target="../slideLayouts/slideLayout81.xml"/><Relationship Id="rId20" Type="http://schemas.openxmlformats.org/officeDocument/2006/relationships/slideLayout" Target="../slideLayouts/slideLayout34.xml"/><Relationship Id="rId41" Type="http://schemas.openxmlformats.org/officeDocument/2006/relationships/slideLayout" Target="../slideLayouts/slideLayout55.xml"/><Relationship Id="rId54" Type="http://schemas.openxmlformats.org/officeDocument/2006/relationships/slideLayout" Target="../slideLayouts/slideLayout68.xml"/><Relationship Id="rId62" Type="http://schemas.openxmlformats.org/officeDocument/2006/relationships/slideLayout" Target="../slideLayouts/slideLayout76.xml"/><Relationship Id="rId70" Type="http://schemas.openxmlformats.org/officeDocument/2006/relationships/slideLayout" Target="../slideLayouts/slideLayout84.xml"/><Relationship Id="rId75" Type="http://schemas.openxmlformats.org/officeDocument/2006/relationships/slideLayout" Target="../slideLayouts/slideLayout89.xml"/><Relationship Id="rId83" Type="http://schemas.openxmlformats.org/officeDocument/2006/relationships/slideLayout" Target="../slideLayouts/slideLayout97.xml"/><Relationship Id="rId88" Type="http://schemas.openxmlformats.org/officeDocument/2006/relationships/slideLayout" Target="../slideLayouts/slideLayout102.xml"/><Relationship Id="rId91" Type="http://schemas.openxmlformats.org/officeDocument/2006/relationships/slideLayout" Target="../slideLayouts/slideLayout105.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49" Type="http://schemas.openxmlformats.org/officeDocument/2006/relationships/slideLayout" Target="../slideLayouts/slideLayout63.xml"/><Relationship Id="rId57" Type="http://schemas.openxmlformats.org/officeDocument/2006/relationships/slideLayout" Target="../slideLayouts/slideLayout71.xml"/><Relationship Id="rId10" Type="http://schemas.openxmlformats.org/officeDocument/2006/relationships/slideLayout" Target="../slideLayouts/slideLayout24.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52" Type="http://schemas.openxmlformats.org/officeDocument/2006/relationships/slideLayout" Target="../slideLayouts/slideLayout66.xml"/><Relationship Id="rId60" Type="http://schemas.openxmlformats.org/officeDocument/2006/relationships/slideLayout" Target="../slideLayouts/slideLayout74.xml"/><Relationship Id="rId65" Type="http://schemas.openxmlformats.org/officeDocument/2006/relationships/slideLayout" Target="../slideLayouts/slideLayout79.xml"/><Relationship Id="rId73" Type="http://schemas.openxmlformats.org/officeDocument/2006/relationships/slideLayout" Target="../slideLayouts/slideLayout87.xml"/><Relationship Id="rId78" Type="http://schemas.openxmlformats.org/officeDocument/2006/relationships/slideLayout" Target="../slideLayouts/slideLayout92.xml"/><Relationship Id="rId81" Type="http://schemas.openxmlformats.org/officeDocument/2006/relationships/slideLayout" Target="../slideLayouts/slideLayout95.xml"/><Relationship Id="rId86" Type="http://schemas.openxmlformats.org/officeDocument/2006/relationships/slideLayout" Target="../slideLayouts/slideLayout100.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9" Type="http://schemas.openxmlformats.org/officeDocument/2006/relationships/slideLayout" Target="../slideLayouts/slideLayout53.xml"/><Relationship Id="rId34" Type="http://schemas.openxmlformats.org/officeDocument/2006/relationships/slideLayout" Target="../slideLayouts/slideLayout48.xml"/><Relationship Id="rId50" Type="http://schemas.openxmlformats.org/officeDocument/2006/relationships/slideLayout" Target="../slideLayouts/slideLayout64.xml"/><Relationship Id="rId55" Type="http://schemas.openxmlformats.org/officeDocument/2006/relationships/slideLayout" Target="../slideLayouts/slideLayout69.xml"/><Relationship Id="rId76" Type="http://schemas.openxmlformats.org/officeDocument/2006/relationships/slideLayout" Target="../slideLayouts/slideLayout90.xml"/><Relationship Id="rId7" Type="http://schemas.openxmlformats.org/officeDocument/2006/relationships/slideLayout" Target="../slideLayouts/slideLayout21.xml"/><Relationship Id="rId71" Type="http://schemas.openxmlformats.org/officeDocument/2006/relationships/slideLayout" Target="../slideLayouts/slideLayout85.xml"/><Relationship Id="rId92" Type="http://schemas.openxmlformats.org/officeDocument/2006/relationships/theme" Target="../theme/theme2.xml"/><Relationship Id="rId2" Type="http://schemas.openxmlformats.org/officeDocument/2006/relationships/slideLayout" Target="../slideLayouts/slideLayout16.xml"/><Relationship Id="rId29" Type="http://schemas.openxmlformats.org/officeDocument/2006/relationships/slideLayout" Target="../slideLayouts/slideLayout43.xml"/><Relationship Id="rId24" Type="http://schemas.openxmlformats.org/officeDocument/2006/relationships/slideLayout" Target="../slideLayouts/slideLayout38.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66" Type="http://schemas.openxmlformats.org/officeDocument/2006/relationships/slideLayout" Target="../slideLayouts/slideLayout80.xml"/><Relationship Id="rId87" Type="http://schemas.openxmlformats.org/officeDocument/2006/relationships/slideLayout" Target="../slideLayouts/slideLayout101.xml"/><Relationship Id="rId61" Type="http://schemas.openxmlformats.org/officeDocument/2006/relationships/slideLayout" Target="../slideLayouts/slideLayout75.xml"/><Relationship Id="rId82" Type="http://schemas.openxmlformats.org/officeDocument/2006/relationships/slideLayout" Target="../slideLayouts/slideLayout96.xml"/><Relationship Id="rId19" Type="http://schemas.openxmlformats.org/officeDocument/2006/relationships/slideLayout" Target="../slideLayouts/slideLayout33.xml"/><Relationship Id="rId14" Type="http://schemas.openxmlformats.org/officeDocument/2006/relationships/slideLayout" Target="../slideLayouts/slideLayout28.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56" Type="http://schemas.openxmlformats.org/officeDocument/2006/relationships/slideLayout" Target="../slideLayouts/slideLayout70.xml"/><Relationship Id="rId77"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93BC7-9E8E-4C66-8EFC-89B60035BF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E9DBFC-7863-47F5-B13E-60E5E7ECF3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94D682-DD7D-4740-8AEC-16CA96EB0B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84018-4E59-4E3C-A309-B71C5FAD0F9C}" type="datetimeFigureOut">
              <a:rPr lang="en-IN" smtClean="0"/>
              <a:t>23-11-2024</a:t>
            </a:fld>
            <a:endParaRPr lang="en-IN"/>
          </a:p>
        </p:txBody>
      </p:sp>
      <p:sp>
        <p:nvSpPr>
          <p:cNvPr id="5" name="Footer Placeholder 4">
            <a:extLst>
              <a:ext uri="{FF2B5EF4-FFF2-40B4-BE49-F238E27FC236}">
                <a16:creationId xmlns:a16="http://schemas.microsoft.com/office/drawing/2014/main" id="{F3328C4A-4F14-4D32-AF64-215EAE613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490260-82EF-4CC2-8373-24BA71804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399CDF-0360-442E-BFDF-586CE6D4413C}" type="slidenum">
              <a:rPr lang="en-IN" smtClean="0"/>
              <a:t>‹#›</a:t>
            </a:fld>
            <a:endParaRPr lang="en-IN"/>
          </a:p>
        </p:txBody>
      </p:sp>
    </p:spTree>
    <p:extLst>
      <p:ext uri="{BB962C8B-B14F-4D97-AF65-F5344CB8AC3E}">
        <p14:creationId xmlns:p14="http://schemas.microsoft.com/office/powerpoint/2010/main" val="1000274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Graphic 3"/>
          <p:cNvPicPr>
            <a:picLocks noChangeAspect="1"/>
          </p:cNvPicPr>
          <p:nvPr userDrawn="1"/>
        </p:nvPicPr>
        <p:blipFill>
          <a:blip r:embed="rId93" cstate="print">
            <a:extLst>
              <a:ext uri="{28A0092B-C50C-407E-A947-70E740481C1C}">
                <a14:useLocalDpi xmlns:a14="http://schemas.microsoft.com/office/drawing/2010/main" val="0"/>
              </a:ext>
            </a:extLst>
          </a:blip>
          <a:srcRect/>
          <a:stretch/>
        </p:blipFill>
        <p:spPr bwMode="auto">
          <a:xfrm>
            <a:off x="11025349" y="5719062"/>
            <a:ext cx="994486" cy="994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371475" y="379413"/>
            <a:ext cx="11412538"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8" name="Text Placeholder 2"/>
          <p:cNvSpPr>
            <a:spLocks noGrp="1"/>
          </p:cNvSpPr>
          <p:nvPr>
            <p:ph type="body" idx="1"/>
          </p:nvPr>
        </p:nvSpPr>
        <p:spPr bwMode="auto">
          <a:xfrm>
            <a:off x="371475" y="1376363"/>
            <a:ext cx="11412538"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p:txBody>
      </p:sp>
      <p:sp>
        <p:nvSpPr>
          <p:cNvPr id="5" name="Footer Placeholder 4"/>
          <p:cNvSpPr>
            <a:spLocks noGrp="1"/>
          </p:cNvSpPr>
          <p:nvPr>
            <p:ph type="ftr" sz="quarter" idx="3"/>
          </p:nvPr>
        </p:nvSpPr>
        <p:spPr>
          <a:xfrm>
            <a:off x="371475" y="6018213"/>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tx2"/>
                </a:solidFill>
                <a:latin typeface="+mn-lt"/>
                <a:cs typeface="+mn-cs"/>
              </a:defRPr>
            </a:lvl1pPr>
          </a:lstStyle>
          <a:p>
            <a:pPr>
              <a:defRPr/>
            </a:pPr>
            <a:r>
              <a:rPr lang="en-IN"/>
              <a:t>Vodafone Idea Confidential</a:t>
            </a:r>
          </a:p>
        </p:txBody>
      </p:sp>
      <p:sp>
        <p:nvSpPr>
          <p:cNvPr id="6" name="Slide Number Placeholder 5"/>
          <p:cNvSpPr>
            <a:spLocks noGrp="1"/>
          </p:cNvSpPr>
          <p:nvPr>
            <p:ph type="sldNum" sz="quarter" idx="4"/>
          </p:nvPr>
        </p:nvSpPr>
        <p:spPr>
          <a:xfrm>
            <a:off x="5659438" y="6018213"/>
            <a:ext cx="8731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b="1">
                <a:solidFill>
                  <a:schemeClr val="tx2"/>
                </a:solidFill>
                <a:latin typeface="Vi" panose="00000500000000000000" pitchFamily="50" charset="0"/>
              </a:defRPr>
            </a:lvl1pPr>
          </a:lstStyle>
          <a:p>
            <a:pPr>
              <a:defRPr/>
            </a:pPr>
            <a:fld id="{45644A2E-D16A-413D-A6D0-DB8AAB391CB5}" type="slidenum">
              <a:rPr lang="en-IN" altLang="en-US"/>
              <a:pPr>
                <a:defRPr/>
              </a:pPr>
              <a:t>‹#›</a:t>
            </a:fld>
            <a:endParaRPr lang="en-IN" altLang="en-US"/>
          </a:p>
        </p:txBody>
      </p:sp>
    </p:spTree>
    <p:extLst>
      <p:ext uri="{BB962C8B-B14F-4D97-AF65-F5344CB8AC3E}">
        <p14:creationId xmlns:p14="http://schemas.microsoft.com/office/powerpoint/2010/main" val="3090194191"/>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3" r:id="rId29"/>
    <p:sldLayoutId id="2147483694" r:id="rId30"/>
    <p:sldLayoutId id="2147483695" r:id="rId31"/>
    <p:sldLayoutId id="2147483696" r:id="rId32"/>
    <p:sldLayoutId id="2147483697" r:id="rId33"/>
    <p:sldLayoutId id="2147483698" r:id="rId34"/>
    <p:sldLayoutId id="2147483699" r:id="rId35"/>
    <p:sldLayoutId id="2147483700" r:id="rId36"/>
    <p:sldLayoutId id="2147483701" r:id="rId37"/>
    <p:sldLayoutId id="2147483702" r:id="rId38"/>
    <p:sldLayoutId id="2147483703" r:id="rId39"/>
    <p:sldLayoutId id="2147483704" r:id="rId40"/>
    <p:sldLayoutId id="2147483705" r:id="rId41"/>
    <p:sldLayoutId id="2147483706" r:id="rId42"/>
    <p:sldLayoutId id="2147483707" r:id="rId43"/>
    <p:sldLayoutId id="2147483708" r:id="rId44"/>
    <p:sldLayoutId id="2147483709" r:id="rId45"/>
    <p:sldLayoutId id="2147483710" r:id="rId46"/>
    <p:sldLayoutId id="2147483711" r:id="rId47"/>
    <p:sldLayoutId id="2147483712" r:id="rId48"/>
    <p:sldLayoutId id="2147483713" r:id="rId49"/>
    <p:sldLayoutId id="2147483714" r:id="rId50"/>
    <p:sldLayoutId id="2147483715" r:id="rId51"/>
    <p:sldLayoutId id="2147483716" r:id="rId52"/>
    <p:sldLayoutId id="2147483717" r:id="rId53"/>
    <p:sldLayoutId id="2147483718" r:id="rId54"/>
    <p:sldLayoutId id="2147483719" r:id="rId55"/>
    <p:sldLayoutId id="2147483720" r:id="rId56"/>
    <p:sldLayoutId id="2147483721" r:id="rId57"/>
    <p:sldLayoutId id="2147483722" r:id="rId58"/>
    <p:sldLayoutId id="2147483723" r:id="rId59"/>
    <p:sldLayoutId id="2147483724" r:id="rId60"/>
    <p:sldLayoutId id="2147483725" r:id="rId61"/>
    <p:sldLayoutId id="2147483726" r:id="rId62"/>
    <p:sldLayoutId id="2147483727" r:id="rId63"/>
    <p:sldLayoutId id="2147483728" r:id="rId64"/>
    <p:sldLayoutId id="2147483729" r:id="rId65"/>
    <p:sldLayoutId id="2147483730" r:id="rId66"/>
    <p:sldLayoutId id="2147483731" r:id="rId67"/>
    <p:sldLayoutId id="2147483732" r:id="rId68"/>
    <p:sldLayoutId id="2147483733" r:id="rId69"/>
    <p:sldLayoutId id="2147483734" r:id="rId70"/>
    <p:sldLayoutId id="2147483735" r:id="rId71"/>
    <p:sldLayoutId id="2147483736" r:id="rId72"/>
    <p:sldLayoutId id="2147483737" r:id="rId73"/>
    <p:sldLayoutId id="2147483738" r:id="rId74"/>
    <p:sldLayoutId id="2147483739" r:id="rId75"/>
    <p:sldLayoutId id="2147483740" r:id="rId76"/>
    <p:sldLayoutId id="2147483741" r:id="rId77"/>
    <p:sldLayoutId id="2147483742" r:id="rId78"/>
    <p:sldLayoutId id="2147483743" r:id="rId79"/>
    <p:sldLayoutId id="2147483744" r:id="rId80"/>
    <p:sldLayoutId id="2147483745" r:id="rId81"/>
    <p:sldLayoutId id="2147483746" r:id="rId82"/>
    <p:sldLayoutId id="2147483747" r:id="rId83"/>
    <p:sldLayoutId id="2147483748" r:id="rId84"/>
    <p:sldLayoutId id="2147483749" r:id="rId85"/>
    <p:sldLayoutId id="2147483750" r:id="rId86"/>
    <p:sldLayoutId id="2147483751" r:id="rId87"/>
    <p:sldLayoutId id="2147483752" r:id="rId88"/>
    <p:sldLayoutId id="2147483753" r:id="rId89"/>
    <p:sldLayoutId id="2147483754" r:id="rId90"/>
    <p:sldLayoutId id="2147483755" r:id="rId91"/>
  </p:sldLayoutIdLst>
  <p:hf hdr="0" dt="0"/>
  <p:txStyles>
    <p:titleStyle>
      <a:lvl1pPr algn="l" rtl="0" eaLnBrk="0" fontAlgn="base" hangingPunct="0">
        <a:lnSpc>
          <a:spcPct val="90000"/>
        </a:lnSpc>
        <a:spcBef>
          <a:spcPct val="0"/>
        </a:spcBef>
        <a:spcAft>
          <a:spcPct val="0"/>
        </a:spcAft>
        <a:defRPr sz="3200" b="1" kern="1200">
          <a:solidFill>
            <a:schemeClr val="accent1"/>
          </a:solidFill>
          <a:latin typeface="+mj-lt"/>
          <a:ea typeface="+mj-ea"/>
          <a:cs typeface="+mj-cs"/>
        </a:defRPr>
      </a:lvl1pPr>
      <a:lvl2pPr algn="l" rtl="0" eaLnBrk="0" fontAlgn="base" hangingPunct="0">
        <a:lnSpc>
          <a:spcPct val="90000"/>
        </a:lnSpc>
        <a:spcBef>
          <a:spcPct val="0"/>
        </a:spcBef>
        <a:spcAft>
          <a:spcPct val="0"/>
        </a:spcAft>
        <a:defRPr sz="3200" b="1">
          <a:solidFill>
            <a:schemeClr val="accent1"/>
          </a:solidFill>
          <a:latin typeface="Vi Heavy"/>
        </a:defRPr>
      </a:lvl2pPr>
      <a:lvl3pPr algn="l" rtl="0" eaLnBrk="0" fontAlgn="base" hangingPunct="0">
        <a:lnSpc>
          <a:spcPct val="90000"/>
        </a:lnSpc>
        <a:spcBef>
          <a:spcPct val="0"/>
        </a:spcBef>
        <a:spcAft>
          <a:spcPct val="0"/>
        </a:spcAft>
        <a:defRPr sz="3200" b="1">
          <a:solidFill>
            <a:schemeClr val="accent1"/>
          </a:solidFill>
          <a:latin typeface="Vi Heavy"/>
        </a:defRPr>
      </a:lvl3pPr>
      <a:lvl4pPr algn="l" rtl="0" eaLnBrk="0" fontAlgn="base" hangingPunct="0">
        <a:lnSpc>
          <a:spcPct val="90000"/>
        </a:lnSpc>
        <a:spcBef>
          <a:spcPct val="0"/>
        </a:spcBef>
        <a:spcAft>
          <a:spcPct val="0"/>
        </a:spcAft>
        <a:defRPr sz="3200" b="1">
          <a:solidFill>
            <a:schemeClr val="accent1"/>
          </a:solidFill>
          <a:latin typeface="Vi Heavy"/>
        </a:defRPr>
      </a:lvl4pPr>
      <a:lvl5pPr algn="l" rtl="0" eaLnBrk="0" fontAlgn="base" hangingPunct="0">
        <a:lnSpc>
          <a:spcPct val="90000"/>
        </a:lnSpc>
        <a:spcBef>
          <a:spcPct val="0"/>
        </a:spcBef>
        <a:spcAft>
          <a:spcPct val="0"/>
        </a:spcAft>
        <a:defRPr sz="3200" b="1">
          <a:solidFill>
            <a:schemeClr val="accent1"/>
          </a:solidFill>
          <a:latin typeface="Vi Heavy"/>
        </a:defRPr>
      </a:lvl5pPr>
      <a:lvl6pPr marL="457200" algn="l" rtl="0" fontAlgn="base">
        <a:lnSpc>
          <a:spcPct val="90000"/>
        </a:lnSpc>
        <a:spcBef>
          <a:spcPct val="0"/>
        </a:spcBef>
        <a:spcAft>
          <a:spcPct val="0"/>
        </a:spcAft>
        <a:defRPr sz="3200" b="1">
          <a:solidFill>
            <a:schemeClr val="accent1"/>
          </a:solidFill>
          <a:latin typeface="Vi Heavy"/>
        </a:defRPr>
      </a:lvl6pPr>
      <a:lvl7pPr marL="914400" algn="l" rtl="0" fontAlgn="base">
        <a:lnSpc>
          <a:spcPct val="90000"/>
        </a:lnSpc>
        <a:spcBef>
          <a:spcPct val="0"/>
        </a:spcBef>
        <a:spcAft>
          <a:spcPct val="0"/>
        </a:spcAft>
        <a:defRPr sz="3200" b="1">
          <a:solidFill>
            <a:schemeClr val="accent1"/>
          </a:solidFill>
          <a:latin typeface="Vi Heavy"/>
        </a:defRPr>
      </a:lvl7pPr>
      <a:lvl8pPr marL="1371600" algn="l" rtl="0" fontAlgn="base">
        <a:lnSpc>
          <a:spcPct val="90000"/>
        </a:lnSpc>
        <a:spcBef>
          <a:spcPct val="0"/>
        </a:spcBef>
        <a:spcAft>
          <a:spcPct val="0"/>
        </a:spcAft>
        <a:defRPr sz="3200" b="1">
          <a:solidFill>
            <a:schemeClr val="accent1"/>
          </a:solidFill>
          <a:latin typeface="Vi Heavy"/>
        </a:defRPr>
      </a:lvl8pPr>
      <a:lvl9pPr marL="1828800" algn="l" rtl="0" fontAlgn="base">
        <a:lnSpc>
          <a:spcPct val="90000"/>
        </a:lnSpc>
        <a:spcBef>
          <a:spcPct val="0"/>
        </a:spcBef>
        <a:spcAft>
          <a:spcPct val="0"/>
        </a:spcAft>
        <a:defRPr sz="3200" b="1">
          <a:solidFill>
            <a:schemeClr val="accent1"/>
          </a:solidFill>
          <a:latin typeface="Vi Heavy"/>
        </a:defRPr>
      </a:lvl9pPr>
    </p:titleStyle>
    <p:bodyStyle>
      <a:lvl1pPr marL="228600" indent="-228600" algn="l" rtl="0" eaLnBrk="0" fontAlgn="base" hangingPunct="0">
        <a:lnSpc>
          <a:spcPct val="120000"/>
        </a:lnSpc>
        <a:spcBef>
          <a:spcPts val="600"/>
        </a:spcBef>
        <a:spcAft>
          <a:spcPct val="0"/>
        </a:spcAft>
        <a:buClr>
          <a:schemeClr val="tx2"/>
        </a:buClr>
        <a:buSzPct val="100000"/>
        <a:buFont typeface="Arial" pitchFamily="34" charset="0"/>
        <a:buChar char="•"/>
        <a:defRPr sz="2400" kern="1200">
          <a:solidFill>
            <a:schemeClr val="tx2"/>
          </a:solidFill>
          <a:latin typeface="+mn-lt"/>
          <a:ea typeface="+mn-ea"/>
          <a:cs typeface="+mn-cs"/>
        </a:defRPr>
      </a:lvl1pPr>
      <a:lvl2pPr marL="685800" indent="-228600" algn="l" rtl="0" eaLnBrk="0" fontAlgn="base" hangingPunct="0">
        <a:lnSpc>
          <a:spcPct val="120000"/>
        </a:lnSpc>
        <a:spcBef>
          <a:spcPts val="600"/>
        </a:spcBef>
        <a:spcAft>
          <a:spcPct val="0"/>
        </a:spcAft>
        <a:buClr>
          <a:schemeClr val="tx2"/>
        </a:buClr>
        <a:buSzPct val="100000"/>
        <a:buFont typeface="Arial" pitchFamily="34" charset="0"/>
        <a:buChar char="•"/>
        <a:defRPr sz="2000" kern="1200">
          <a:solidFill>
            <a:schemeClr val="tx2"/>
          </a:solidFill>
          <a:latin typeface="+mn-lt"/>
          <a:ea typeface="+mn-ea"/>
          <a:cs typeface="+mn-cs"/>
        </a:defRPr>
      </a:lvl2pPr>
      <a:lvl3pPr marL="1143000" indent="-228600" algn="l" rtl="0" eaLnBrk="0" fontAlgn="base" hangingPunct="0">
        <a:lnSpc>
          <a:spcPct val="120000"/>
        </a:lnSpc>
        <a:spcBef>
          <a:spcPts val="600"/>
        </a:spcBef>
        <a:spcAft>
          <a:spcPct val="0"/>
        </a:spcAft>
        <a:buClr>
          <a:schemeClr val="tx2"/>
        </a:buClr>
        <a:buSzPct val="100000"/>
        <a:buFont typeface="Arial" pitchFamily="34" charset="0"/>
        <a:buChar char="•"/>
        <a:defRPr sz="2400" kern="1200">
          <a:solidFill>
            <a:schemeClr val="tx2"/>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61.xml"/><Relationship Id="rId6" Type="http://schemas.openxmlformats.org/officeDocument/2006/relationships/image" Target="../media/image56.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1062E8-6902-1F3D-CAD6-4D3CD9AADDD0}"/>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FFFFFF"/>
                </a:solidFill>
                <a:effectLst/>
                <a:uLnTx/>
                <a:uFillTx/>
                <a:latin typeface="Vi"/>
                <a:ea typeface="+mn-ea"/>
                <a:cs typeface="+mn-cs"/>
              </a:rPr>
              <a:t>Vodafone Idea Confidential</a:t>
            </a:r>
          </a:p>
        </p:txBody>
      </p:sp>
      <p:sp>
        <p:nvSpPr>
          <p:cNvPr id="3" name="Slide Number Placeholder 2">
            <a:extLst>
              <a:ext uri="{FF2B5EF4-FFF2-40B4-BE49-F238E27FC236}">
                <a16:creationId xmlns:a16="http://schemas.microsoft.com/office/drawing/2014/main" id="{90F99515-BB08-C616-1568-6F701B68EC14}"/>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F01844A-6168-4B93-B09A-45625C485E75}" type="slidenum">
              <a:rPr kumimoji="0" lang="en-IN" altLang="en-US" sz="1000" b="1" i="0" u="none" strike="noStrike" kern="1200" cap="none" spc="0" normalizeH="0" baseline="0" noProof="0" smtClean="0">
                <a:ln>
                  <a:noFill/>
                </a:ln>
                <a:solidFill>
                  <a:srgbClr val="FFFFFF"/>
                </a:solidFill>
                <a:effectLst/>
                <a:uLnTx/>
                <a:uFillTx/>
                <a:latin typeface="Vi" panose="00000500000000000000" pitchFamily="50"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IN" altLang="en-US" sz="1000" b="1" i="0" u="none" strike="noStrike" kern="1200" cap="none" spc="0" normalizeH="0" baseline="0" noProof="0">
              <a:ln>
                <a:noFill/>
              </a:ln>
              <a:solidFill>
                <a:srgbClr val="FFFFFF"/>
              </a:solidFill>
              <a:effectLst/>
              <a:uLnTx/>
              <a:uFillTx/>
              <a:latin typeface="Vi" panose="00000500000000000000" pitchFamily="50" charset="0"/>
              <a:ea typeface="+mn-ea"/>
              <a:cs typeface="+mn-cs"/>
            </a:endParaRPr>
          </a:p>
        </p:txBody>
      </p:sp>
    </p:spTree>
    <p:extLst>
      <p:ext uri="{BB962C8B-B14F-4D97-AF65-F5344CB8AC3E}">
        <p14:creationId xmlns:p14="http://schemas.microsoft.com/office/powerpoint/2010/main" val="2020505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5584-1262-4B78-943D-493CEA060FF2}"/>
              </a:ext>
            </a:extLst>
          </p:cNvPr>
          <p:cNvSpPr>
            <a:spLocks noGrp="1"/>
          </p:cNvSpPr>
          <p:nvPr>
            <p:ph type="title" idx="4294967295"/>
          </p:nvPr>
        </p:nvSpPr>
        <p:spPr>
          <a:xfrm>
            <a:off x="1182254" y="97271"/>
            <a:ext cx="2650836" cy="669348"/>
          </a:xfrm>
        </p:spPr>
        <p:txBody>
          <a:bodyPr/>
          <a:lstStyle/>
          <a:p>
            <a:r>
              <a:rPr lang="en-IN" sz="2000" b="1" dirty="0">
                <a:solidFill>
                  <a:schemeClr val="bg1"/>
                </a:solidFill>
                <a:latin typeface="Vi" panose="00000500000000000000" pitchFamily="50" charset="0"/>
                <a:ea typeface="+mn-ea"/>
                <a:cs typeface="+mn-cs"/>
              </a:rPr>
              <a:t>Challenges of IoT</a:t>
            </a:r>
            <a:endParaRPr lang="en-IN" dirty="0"/>
          </a:p>
        </p:txBody>
      </p:sp>
      <p:sp>
        <p:nvSpPr>
          <p:cNvPr id="3" name="Content Placeholder 2">
            <a:extLst>
              <a:ext uri="{FF2B5EF4-FFF2-40B4-BE49-F238E27FC236}">
                <a16:creationId xmlns:a16="http://schemas.microsoft.com/office/drawing/2014/main" id="{F4090B95-FE04-4B82-9A8C-9F23B709A232}"/>
              </a:ext>
            </a:extLst>
          </p:cNvPr>
          <p:cNvSpPr>
            <a:spLocks noGrp="1"/>
          </p:cNvSpPr>
          <p:nvPr>
            <p:ph idx="4294967295"/>
          </p:nvPr>
        </p:nvSpPr>
        <p:spPr>
          <a:xfrm>
            <a:off x="461819" y="994352"/>
            <a:ext cx="10515600" cy="4351338"/>
          </a:xfrm>
        </p:spPr>
        <p:txBody>
          <a:bodyPr/>
          <a:lstStyle/>
          <a:p>
            <a:pPr fontAlgn="base"/>
            <a:r>
              <a:rPr lang="en-US" sz="1800" dirty="0">
                <a:latin typeface="Vi" panose="00000500000000000000"/>
              </a:rPr>
              <a:t>Inadequate testing and updating</a:t>
            </a:r>
          </a:p>
          <a:p>
            <a:pPr fontAlgn="base"/>
            <a:r>
              <a:rPr lang="en-US" sz="1800" dirty="0">
                <a:latin typeface="Vi" panose="00000500000000000000"/>
              </a:rPr>
              <a:t>Threat to user data privacy and security</a:t>
            </a:r>
          </a:p>
          <a:p>
            <a:pPr fontAlgn="base"/>
            <a:r>
              <a:rPr lang="en-US" sz="1800" dirty="0">
                <a:latin typeface="Vi" panose="00000500000000000000"/>
              </a:rPr>
              <a:t>Complex software functionality</a:t>
            </a:r>
          </a:p>
          <a:p>
            <a:pPr fontAlgn="base"/>
            <a:r>
              <a:rPr lang="en-US" sz="1800" dirty="0">
                <a:latin typeface="Vi" panose="00000500000000000000"/>
              </a:rPr>
              <a:t>Interpreting large amounts of data</a:t>
            </a:r>
          </a:p>
          <a:p>
            <a:pPr fontAlgn="base"/>
            <a:r>
              <a:rPr lang="en-US" sz="1800" dirty="0">
                <a:latin typeface="Vi" panose="00000500000000000000"/>
              </a:rPr>
              <a:t>AI and automation integration</a:t>
            </a:r>
          </a:p>
          <a:p>
            <a:pPr fontAlgn="base"/>
            <a:r>
              <a:rPr lang="en-US" sz="1800" dirty="0">
                <a:latin typeface="Vi" panose="00000500000000000000"/>
              </a:rPr>
              <a:t>IoT devices need access to constant power supply</a:t>
            </a:r>
          </a:p>
          <a:p>
            <a:pPr fontAlgn="base"/>
            <a:r>
              <a:rPr lang="en-US" sz="1800" dirty="0">
                <a:latin typeface="Vi" panose="00000500000000000000"/>
              </a:rPr>
              <a:t>Short-range communication and connectivity</a:t>
            </a:r>
          </a:p>
          <a:p>
            <a:endParaRPr lang="en-IN" dirty="0"/>
          </a:p>
        </p:txBody>
      </p:sp>
    </p:spTree>
    <p:extLst>
      <p:ext uri="{BB962C8B-B14F-4D97-AF65-F5344CB8AC3E}">
        <p14:creationId xmlns:p14="http://schemas.microsoft.com/office/powerpoint/2010/main" val="25381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800D-BDAA-431B-9D21-EADC1D91911D}"/>
              </a:ext>
            </a:extLst>
          </p:cNvPr>
          <p:cNvSpPr>
            <a:spLocks noGrp="1"/>
          </p:cNvSpPr>
          <p:nvPr>
            <p:ph type="title" idx="4294967295"/>
          </p:nvPr>
        </p:nvSpPr>
        <p:spPr>
          <a:xfrm>
            <a:off x="1173018" y="0"/>
            <a:ext cx="2660073" cy="964911"/>
          </a:xfrm>
        </p:spPr>
        <p:txBody>
          <a:bodyPr/>
          <a:lstStyle/>
          <a:p>
            <a:r>
              <a:rPr lang="en-IN" sz="2000" b="1" dirty="0">
                <a:solidFill>
                  <a:schemeClr val="bg1"/>
                </a:solidFill>
                <a:latin typeface="Vi" panose="00000500000000000000" pitchFamily="50" charset="0"/>
                <a:ea typeface="+mn-ea"/>
                <a:cs typeface="+mn-cs"/>
              </a:rPr>
              <a:t>Best practices of IoT</a:t>
            </a:r>
            <a:endParaRPr lang="en-IN" dirty="0"/>
          </a:p>
        </p:txBody>
      </p:sp>
      <p:sp>
        <p:nvSpPr>
          <p:cNvPr id="3" name="Content Placeholder 2">
            <a:extLst>
              <a:ext uri="{FF2B5EF4-FFF2-40B4-BE49-F238E27FC236}">
                <a16:creationId xmlns:a16="http://schemas.microsoft.com/office/drawing/2014/main" id="{814FDB75-F1E6-40A8-957C-042920B7FCE5}"/>
              </a:ext>
            </a:extLst>
          </p:cNvPr>
          <p:cNvSpPr>
            <a:spLocks noGrp="1"/>
          </p:cNvSpPr>
          <p:nvPr>
            <p:ph idx="4294967295"/>
          </p:nvPr>
        </p:nvSpPr>
        <p:spPr>
          <a:xfrm>
            <a:off x="406400" y="1077479"/>
            <a:ext cx="10515600" cy="4351338"/>
          </a:xfrm>
        </p:spPr>
        <p:txBody>
          <a:bodyPr/>
          <a:lstStyle/>
          <a:p>
            <a:pPr fontAlgn="base"/>
            <a:r>
              <a:rPr lang="en-US" sz="1800" dirty="0">
                <a:latin typeface="Vi" panose="00000500000000000000"/>
              </a:rPr>
              <a:t>Track and manage IoT devices</a:t>
            </a:r>
          </a:p>
          <a:p>
            <a:pPr fontAlgn="base"/>
            <a:r>
              <a:rPr lang="en-US" sz="1800" dirty="0">
                <a:latin typeface="Vi" panose="00000500000000000000"/>
              </a:rPr>
              <a:t>Assess your endpoints in the networks</a:t>
            </a:r>
          </a:p>
          <a:p>
            <a:pPr fontAlgn="base"/>
            <a:r>
              <a:rPr lang="en-US" sz="1800" dirty="0">
                <a:latin typeface="Vi" panose="00000500000000000000"/>
              </a:rPr>
              <a:t>Understand your security and privacy regulations</a:t>
            </a:r>
          </a:p>
          <a:p>
            <a:pPr fontAlgn="base"/>
            <a:r>
              <a:rPr lang="en-US" sz="1800" dirty="0">
                <a:latin typeface="Vi" panose="00000500000000000000"/>
              </a:rPr>
              <a:t>Conduct tests and experiments before launching the setup</a:t>
            </a:r>
          </a:p>
          <a:p>
            <a:pPr fontAlgn="base"/>
            <a:r>
              <a:rPr lang="en-US" sz="1800" dirty="0">
                <a:latin typeface="Vi" panose="00000500000000000000"/>
              </a:rPr>
              <a:t>Changes passwords and credentials regularly</a:t>
            </a:r>
          </a:p>
          <a:p>
            <a:endParaRPr lang="en-IN" dirty="0"/>
          </a:p>
        </p:txBody>
      </p:sp>
    </p:spTree>
    <p:extLst>
      <p:ext uri="{BB962C8B-B14F-4D97-AF65-F5344CB8AC3E}">
        <p14:creationId xmlns:p14="http://schemas.microsoft.com/office/powerpoint/2010/main" val="336772713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F859-FCDE-4052-AF6B-8FDE32E33E84}"/>
              </a:ext>
            </a:extLst>
          </p:cNvPr>
          <p:cNvSpPr>
            <a:spLocks noGrp="1"/>
          </p:cNvSpPr>
          <p:nvPr>
            <p:ph type="title" idx="4294967295"/>
          </p:nvPr>
        </p:nvSpPr>
        <p:spPr>
          <a:xfrm>
            <a:off x="1173019" y="73674"/>
            <a:ext cx="3860800" cy="859200"/>
          </a:xfrm>
        </p:spPr>
        <p:txBody>
          <a:bodyPr/>
          <a:lstStyle/>
          <a:p>
            <a:r>
              <a:rPr lang="en-IN" sz="2000" b="1" dirty="0">
                <a:solidFill>
                  <a:schemeClr val="bg1"/>
                </a:solidFill>
                <a:latin typeface="Vi" panose="00000500000000000000" pitchFamily="50" charset="0"/>
                <a:ea typeface="+mn-ea"/>
                <a:cs typeface="+mn-cs"/>
              </a:rPr>
              <a:t>Applications of IoT</a:t>
            </a:r>
            <a:endParaRPr lang="en-IN" dirty="0"/>
          </a:p>
        </p:txBody>
      </p:sp>
      <p:sp>
        <p:nvSpPr>
          <p:cNvPr id="3" name="Content Placeholder 2">
            <a:extLst>
              <a:ext uri="{FF2B5EF4-FFF2-40B4-BE49-F238E27FC236}">
                <a16:creationId xmlns:a16="http://schemas.microsoft.com/office/drawing/2014/main" id="{EAE478DF-3377-4F2C-A399-B1440171F54D}"/>
              </a:ext>
            </a:extLst>
          </p:cNvPr>
          <p:cNvSpPr>
            <a:spLocks noGrp="1"/>
          </p:cNvSpPr>
          <p:nvPr>
            <p:ph idx="4294967295"/>
          </p:nvPr>
        </p:nvSpPr>
        <p:spPr>
          <a:xfrm>
            <a:off x="406400" y="1105189"/>
            <a:ext cx="10515600" cy="4351338"/>
          </a:xfrm>
        </p:spPr>
        <p:txBody>
          <a:bodyPr>
            <a:normAutofit/>
          </a:bodyPr>
          <a:lstStyle/>
          <a:p>
            <a:pPr marL="0" indent="0">
              <a:buNone/>
            </a:pPr>
            <a:r>
              <a:rPr lang="en-US" sz="1800" dirty="0">
                <a:latin typeface="Vi" panose="00000500000000000000"/>
              </a:rPr>
              <a:t>The most common IoT applications are:</a:t>
            </a:r>
          </a:p>
          <a:p>
            <a:r>
              <a:rPr lang="en-US" sz="1800" dirty="0">
                <a:latin typeface="Vi" panose="00000500000000000000"/>
              </a:rPr>
              <a:t>Smart cities</a:t>
            </a:r>
          </a:p>
          <a:p>
            <a:r>
              <a:rPr lang="en-US" sz="1800" dirty="0">
                <a:latin typeface="Vi" panose="00000500000000000000"/>
              </a:rPr>
              <a:t>Smart grid</a:t>
            </a:r>
          </a:p>
          <a:p>
            <a:r>
              <a:rPr lang="en-US" sz="1800" dirty="0">
                <a:latin typeface="Vi" panose="00000500000000000000"/>
              </a:rPr>
              <a:t>Smart cars</a:t>
            </a:r>
          </a:p>
          <a:p>
            <a:r>
              <a:rPr lang="en-US" sz="1800" dirty="0">
                <a:latin typeface="Vi" panose="00000500000000000000"/>
              </a:rPr>
              <a:t>Smart homes</a:t>
            </a:r>
          </a:p>
          <a:p>
            <a:r>
              <a:rPr lang="en-US" sz="1800" dirty="0">
                <a:latin typeface="Vi" panose="00000500000000000000"/>
              </a:rPr>
              <a:t>Smart retail</a:t>
            </a:r>
          </a:p>
          <a:p>
            <a:r>
              <a:rPr lang="en-US" sz="1800" dirty="0">
                <a:latin typeface="Vi" panose="00000500000000000000"/>
              </a:rPr>
              <a:t>Smart Healthcare</a:t>
            </a:r>
          </a:p>
          <a:p>
            <a:r>
              <a:rPr lang="en-US" sz="1800" dirty="0">
                <a:latin typeface="Vi" panose="00000500000000000000"/>
              </a:rPr>
              <a:t>Industrial automation</a:t>
            </a:r>
          </a:p>
          <a:p>
            <a:r>
              <a:rPr lang="en-US" sz="1800" dirty="0">
                <a:latin typeface="Vi" panose="00000500000000000000"/>
              </a:rPr>
              <a:t>Wearables</a:t>
            </a:r>
          </a:p>
          <a:p>
            <a:r>
              <a:rPr lang="en-US" sz="1800" dirty="0">
                <a:latin typeface="Vi" panose="00000500000000000000"/>
              </a:rPr>
              <a:t>Smart farming</a:t>
            </a:r>
          </a:p>
          <a:p>
            <a:r>
              <a:rPr lang="en-US" sz="1800" dirty="0">
                <a:latin typeface="Vi" panose="00000500000000000000"/>
              </a:rPr>
              <a:t>Smart pollution control</a:t>
            </a:r>
            <a:endParaRPr lang="en-IN" sz="1800" dirty="0">
              <a:latin typeface="Vi" panose="00000500000000000000"/>
            </a:endParaRPr>
          </a:p>
        </p:txBody>
      </p:sp>
    </p:spTree>
    <p:extLst>
      <p:ext uri="{BB962C8B-B14F-4D97-AF65-F5344CB8AC3E}">
        <p14:creationId xmlns:p14="http://schemas.microsoft.com/office/powerpoint/2010/main" val="388657960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 !</a:t>
            </a:r>
          </a:p>
        </p:txBody>
      </p:sp>
      <p:sp>
        <p:nvSpPr>
          <p:cNvPr id="2" name="Footer Placeholder 1"/>
          <p:cNvSpPr>
            <a:spLocks noGrp="1"/>
          </p:cNvSpPr>
          <p:nvPr>
            <p:ph type="ftr" sz="quarter" idx="10"/>
          </p:nvPr>
        </p:nvSpPr>
        <p:spPr/>
        <p:txBody>
          <a:bodyPr/>
          <a:lstStyle/>
          <a:p>
            <a:r>
              <a:rPr lang="en-IN" dirty="0">
                <a:solidFill>
                  <a:srgbClr val="FFFFFF"/>
                </a:solidFill>
              </a:rPr>
              <a:t>Vodafone Idea Confidential</a:t>
            </a:r>
          </a:p>
        </p:txBody>
      </p:sp>
      <p:sp>
        <p:nvSpPr>
          <p:cNvPr id="3" name="Slide Number Placeholder 2"/>
          <p:cNvSpPr>
            <a:spLocks noGrp="1"/>
          </p:cNvSpPr>
          <p:nvPr>
            <p:ph type="sldNum" sz="quarter" idx="11"/>
          </p:nvPr>
        </p:nvSpPr>
        <p:spPr/>
        <p:txBody>
          <a:bodyPr/>
          <a:lstStyle/>
          <a:p>
            <a:fld id="{AC1CC88B-8153-4770-B0DF-840C5C37FBC3}" type="slidenum">
              <a:rPr lang="en-IN" smtClean="0">
                <a:solidFill>
                  <a:srgbClr val="FFFFFF"/>
                </a:solidFill>
              </a:rPr>
              <a:pPr/>
              <a:t>13</a:t>
            </a:fld>
            <a:endParaRPr lang="en-IN" dirty="0">
              <a:solidFill>
                <a:srgbClr val="FFFFFF"/>
              </a:solidFill>
            </a:endParaRPr>
          </a:p>
        </p:txBody>
      </p:sp>
    </p:spTree>
    <p:extLst>
      <p:ext uri="{BB962C8B-B14F-4D97-AF65-F5344CB8AC3E}">
        <p14:creationId xmlns:p14="http://schemas.microsoft.com/office/powerpoint/2010/main" val="303053697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normAutofit/>
          </a:bodyPr>
          <a:lstStyle/>
          <a:p>
            <a:pPr>
              <a:spcBef>
                <a:spcPct val="60000"/>
              </a:spcBef>
              <a:buClr>
                <a:srgbClr val="FF0000"/>
              </a:buClr>
            </a:pPr>
            <a:r>
              <a:rPr lang="en-US" sz="4800" dirty="0">
                <a:solidFill>
                  <a:schemeClr val="tx1"/>
                </a:solidFill>
              </a:rPr>
              <a:t>Introduction to IoT</a:t>
            </a:r>
            <a:endParaRPr lang="en-US" sz="4800" kern="0" dirty="0">
              <a:solidFill>
                <a:schemeClr val="tx1"/>
              </a:solidFill>
              <a:latin typeface="Vi" panose="00000500000000000000" pitchFamily="50" charset="0"/>
            </a:endParaRP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2</a:t>
            </a:fld>
            <a:endParaRPr lang="en-IN" dirty="0">
              <a:solidFill>
                <a:srgbClr val="FFFFFF"/>
              </a:solidFill>
            </a:endParaRPr>
          </a:p>
        </p:txBody>
      </p:sp>
    </p:spTree>
    <p:extLst>
      <p:ext uri="{BB962C8B-B14F-4D97-AF65-F5344CB8AC3E}">
        <p14:creationId xmlns:p14="http://schemas.microsoft.com/office/powerpoint/2010/main" val="388795620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4448-A11F-4777-BA3A-04D41B21FD61}"/>
              </a:ext>
            </a:extLst>
          </p:cNvPr>
          <p:cNvSpPr>
            <a:spLocks noGrp="1"/>
          </p:cNvSpPr>
          <p:nvPr>
            <p:ph type="title" idx="4294967295"/>
          </p:nvPr>
        </p:nvSpPr>
        <p:spPr>
          <a:xfrm>
            <a:off x="1173019" y="27708"/>
            <a:ext cx="6345381" cy="653329"/>
          </a:xfrm>
        </p:spPr>
        <p:txBody>
          <a:bodyPr>
            <a:normAutofit/>
          </a:bodyPr>
          <a:lstStyle/>
          <a:p>
            <a:r>
              <a:rPr lang="en-US" sz="2000" b="1" dirty="0">
                <a:solidFill>
                  <a:schemeClr val="bg1"/>
                </a:solidFill>
                <a:latin typeface="Vi" panose="00000500000000000000" pitchFamily="50" charset="0"/>
                <a:ea typeface="+mn-ea"/>
                <a:cs typeface="+mn-cs"/>
              </a:rPr>
              <a:t>What is IoT (Internet of Things)</a:t>
            </a:r>
            <a:endParaRPr lang="en-IN" dirty="0"/>
          </a:p>
        </p:txBody>
      </p:sp>
      <p:sp>
        <p:nvSpPr>
          <p:cNvPr id="3" name="Content Placeholder 2">
            <a:extLst>
              <a:ext uri="{FF2B5EF4-FFF2-40B4-BE49-F238E27FC236}">
                <a16:creationId xmlns:a16="http://schemas.microsoft.com/office/drawing/2014/main" id="{6D41B4A9-3443-41F2-8904-D918DBA68B9E}"/>
              </a:ext>
            </a:extLst>
          </p:cNvPr>
          <p:cNvSpPr>
            <a:spLocks noGrp="1"/>
          </p:cNvSpPr>
          <p:nvPr>
            <p:ph idx="4294967295"/>
          </p:nvPr>
        </p:nvSpPr>
        <p:spPr>
          <a:xfrm>
            <a:off x="517236" y="1077480"/>
            <a:ext cx="11434619" cy="2524702"/>
          </a:xfrm>
        </p:spPr>
        <p:txBody>
          <a:bodyPr>
            <a:normAutofit/>
          </a:bodyPr>
          <a:lstStyle/>
          <a:p>
            <a:r>
              <a:rPr lang="en-US" sz="1800" dirty="0">
                <a:latin typeface="Vi" panose="00000500000000000000"/>
              </a:rPr>
              <a:t>At its core, the Internet of Things (IoT) is a concept that refers to the interconnection of everyday objects and devices to the internet. These objects can collect and exchange data, making them “smart” and capable of improving efficiency, convenience, and decision-making.</a:t>
            </a:r>
          </a:p>
          <a:p>
            <a:endParaRPr lang="en-US" sz="1800" dirty="0">
              <a:latin typeface="Vi" panose="00000500000000000000"/>
            </a:endParaRPr>
          </a:p>
          <a:p>
            <a:r>
              <a:rPr lang="en-US" sz="1800" dirty="0">
                <a:latin typeface="Vi" panose="00000500000000000000"/>
              </a:rPr>
              <a:t>IoT devices are a combination of hardware and software. Hardware components are a set of </a:t>
            </a:r>
            <a:r>
              <a:rPr lang="en-US" sz="1800" b="1" dirty="0">
                <a:latin typeface="Vi" panose="00000500000000000000"/>
              </a:rPr>
              <a:t>elements</a:t>
            </a:r>
            <a:r>
              <a:rPr lang="en-US" sz="1800" dirty="0">
                <a:latin typeface="Vi" panose="00000500000000000000"/>
              </a:rPr>
              <a:t> that </a:t>
            </a:r>
            <a:r>
              <a:rPr lang="en-US" sz="1800" b="1" dirty="0">
                <a:latin typeface="Vi" panose="00000500000000000000"/>
              </a:rPr>
              <a:t>connect </a:t>
            </a:r>
            <a:r>
              <a:rPr lang="en-US" sz="1800" dirty="0">
                <a:latin typeface="Vi" panose="00000500000000000000"/>
              </a:rPr>
              <a:t> in a particular manner. For example, consider a </a:t>
            </a:r>
            <a:r>
              <a:rPr lang="en-US" sz="1800" b="1" dirty="0">
                <a:latin typeface="Vi" panose="00000500000000000000"/>
              </a:rPr>
              <a:t>breadboard.</a:t>
            </a:r>
            <a:r>
              <a:rPr lang="en-US" sz="1800" dirty="0">
                <a:latin typeface="Vi" panose="00000500000000000000"/>
              </a:rPr>
              <a:t> We have microcontrollers, LEDs, voltage regulators, resistors, capacitors and various other things. All of these are hardware components that are wired together.</a:t>
            </a:r>
            <a:endParaRPr lang="en-IN" sz="1800" dirty="0">
              <a:latin typeface="Vi" panose="00000500000000000000"/>
            </a:endParaRPr>
          </a:p>
        </p:txBody>
      </p:sp>
    </p:spTree>
    <p:extLst>
      <p:ext uri="{BB962C8B-B14F-4D97-AF65-F5344CB8AC3E}">
        <p14:creationId xmlns:p14="http://schemas.microsoft.com/office/powerpoint/2010/main" val="268187536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E151-EC99-407A-82D1-66F221FAA25A}"/>
              </a:ext>
            </a:extLst>
          </p:cNvPr>
          <p:cNvSpPr>
            <a:spLocks noGrp="1"/>
          </p:cNvSpPr>
          <p:nvPr>
            <p:ph type="title" idx="4294967295"/>
          </p:nvPr>
        </p:nvSpPr>
        <p:spPr>
          <a:xfrm>
            <a:off x="1173019" y="-105496"/>
            <a:ext cx="1884218" cy="1075314"/>
          </a:xfrm>
        </p:spPr>
        <p:txBody>
          <a:bodyPr/>
          <a:lstStyle/>
          <a:p>
            <a:r>
              <a:rPr lang="en-US" sz="2000" b="1" dirty="0">
                <a:solidFill>
                  <a:schemeClr val="bg1"/>
                </a:solidFill>
                <a:latin typeface="Vi" panose="00000500000000000000" pitchFamily="50" charset="0"/>
                <a:ea typeface="+mn-ea"/>
                <a:cs typeface="+mn-cs"/>
              </a:rPr>
              <a:t>OSI Model</a:t>
            </a:r>
            <a:endParaRPr lang="en-IN" sz="2000" b="1" dirty="0">
              <a:solidFill>
                <a:schemeClr val="bg1"/>
              </a:solidFill>
              <a:latin typeface="Vi" panose="00000500000000000000" pitchFamily="50" charset="0"/>
              <a:ea typeface="+mn-ea"/>
              <a:cs typeface="+mn-cs"/>
            </a:endParaRPr>
          </a:p>
        </p:txBody>
      </p:sp>
      <p:pic>
        <p:nvPicPr>
          <p:cNvPr id="3" name="Picture 2">
            <a:extLst>
              <a:ext uri="{FF2B5EF4-FFF2-40B4-BE49-F238E27FC236}">
                <a16:creationId xmlns:a16="http://schemas.microsoft.com/office/drawing/2014/main" id="{42B31205-2548-4BC9-9A94-5831CA95489C}"/>
              </a:ext>
            </a:extLst>
          </p:cNvPr>
          <p:cNvPicPr>
            <a:picLocks noChangeAspect="1"/>
          </p:cNvPicPr>
          <p:nvPr/>
        </p:nvPicPr>
        <p:blipFill>
          <a:blip r:embed="rId2"/>
          <a:stretch>
            <a:fillRect/>
          </a:stretch>
        </p:blipFill>
        <p:spPr>
          <a:xfrm>
            <a:off x="694170" y="1052945"/>
            <a:ext cx="6176559" cy="5375564"/>
          </a:xfrm>
          <a:prstGeom prst="rect">
            <a:avLst/>
          </a:prstGeom>
        </p:spPr>
      </p:pic>
    </p:spTree>
    <p:extLst>
      <p:ext uri="{BB962C8B-B14F-4D97-AF65-F5344CB8AC3E}">
        <p14:creationId xmlns:p14="http://schemas.microsoft.com/office/powerpoint/2010/main" val="167014560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8B7D-C9A7-449B-93A3-81A5725BB948}"/>
              </a:ext>
            </a:extLst>
          </p:cNvPr>
          <p:cNvSpPr>
            <a:spLocks noGrp="1"/>
          </p:cNvSpPr>
          <p:nvPr>
            <p:ph type="title" idx="4294967295"/>
          </p:nvPr>
        </p:nvSpPr>
        <p:spPr>
          <a:xfrm>
            <a:off x="1182254" y="235526"/>
            <a:ext cx="3491345" cy="743239"/>
          </a:xfrm>
        </p:spPr>
        <p:txBody>
          <a:bodyPr>
            <a:normAutofit fontScale="90000"/>
          </a:bodyPr>
          <a:lstStyle/>
          <a:p>
            <a:br>
              <a:rPr lang="en-IN" sz="2000" b="1" dirty="0">
                <a:solidFill>
                  <a:schemeClr val="bg1"/>
                </a:solidFill>
                <a:latin typeface="Vi" panose="00000500000000000000" pitchFamily="50" charset="0"/>
                <a:ea typeface="+mn-ea"/>
                <a:cs typeface="+mn-cs"/>
              </a:rPr>
            </a:br>
            <a:r>
              <a:rPr lang="en-IN" sz="2200" b="1" dirty="0">
                <a:solidFill>
                  <a:schemeClr val="bg1"/>
                </a:solidFill>
                <a:latin typeface="Vi" panose="00000500000000000000" pitchFamily="50" charset="0"/>
                <a:ea typeface="+mn-ea"/>
                <a:cs typeface="+mn-cs"/>
              </a:rPr>
              <a:t>Types of IoT devices</a:t>
            </a:r>
            <a:br>
              <a:rPr lang="en-IN" dirty="0"/>
            </a:br>
            <a:endParaRPr lang="en-IN" dirty="0"/>
          </a:p>
        </p:txBody>
      </p:sp>
      <p:pic>
        <p:nvPicPr>
          <p:cNvPr id="4" name="Content Placeholder 3">
            <a:extLst>
              <a:ext uri="{FF2B5EF4-FFF2-40B4-BE49-F238E27FC236}">
                <a16:creationId xmlns:a16="http://schemas.microsoft.com/office/drawing/2014/main" id="{57862B6E-CA90-4A1D-8AD5-AAE8F1F85202}"/>
              </a:ext>
            </a:extLst>
          </p:cNvPr>
          <p:cNvPicPr>
            <a:picLocks noGrp="1" noChangeAspect="1"/>
          </p:cNvPicPr>
          <p:nvPr>
            <p:ph idx="4294967295"/>
          </p:nvPr>
        </p:nvPicPr>
        <p:blipFill>
          <a:blip r:embed="rId2"/>
          <a:stretch>
            <a:fillRect/>
          </a:stretch>
        </p:blipFill>
        <p:spPr>
          <a:xfrm>
            <a:off x="1727200" y="1530061"/>
            <a:ext cx="7832725" cy="4351338"/>
          </a:xfrm>
          <a:prstGeom prst="rect">
            <a:avLst/>
          </a:prstGeom>
        </p:spPr>
      </p:pic>
    </p:spTree>
    <p:extLst>
      <p:ext uri="{BB962C8B-B14F-4D97-AF65-F5344CB8AC3E}">
        <p14:creationId xmlns:p14="http://schemas.microsoft.com/office/powerpoint/2010/main" val="389896953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0934B-501E-49D8-AE43-57B598410A08}"/>
              </a:ext>
            </a:extLst>
          </p:cNvPr>
          <p:cNvSpPr>
            <a:spLocks noGrp="1"/>
          </p:cNvSpPr>
          <p:nvPr>
            <p:ph type="title"/>
          </p:nvPr>
        </p:nvSpPr>
        <p:spPr>
          <a:xfrm>
            <a:off x="361696" y="337670"/>
            <a:ext cx="11412538" cy="709612"/>
          </a:xfrm>
        </p:spPr>
        <p:txBody>
          <a:bodyPr/>
          <a:lstStyle/>
          <a:p>
            <a:r>
              <a:rPr lang="en-US" dirty="0"/>
              <a:t>How does IoT devices Operators?</a:t>
            </a:r>
            <a:endParaRPr lang="en-IN" dirty="0"/>
          </a:p>
        </p:txBody>
      </p:sp>
      <p:pic>
        <p:nvPicPr>
          <p:cNvPr id="6" name="Content Placeholder 5">
            <a:extLst>
              <a:ext uri="{FF2B5EF4-FFF2-40B4-BE49-F238E27FC236}">
                <a16:creationId xmlns:a16="http://schemas.microsoft.com/office/drawing/2014/main" id="{8BB654CF-8313-4FA7-A0FF-619E50E7D876}"/>
              </a:ext>
            </a:extLst>
          </p:cNvPr>
          <p:cNvPicPr>
            <a:picLocks noGrp="1" noChangeAspect="1"/>
          </p:cNvPicPr>
          <p:nvPr>
            <p:ph idx="1"/>
          </p:nvPr>
        </p:nvPicPr>
        <p:blipFill>
          <a:blip r:embed="rId2"/>
          <a:stretch>
            <a:fillRect/>
          </a:stretch>
        </p:blipFill>
        <p:spPr>
          <a:xfrm>
            <a:off x="713868" y="1089025"/>
            <a:ext cx="1933575" cy="2076450"/>
          </a:xfrm>
          <a:prstGeom prst="rect">
            <a:avLst/>
          </a:prstGeom>
        </p:spPr>
      </p:pic>
      <p:pic>
        <p:nvPicPr>
          <p:cNvPr id="7" name="Picture 6">
            <a:extLst>
              <a:ext uri="{FF2B5EF4-FFF2-40B4-BE49-F238E27FC236}">
                <a16:creationId xmlns:a16="http://schemas.microsoft.com/office/drawing/2014/main" id="{4040A30D-F64C-41A3-AD09-C9C222F3F464}"/>
              </a:ext>
            </a:extLst>
          </p:cNvPr>
          <p:cNvPicPr>
            <a:picLocks noChangeAspect="1"/>
          </p:cNvPicPr>
          <p:nvPr/>
        </p:nvPicPr>
        <p:blipFill>
          <a:blip r:embed="rId3"/>
          <a:stretch>
            <a:fillRect/>
          </a:stretch>
        </p:blipFill>
        <p:spPr>
          <a:xfrm>
            <a:off x="3772440" y="1132717"/>
            <a:ext cx="2295525" cy="1971675"/>
          </a:xfrm>
          <a:prstGeom prst="rect">
            <a:avLst/>
          </a:prstGeom>
        </p:spPr>
      </p:pic>
      <p:pic>
        <p:nvPicPr>
          <p:cNvPr id="8" name="Picture 7">
            <a:extLst>
              <a:ext uri="{FF2B5EF4-FFF2-40B4-BE49-F238E27FC236}">
                <a16:creationId xmlns:a16="http://schemas.microsoft.com/office/drawing/2014/main" id="{C1C8C3B0-5B77-4593-B82B-539A0EE52369}"/>
              </a:ext>
            </a:extLst>
          </p:cNvPr>
          <p:cNvPicPr>
            <a:picLocks noChangeAspect="1"/>
          </p:cNvPicPr>
          <p:nvPr/>
        </p:nvPicPr>
        <p:blipFill>
          <a:blip r:embed="rId4"/>
          <a:stretch>
            <a:fillRect/>
          </a:stretch>
        </p:blipFill>
        <p:spPr>
          <a:xfrm>
            <a:off x="1017370" y="3248962"/>
            <a:ext cx="1762125" cy="1314450"/>
          </a:xfrm>
          <a:prstGeom prst="rect">
            <a:avLst/>
          </a:prstGeom>
        </p:spPr>
      </p:pic>
      <p:pic>
        <p:nvPicPr>
          <p:cNvPr id="9" name="Picture 8">
            <a:extLst>
              <a:ext uri="{FF2B5EF4-FFF2-40B4-BE49-F238E27FC236}">
                <a16:creationId xmlns:a16="http://schemas.microsoft.com/office/drawing/2014/main" id="{01318657-B83E-42E0-97B5-AC6BAA389F9B}"/>
              </a:ext>
            </a:extLst>
          </p:cNvPr>
          <p:cNvPicPr>
            <a:picLocks noChangeAspect="1"/>
          </p:cNvPicPr>
          <p:nvPr/>
        </p:nvPicPr>
        <p:blipFill>
          <a:blip r:embed="rId5"/>
          <a:stretch>
            <a:fillRect/>
          </a:stretch>
        </p:blipFill>
        <p:spPr>
          <a:xfrm>
            <a:off x="1803183" y="4512252"/>
            <a:ext cx="2533650" cy="1866900"/>
          </a:xfrm>
          <a:prstGeom prst="rect">
            <a:avLst/>
          </a:prstGeom>
        </p:spPr>
      </p:pic>
      <p:pic>
        <p:nvPicPr>
          <p:cNvPr id="10" name="Picture 9">
            <a:extLst>
              <a:ext uri="{FF2B5EF4-FFF2-40B4-BE49-F238E27FC236}">
                <a16:creationId xmlns:a16="http://schemas.microsoft.com/office/drawing/2014/main" id="{A4CB1E71-21A1-44F0-ACF9-5F97B55FCB62}"/>
              </a:ext>
            </a:extLst>
          </p:cNvPr>
          <p:cNvPicPr>
            <a:picLocks noChangeAspect="1"/>
          </p:cNvPicPr>
          <p:nvPr/>
        </p:nvPicPr>
        <p:blipFill>
          <a:blip r:embed="rId6"/>
          <a:stretch>
            <a:fillRect/>
          </a:stretch>
        </p:blipFill>
        <p:spPr>
          <a:xfrm>
            <a:off x="3684370" y="3163887"/>
            <a:ext cx="1638300" cy="1390650"/>
          </a:xfrm>
          <a:prstGeom prst="rect">
            <a:avLst/>
          </a:prstGeom>
        </p:spPr>
      </p:pic>
      <p:pic>
        <p:nvPicPr>
          <p:cNvPr id="11" name="Picture 10">
            <a:extLst>
              <a:ext uri="{FF2B5EF4-FFF2-40B4-BE49-F238E27FC236}">
                <a16:creationId xmlns:a16="http://schemas.microsoft.com/office/drawing/2014/main" id="{A08078CB-FC7A-4156-8D18-7BB04F12000F}"/>
              </a:ext>
            </a:extLst>
          </p:cNvPr>
          <p:cNvPicPr>
            <a:picLocks noChangeAspect="1"/>
          </p:cNvPicPr>
          <p:nvPr/>
        </p:nvPicPr>
        <p:blipFill>
          <a:blip r:embed="rId7"/>
          <a:stretch>
            <a:fillRect/>
          </a:stretch>
        </p:blipFill>
        <p:spPr>
          <a:xfrm>
            <a:off x="4214019" y="4775670"/>
            <a:ext cx="1228725" cy="895350"/>
          </a:xfrm>
          <a:prstGeom prst="rect">
            <a:avLst/>
          </a:prstGeom>
        </p:spPr>
      </p:pic>
      <p:pic>
        <p:nvPicPr>
          <p:cNvPr id="12" name="Picture 11">
            <a:extLst>
              <a:ext uri="{FF2B5EF4-FFF2-40B4-BE49-F238E27FC236}">
                <a16:creationId xmlns:a16="http://schemas.microsoft.com/office/drawing/2014/main" id="{66B953B9-0774-4861-A8D2-CBE7E622BF87}"/>
              </a:ext>
            </a:extLst>
          </p:cNvPr>
          <p:cNvPicPr>
            <a:picLocks noChangeAspect="1"/>
          </p:cNvPicPr>
          <p:nvPr/>
        </p:nvPicPr>
        <p:blipFill>
          <a:blip r:embed="rId8"/>
          <a:stretch>
            <a:fillRect/>
          </a:stretch>
        </p:blipFill>
        <p:spPr>
          <a:xfrm>
            <a:off x="5373760" y="4455102"/>
            <a:ext cx="2543175" cy="1924050"/>
          </a:xfrm>
          <a:prstGeom prst="rect">
            <a:avLst/>
          </a:prstGeom>
        </p:spPr>
      </p:pic>
      <p:pic>
        <p:nvPicPr>
          <p:cNvPr id="13" name="Picture 12">
            <a:extLst>
              <a:ext uri="{FF2B5EF4-FFF2-40B4-BE49-F238E27FC236}">
                <a16:creationId xmlns:a16="http://schemas.microsoft.com/office/drawing/2014/main" id="{45C23A81-C907-4D2C-A126-19391F001892}"/>
              </a:ext>
            </a:extLst>
          </p:cNvPr>
          <p:cNvPicPr>
            <a:picLocks noChangeAspect="1"/>
          </p:cNvPicPr>
          <p:nvPr/>
        </p:nvPicPr>
        <p:blipFill>
          <a:blip r:embed="rId9"/>
          <a:stretch>
            <a:fillRect/>
          </a:stretch>
        </p:blipFill>
        <p:spPr>
          <a:xfrm>
            <a:off x="8524516" y="4464627"/>
            <a:ext cx="2533650" cy="1962150"/>
          </a:xfrm>
          <a:prstGeom prst="rect">
            <a:avLst/>
          </a:prstGeom>
        </p:spPr>
      </p:pic>
      <p:sp>
        <p:nvSpPr>
          <p:cNvPr id="16" name="Slide Number Placeholder 4">
            <a:extLst>
              <a:ext uri="{FF2B5EF4-FFF2-40B4-BE49-F238E27FC236}">
                <a16:creationId xmlns:a16="http://schemas.microsoft.com/office/drawing/2014/main" id="{E443AABD-9970-462B-BF4E-AD05CAED0498}"/>
              </a:ext>
            </a:extLst>
          </p:cNvPr>
          <p:cNvSpPr txBox="1">
            <a:spLocks/>
          </p:cNvSpPr>
          <p:nvPr/>
        </p:nvSpPr>
        <p:spPr>
          <a:xfrm>
            <a:off x="4886107" y="6161086"/>
            <a:ext cx="873125"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ctr" defTabSz="914400" rtl="0" eaLnBrk="1" latinLnBrk="0" hangingPunct="1">
              <a:defRPr sz="1000" b="1" kern="1200">
                <a:solidFill>
                  <a:schemeClr val="tx2"/>
                </a:solidFill>
                <a:latin typeface="Vi" panose="000005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CC74231-8165-0C43-8FA6-E07FAC51F92F}" type="slidenum">
              <a:rPr lang="en-US" smtClean="0"/>
              <a:pPr/>
              <a:t>6</a:t>
            </a:fld>
            <a:endParaRPr lang="en-US" dirty="0"/>
          </a:p>
        </p:txBody>
      </p:sp>
      <p:pic>
        <p:nvPicPr>
          <p:cNvPr id="24" name="Picture 23">
            <a:extLst>
              <a:ext uri="{FF2B5EF4-FFF2-40B4-BE49-F238E27FC236}">
                <a16:creationId xmlns:a16="http://schemas.microsoft.com/office/drawing/2014/main" id="{84814BBC-FAC9-464F-A0DF-8C61DE2866CB}"/>
              </a:ext>
            </a:extLst>
          </p:cNvPr>
          <p:cNvPicPr>
            <a:picLocks noChangeAspect="1"/>
          </p:cNvPicPr>
          <p:nvPr/>
        </p:nvPicPr>
        <p:blipFill>
          <a:blip r:embed="rId10"/>
          <a:stretch>
            <a:fillRect/>
          </a:stretch>
        </p:blipFill>
        <p:spPr>
          <a:xfrm>
            <a:off x="7665103" y="4832062"/>
            <a:ext cx="1085850" cy="742950"/>
          </a:xfrm>
          <a:prstGeom prst="rect">
            <a:avLst/>
          </a:prstGeom>
        </p:spPr>
      </p:pic>
    </p:spTree>
    <p:extLst>
      <p:ext uri="{BB962C8B-B14F-4D97-AF65-F5344CB8AC3E}">
        <p14:creationId xmlns:p14="http://schemas.microsoft.com/office/powerpoint/2010/main" val="268880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C560-A63E-4C90-A32B-271C32CA4866}"/>
              </a:ext>
            </a:extLst>
          </p:cNvPr>
          <p:cNvSpPr>
            <a:spLocks noGrp="1"/>
          </p:cNvSpPr>
          <p:nvPr>
            <p:ph type="title" idx="4294967295"/>
          </p:nvPr>
        </p:nvSpPr>
        <p:spPr>
          <a:xfrm>
            <a:off x="1219201" y="230909"/>
            <a:ext cx="3823854" cy="369455"/>
          </a:xfrm>
        </p:spPr>
        <p:txBody>
          <a:bodyPr>
            <a:normAutofit fontScale="90000"/>
          </a:bodyPr>
          <a:lstStyle/>
          <a:p>
            <a:r>
              <a:rPr lang="en-IN" sz="2200" b="1" dirty="0">
                <a:solidFill>
                  <a:schemeClr val="bg1"/>
                </a:solidFill>
                <a:latin typeface="Vi" panose="00000500000000000000" pitchFamily="50" charset="0"/>
                <a:ea typeface="+mn-ea"/>
                <a:cs typeface="+mn-cs"/>
              </a:rPr>
              <a:t>Key Features of IoT</a:t>
            </a:r>
            <a:endParaRPr lang="en-IN" dirty="0"/>
          </a:p>
        </p:txBody>
      </p:sp>
      <p:sp>
        <p:nvSpPr>
          <p:cNvPr id="3" name="Content Placeholder 2">
            <a:extLst>
              <a:ext uri="{FF2B5EF4-FFF2-40B4-BE49-F238E27FC236}">
                <a16:creationId xmlns:a16="http://schemas.microsoft.com/office/drawing/2014/main" id="{4D36B549-E3EA-4152-8277-D7C6D5642213}"/>
              </a:ext>
            </a:extLst>
          </p:cNvPr>
          <p:cNvSpPr>
            <a:spLocks noGrp="1"/>
          </p:cNvSpPr>
          <p:nvPr>
            <p:ph idx="4294967295"/>
          </p:nvPr>
        </p:nvSpPr>
        <p:spPr>
          <a:xfrm>
            <a:off x="350981" y="892753"/>
            <a:ext cx="8802255" cy="2053647"/>
          </a:xfrm>
        </p:spPr>
        <p:txBody>
          <a:bodyPr/>
          <a:lstStyle/>
          <a:p>
            <a:pPr fontAlgn="base"/>
            <a:r>
              <a:rPr lang="en-US" sz="1800" dirty="0"/>
              <a:t>Highly adaptable and reliable</a:t>
            </a:r>
          </a:p>
          <a:p>
            <a:pPr fontAlgn="base"/>
            <a:r>
              <a:rPr lang="en-US" sz="1800" dirty="0"/>
              <a:t>IoT devices may not necessarily have IP addresses.</a:t>
            </a:r>
          </a:p>
          <a:p>
            <a:pPr fontAlgn="base"/>
            <a:r>
              <a:rPr lang="en-US" sz="1800" dirty="0"/>
              <a:t>IoT devices consume less power compared to standard computers and desktops.</a:t>
            </a:r>
          </a:p>
          <a:p>
            <a:pPr fontAlgn="base"/>
            <a:r>
              <a:rPr lang="en-US" sz="1800" dirty="0"/>
              <a:t>Through IoT, appliances can connect and communicate with each other.</a:t>
            </a:r>
          </a:p>
          <a:p>
            <a:endParaRPr lang="en-IN" dirty="0"/>
          </a:p>
        </p:txBody>
      </p:sp>
    </p:spTree>
    <p:extLst>
      <p:ext uri="{BB962C8B-B14F-4D97-AF65-F5344CB8AC3E}">
        <p14:creationId xmlns:p14="http://schemas.microsoft.com/office/powerpoint/2010/main" val="175875137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F9DF-ADAF-4C47-8961-B4E1BEEECBA0}"/>
              </a:ext>
            </a:extLst>
          </p:cNvPr>
          <p:cNvSpPr>
            <a:spLocks noGrp="1"/>
          </p:cNvSpPr>
          <p:nvPr>
            <p:ph type="title" idx="4294967295"/>
          </p:nvPr>
        </p:nvSpPr>
        <p:spPr>
          <a:xfrm>
            <a:off x="1191491" y="242598"/>
            <a:ext cx="2918691" cy="438439"/>
          </a:xfrm>
        </p:spPr>
        <p:txBody>
          <a:bodyPr>
            <a:normAutofit/>
          </a:bodyPr>
          <a:lstStyle/>
          <a:p>
            <a:r>
              <a:rPr lang="en-IN" sz="2000" b="1" dirty="0">
                <a:solidFill>
                  <a:schemeClr val="bg1"/>
                </a:solidFill>
                <a:latin typeface="Vi" panose="00000500000000000000" pitchFamily="50" charset="0"/>
                <a:ea typeface="+mn-ea"/>
                <a:cs typeface="+mn-cs"/>
              </a:rPr>
              <a:t>Advantages of IoT</a:t>
            </a:r>
            <a:endParaRPr lang="en-IN" dirty="0"/>
          </a:p>
        </p:txBody>
      </p:sp>
      <p:sp>
        <p:nvSpPr>
          <p:cNvPr id="3" name="Content Placeholder 2">
            <a:extLst>
              <a:ext uri="{FF2B5EF4-FFF2-40B4-BE49-F238E27FC236}">
                <a16:creationId xmlns:a16="http://schemas.microsoft.com/office/drawing/2014/main" id="{50E817AF-4223-44D0-A242-88DA5665B79A}"/>
              </a:ext>
            </a:extLst>
          </p:cNvPr>
          <p:cNvSpPr>
            <a:spLocks noGrp="1"/>
          </p:cNvSpPr>
          <p:nvPr>
            <p:ph idx="4294967295"/>
          </p:nvPr>
        </p:nvSpPr>
        <p:spPr>
          <a:xfrm>
            <a:off x="526473" y="985115"/>
            <a:ext cx="10515600" cy="4351338"/>
          </a:xfrm>
        </p:spPr>
        <p:txBody>
          <a:bodyPr>
            <a:normAutofit/>
          </a:bodyPr>
          <a:lstStyle/>
          <a:p>
            <a:pPr fontAlgn="base"/>
            <a:r>
              <a:rPr lang="en-US" sz="1900" b="1" dirty="0">
                <a:latin typeface="Vi" panose="00000500000000000000"/>
              </a:rPr>
              <a:t>Technical Optimization:</a:t>
            </a:r>
            <a:r>
              <a:rPr lang="en-US" sz="1900" dirty="0">
                <a:latin typeface="Vi" panose="00000500000000000000"/>
              </a:rPr>
              <a:t> </a:t>
            </a:r>
          </a:p>
          <a:p>
            <a:pPr marL="0" indent="0" fontAlgn="base">
              <a:buNone/>
            </a:pPr>
            <a:r>
              <a:rPr lang="en-US" sz="1900" dirty="0">
                <a:latin typeface="Vi" panose="00000500000000000000"/>
              </a:rPr>
              <a:t>With the improvisation of data transfer, we are in a way also optimizing the devices. IoT introduces us to much more functional and progressive technology.</a:t>
            </a:r>
          </a:p>
          <a:p>
            <a:pPr fontAlgn="base"/>
            <a:r>
              <a:rPr lang="en-US" sz="1900" b="1" dirty="0">
                <a:latin typeface="Vi" panose="00000500000000000000"/>
              </a:rPr>
              <a:t>Modified Data collection:</a:t>
            </a:r>
            <a:r>
              <a:rPr lang="en-US" sz="1900" dirty="0">
                <a:latin typeface="Vi" panose="00000500000000000000"/>
              </a:rPr>
              <a:t> </a:t>
            </a:r>
          </a:p>
          <a:p>
            <a:pPr marL="0" indent="0" fontAlgn="base">
              <a:buNone/>
            </a:pPr>
            <a:r>
              <a:rPr lang="en-US" sz="1900" dirty="0">
                <a:latin typeface="Vi" panose="00000500000000000000"/>
              </a:rPr>
              <a:t>In the old days, it took days or even months to transfer data and to store data. IoT made it possible to transfer and retrieve data from any part of the world in milliseconds.</a:t>
            </a:r>
          </a:p>
          <a:p>
            <a:pPr fontAlgn="base"/>
            <a:r>
              <a:rPr lang="en-US" sz="1900" b="1" dirty="0">
                <a:latin typeface="Vi" panose="00000500000000000000"/>
              </a:rPr>
              <a:t>Waste reduction:</a:t>
            </a:r>
            <a:r>
              <a:rPr lang="en-US" sz="1900" dirty="0">
                <a:latin typeface="Vi" panose="00000500000000000000"/>
              </a:rPr>
              <a:t> </a:t>
            </a:r>
          </a:p>
          <a:p>
            <a:pPr marL="0" indent="0" fontAlgn="base">
              <a:buNone/>
            </a:pPr>
            <a:r>
              <a:rPr lang="en-US" sz="1900" dirty="0">
                <a:latin typeface="Vi" panose="00000500000000000000"/>
              </a:rPr>
              <a:t>Older methodologies take time to notify users in case of dangers and emergencies but IoT sends alerts and notifications before the situation escalates. This helps in saving money and energy.</a:t>
            </a:r>
          </a:p>
          <a:p>
            <a:pPr fontAlgn="base"/>
            <a:r>
              <a:rPr lang="en-US" sz="1900" b="1" dirty="0">
                <a:latin typeface="Vi" panose="00000500000000000000"/>
              </a:rPr>
              <a:t>Better Customer service:</a:t>
            </a:r>
            <a:r>
              <a:rPr lang="en-US" sz="1900" dirty="0">
                <a:latin typeface="Vi" panose="00000500000000000000"/>
              </a:rPr>
              <a:t> </a:t>
            </a:r>
          </a:p>
          <a:p>
            <a:pPr marL="0" indent="0" fontAlgn="base">
              <a:buNone/>
            </a:pPr>
            <a:r>
              <a:rPr lang="en-US" sz="1900" dirty="0">
                <a:latin typeface="Vi" panose="00000500000000000000"/>
              </a:rPr>
              <a:t>Since the devices can interact with each other, customers can optimize and modify their home appliances according to their needs and this improves the customer experience with any IoT brand.</a:t>
            </a:r>
          </a:p>
          <a:p>
            <a:endParaRPr lang="en-IN" dirty="0"/>
          </a:p>
        </p:txBody>
      </p:sp>
    </p:spTree>
    <p:extLst>
      <p:ext uri="{BB962C8B-B14F-4D97-AF65-F5344CB8AC3E}">
        <p14:creationId xmlns:p14="http://schemas.microsoft.com/office/powerpoint/2010/main" val="359008608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5BF10-7999-4570-A823-3BE2AD76DB03}"/>
              </a:ext>
            </a:extLst>
          </p:cNvPr>
          <p:cNvSpPr>
            <a:spLocks noGrp="1"/>
          </p:cNvSpPr>
          <p:nvPr>
            <p:ph type="title" idx="4294967295"/>
          </p:nvPr>
        </p:nvSpPr>
        <p:spPr>
          <a:xfrm>
            <a:off x="1117600" y="0"/>
            <a:ext cx="3066473" cy="817130"/>
          </a:xfrm>
        </p:spPr>
        <p:txBody>
          <a:bodyPr/>
          <a:lstStyle/>
          <a:p>
            <a:r>
              <a:rPr lang="en-IN" sz="2000" b="1" dirty="0">
                <a:solidFill>
                  <a:schemeClr val="bg1"/>
                </a:solidFill>
                <a:latin typeface="Vi" panose="00000500000000000000" pitchFamily="50" charset="0"/>
                <a:ea typeface="+mn-ea"/>
                <a:cs typeface="+mn-cs"/>
              </a:rPr>
              <a:t>Disadvantages of IoT</a:t>
            </a:r>
            <a:endParaRPr lang="en-IN" dirty="0"/>
          </a:p>
        </p:txBody>
      </p:sp>
      <p:sp>
        <p:nvSpPr>
          <p:cNvPr id="3" name="Content Placeholder 2">
            <a:extLst>
              <a:ext uri="{FF2B5EF4-FFF2-40B4-BE49-F238E27FC236}">
                <a16:creationId xmlns:a16="http://schemas.microsoft.com/office/drawing/2014/main" id="{0AD95437-F2B6-442C-8246-E7B5B08374B1}"/>
              </a:ext>
            </a:extLst>
          </p:cNvPr>
          <p:cNvSpPr>
            <a:spLocks noGrp="1"/>
          </p:cNvSpPr>
          <p:nvPr>
            <p:ph idx="4294967295"/>
          </p:nvPr>
        </p:nvSpPr>
        <p:spPr>
          <a:xfrm>
            <a:off x="387927" y="993775"/>
            <a:ext cx="10515600" cy="4870450"/>
          </a:xfrm>
        </p:spPr>
        <p:txBody>
          <a:bodyPr>
            <a:normAutofit fontScale="62500" lnSpcReduction="20000"/>
          </a:bodyPr>
          <a:lstStyle/>
          <a:p>
            <a:pPr marL="0" indent="0" fontAlgn="base">
              <a:buNone/>
            </a:pPr>
            <a:r>
              <a:rPr lang="en-US" sz="2900" dirty="0">
                <a:latin typeface="Vi" panose="00000500000000000000"/>
              </a:rPr>
              <a:t>Even though IoT has thousands of advantages and can transform the way we live, it comes with its setbacks. Scientists and researchers are working on these setbacks to improve the technology. Some of the most common disadvantages are:</a:t>
            </a:r>
          </a:p>
          <a:p>
            <a:pPr fontAlgn="base"/>
            <a:r>
              <a:rPr lang="en-US" sz="2900" b="1" dirty="0">
                <a:latin typeface="Vi" panose="00000500000000000000"/>
              </a:rPr>
              <a:t>Security:</a:t>
            </a:r>
            <a:r>
              <a:rPr lang="en-US" sz="2900" dirty="0">
                <a:latin typeface="Vi" panose="00000500000000000000"/>
              </a:rPr>
              <a:t> </a:t>
            </a:r>
          </a:p>
          <a:p>
            <a:pPr marL="0" indent="0" fontAlgn="base">
              <a:buNone/>
            </a:pPr>
            <a:r>
              <a:rPr lang="en-US" sz="2900" dirty="0">
                <a:latin typeface="Vi" panose="00000500000000000000"/>
              </a:rPr>
              <a:t>IoT data is exposed to hackers and it is vulnerable</a:t>
            </a:r>
          </a:p>
          <a:p>
            <a:pPr fontAlgn="base"/>
            <a:r>
              <a:rPr lang="en-US" sz="2900" b="1" dirty="0">
                <a:latin typeface="Vi" panose="00000500000000000000"/>
              </a:rPr>
              <a:t>Privacy:</a:t>
            </a:r>
            <a:r>
              <a:rPr lang="en-US" sz="2900" dirty="0">
                <a:latin typeface="Vi" panose="00000500000000000000"/>
              </a:rPr>
              <a:t> </a:t>
            </a:r>
          </a:p>
          <a:p>
            <a:pPr marL="0" indent="0" fontAlgn="base">
              <a:buNone/>
            </a:pPr>
            <a:r>
              <a:rPr lang="en-US" sz="2900" dirty="0">
                <a:latin typeface="Vi" panose="00000500000000000000"/>
              </a:rPr>
              <a:t>IoT stores our data on cloud servers located miles away from the end clients, this means the user may have to compromise on their privacy.</a:t>
            </a:r>
          </a:p>
          <a:p>
            <a:pPr fontAlgn="base"/>
            <a:r>
              <a:rPr lang="en-US" sz="2900" b="1" dirty="0">
                <a:latin typeface="Vi" panose="00000500000000000000"/>
              </a:rPr>
              <a:t>Flexibility:</a:t>
            </a:r>
            <a:r>
              <a:rPr lang="en-US" sz="2900" dirty="0">
                <a:latin typeface="Vi" panose="00000500000000000000"/>
              </a:rPr>
              <a:t> </a:t>
            </a:r>
          </a:p>
          <a:p>
            <a:pPr marL="0" indent="0" fontAlgn="base">
              <a:buNone/>
            </a:pPr>
            <a:r>
              <a:rPr lang="en-US" sz="2900" dirty="0">
                <a:latin typeface="Vi" panose="00000500000000000000"/>
              </a:rPr>
              <a:t>IoT devices have a complicated integration system and it gets difficult to access locked devices during an emergency.</a:t>
            </a:r>
          </a:p>
          <a:p>
            <a:pPr fontAlgn="base"/>
            <a:r>
              <a:rPr lang="en-US" sz="2900" b="1" dirty="0">
                <a:latin typeface="Vi" panose="00000500000000000000"/>
              </a:rPr>
              <a:t>Complexity:</a:t>
            </a:r>
            <a:r>
              <a:rPr lang="en-US" sz="2900" dirty="0">
                <a:latin typeface="Vi" panose="00000500000000000000"/>
              </a:rPr>
              <a:t> </a:t>
            </a:r>
          </a:p>
          <a:p>
            <a:pPr marL="0" indent="0" fontAlgn="base">
              <a:buNone/>
            </a:pPr>
            <a:r>
              <a:rPr lang="en-US" sz="2900" dirty="0">
                <a:latin typeface="Vi" panose="00000500000000000000"/>
              </a:rPr>
              <a:t>IoT introduces a wide range of technologies that have dozens of complex design patterns and tracks.</a:t>
            </a:r>
          </a:p>
          <a:p>
            <a:pPr fontAlgn="base"/>
            <a:r>
              <a:rPr lang="en-US" sz="2900" b="1" dirty="0">
                <a:latin typeface="Vi" panose="00000500000000000000"/>
              </a:rPr>
              <a:t>Compliance:</a:t>
            </a:r>
            <a:r>
              <a:rPr lang="en-US" sz="2900" dirty="0">
                <a:latin typeface="Vi" panose="00000500000000000000"/>
              </a:rPr>
              <a:t> </a:t>
            </a:r>
          </a:p>
          <a:p>
            <a:pPr marL="0" indent="0" fontAlgn="base">
              <a:buNone/>
            </a:pPr>
            <a:r>
              <a:rPr lang="en-US" sz="2900" dirty="0">
                <a:latin typeface="Vi" panose="00000500000000000000"/>
              </a:rPr>
              <a:t>IoT has a wide range of regulations as compared to other technologies. IoT devices and software must comply with these rules for proper functioning.</a:t>
            </a:r>
            <a:br>
              <a:rPr lang="en-US" dirty="0"/>
            </a:br>
            <a:endParaRPr lang="en-IN" dirty="0"/>
          </a:p>
        </p:txBody>
      </p:sp>
    </p:spTree>
    <p:extLst>
      <p:ext uri="{BB962C8B-B14F-4D97-AF65-F5344CB8AC3E}">
        <p14:creationId xmlns:p14="http://schemas.microsoft.com/office/powerpoint/2010/main" val="375306210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TotalTime>
  <Words>611</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Calibri Light</vt:lpstr>
      <vt:lpstr>Poppins</vt:lpstr>
      <vt:lpstr>Vi</vt:lpstr>
      <vt:lpstr>Vi Heavy</vt:lpstr>
      <vt:lpstr>vodafone rg</vt:lpstr>
      <vt:lpstr>Office Theme</vt:lpstr>
      <vt:lpstr>3_Office Theme</vt:lpstr>
      <vt:lpstr>PowerPoint Presentation</vt:lpstr>
      <vt:lpstr>PowerPoint Presentation</vt:lpstr>
      <vt:lpstr>What is IoT (Internet of Things)</vt:lpstr>
      <vt:lpstr>OSI Model</vt:lpstr>
      <vt:lpstr> Types of IoT devices </vt:lpstr>
      <vt:lpstr>How does IoT devices Operators?</vt:lpstr>
      <vt:lpstr>Key Features of IoT</vt:lpstr>
      <vt:lpstr>Advantages of IoT</vt:lpstr>
      <vt:lpstr>Disadvantages of IoT</vt:lpstr>
      <vt:lpstr>Challenges of IoT</vt:lpstr>
      <vt:lpstr>Best practices of IoT</vt:lpstr>
      <vt:lpstr>Applications of IoT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IoT</dc:title>
  <dc:creator>Rutuja Randive</dc:creator>
  <cp:lastModifiedBy>Rutuja Randive</cp:lastModifiedBy>
  <cp:revision>16</cp:revision>
  <dcterms:created xsi:type="dcterms:W3CDTF">2024-10-25T17:36:00Z</dcterms:created>
  <dcterms:modified xsi:type="dcterms:W3CDTF">2024-11-23T15:31:38Z</dcterms:modified>
</cp:coreProperties>
</file>