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2.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3.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768" r:id="rId2"/>
    <p:sldMasterId id="2147483815" r:id="rId3"/>
    <p:sldMasterId id="2147483828" r:id="rId4"/>
  </p:sldMasterIdLst>
  <p:notesMasterIdLst>
    <p:notesMasterId r:id="rId17"/>
  </p:notesMasterIdLst>
  <p:sldIdLst>
    <p:sldId id="256" r:id="rId5"/>
    <p:sldId id="318" r:id="rId6"/>
    <p:sldId id="351" r:id="rId7"/>
    <p:sldId id="370" r:id="rId8"/>
    <p:sldId id="347" r:id="rId9"/>
    <p:sldId id="371" r:id="rId10"/>
    <p:sldId id="352" r:id="rId11"/>
    <p:sldId id="353" r:id="rId12"/>
    <p:sldId id="354" r:id="rId13"/>
    <p:sldId id="355" r:id="rId14"/>
    <p:sldId id="356"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3" d="100"/>
          <a:sy n="83" d="100"/>
        </p:scale>
        <p:origin x="36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B6642-40FE-4ED4-A235-781AFB30D87A}" type="datetimeFigureOut">
              <a:rPr lang="en-US" smtClean="0"/>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98776-2F48-419A-B60F-49B97B21DAEC}" type="slidenum">
              <a:rPr lang="en-US" smtClean="0"/>
              <a:t>‹#›</a:t>
            </a:fld>
            <a:endParaRPr lang="en-US"/>
          </a:p>
        </p:txBody>
      </p:sp>
    </p:spTree>
    <p:extLst>
      <p:ext uri="{BB962C8B-B14F-4D97-AF65-F5344CB8AC3E}">
        <p14:creationId xmlns:p14="http://schemas.microsoft.com/office/powerpoint/2010/main" val="361158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3</a:t>
            </a:fld>
            <a:endParaRPr lang="en-IN" dirty="0">
              <a:solidFill>
                <a:prstClr val="black"/>
              </a:solidFill>
            </a:endParaRPr>
          </a:p>
        </p:txBody>
      </p:sp>
    </p:spTree>
    <p:extLst>
      <p:ext uri="{BB962C8B-B14F-4D97-AF65-F5344CB8AC3E}">
        <p14:creationId xmlns:p14="http://schemas.microsoft.com/office/powerpoint/2010/main" val="227444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5</a:t>
            </a:fld>
            <a:endParaRPr lang="en-IN" dirty="0">
              <a:solidFill>
                <a:prstClr val="black"/>
              </a:solidFill>
            </a:endParaRPr>
          </a:p>
        </p:txBody>
      </p:sp>
    </p:spTree>
    <p:extLst>
      <p:ext uri="{BB962C8B-B14F-4D97-AF65-F5344CB8AC3E}">
        <p14:creationId xmlns:p14="http://schemas.microsoft.com/office/powerpoint/2010/main" val="1278358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7</a:t>
            </a:fld>
            <a:endParaRPr lang="en-IN" dirty="0">
              <a:solidFill>
                <a:prstClr val="black"/>
              </a:solidFill>
            </a:endParaRPr>
          </a:p>
        </p:txBody>
      </p:sp>
    </p:spTree>
    <p:extLst>
      <p:ext uri="{BB962C8B-B14F-4D97-AF65-F5344CB8AC3E}">
        <p14:creationId xmlns:p14="http://schemas.microsoft.com/office/powerpoint/2010/main" val="2452469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8</a:t>
            </a:fld>
            <a:endParaRPr lang="en-IN" dirty="0">
              <a:solidFill>
                <a:prstClr val="black"/>
              </a:solidFill>
            </a:endParaRPr>
          </a:p>
        </p:txBody>
      </p:sp>
    </p:spTree>
    <p:extLst>
      <p:ext uri="{BB962C8B-B14F-4D97-AF65-F5344CB8AC3E}">
        <p14:creationId xmlns:p14="http://schemas.microsoft.com/office/powerpoint/2010/main" val="176430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9</a:t>
            </a:fld>
            <a:endParaRPr lang="en-IN" dirty="0">
              <a:solidFill>
                <a:prstClr val="black"/>
              </a:solidFill>
            </a:endParaRPr>
          </a:p>
        </p:txBody>
      </p:sp>
    </p:spTree>
    <p:extLst>
      <p:ext uri="{BB962C8B-B14F-4D97-AF65-F5344CB8AC3E}">
        <p14:creationId xmlns:p14="http://schemas.microsoft.com/office/powerpoint/2010/main" val="1124716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10</a:t>
            </a:fld>
            <a:endParaRPr lang="en-IN" dirty="0">
              <a:solidFill>
                <a:prstClr val="black"/>
              </a:solidFill>
            </a:endParaRPr>
          </a:p>
        </p:txBody>
      </p:sp>
    </p:spTree>
    <p:extLst>
      <p:ext uri="{BB962C8B-B14F-4D97-AF65-F5344CB8AC3E}">
        <p14:creationId xmlns:p14="http://schemas.microsoft.com/office/powerpoint/2010/main" val="891204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11</a:t>
            </a:fld>
            <a:endParaRPr lang="en-IN" dirty="0">
              <a:solidFill>
                <a:prstClr val="black"/>
              </a:solidFill>
            </a:endParaRPr>
          </a:p>
        </p:txBody>
      </p:sp>
    </p:spTree>
    <p:extLst>
      <p:ext uri="{BB962C8B-B14F-4D97-AF65-F5344CB8AC3E}">
        <p14:creationId xmlns:p14="http://schemas.microsoft.com/office/powerpoint/2010/main" val="38376832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3.xml"/><Relationship Id="rId4" Type="http://schemas.openxmlformats.org/officeDocument/2006/relationships/image" Target="../media/image2.sv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4.xml"/><Relationship Id="rId4" Type="http://schemas.openxmlformats.org/officeDocument/2006/relationships/image" Target="../media/image24.png"/></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Master" Target="../slideMasters/slideMaster4.xml"/><Relationship Id="rId4" Type="http://schemas.openxmlformats.org/officeDocument/2006/relationships/image" Target="../media/image26.png"/></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Master" Target="../slideMasters/slideMaster4.xml"/><Relationship Id="rId4" Type="http://schemas.openxmlformats.org/officeDocument/2006/relationships/image" Target="../media/image28.png"/></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Master" Target="../slideMasters/slideMaster4.xml"/><Relationship Id="rId4" Type="http://schemas.openxmlformats.org/officeDocument/2006/relationships/image" Target="../media/image26.png"/></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Master" Target="../slideMasters/slideMaster4.xml"/><Relationship Id="rId4" Type="http://schemas.openxmlformats.org/officeDocument/2006/relationships/image" Target="../media/image52.png"/></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Master" Target="../slideMasters/slideMaster4.xml"/><Relationship Id="rId4" Type="http://schemas.openxmlformats.org/officeDocument/2006/relationships/image" Target="../media/image55.png"/></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17.png"/><Relationship Id="rId1" Type="http://schemas.openxmlformats.org/officeDocument/2006/relationships/slideMaster" Target="../slideMasters/slideMaster4.xml"/><Relationship Id="rId4" Type="http://schemas.openxmlformats.org/officeDocument/2006/relationships/image" Target="../media/image24.png"/></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17.png"/><Relationship Id="rId1" Type="http://schemas.openxmlformats.org/officeDocument/2006/relationships/slideMaster" Target="../slideMasters/slideMaster4.xml"/><Relationship Id="rId4" Type="http://schemas.openxmlformats.org/officeDocument/2006/relationships/image" Target="../media/image2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19.png"/><Relationship Id="rId1" Type="http://schemas.openxmlformats.org/officeDocument/2006/relationships/slideMaster" Target="../slideMasters/slideMaster4.xml"/><Relationship Id="rId4" Type="http://schemas.openxmlformats.org/officeDocument/2006/relationships/image" Target="../media/image58.png"/></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19.png"/><Relationship Id="rId1" Type="http://schemas.openxmlformats.org/officeDocument/2006/relationships/slideMaster" Target="../slideMasters/slideMaster4.xml"/><Relationship Id="rId4" Type="http://schemas.openxmlformats.org/officeDocument/2006/relationships/image" Target="../media/image55.png"/></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Master" Target="../slideMasters/slideMaster4.xml"/></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1.tif"/><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2.tif"/><Relationship Id="rId1" Type="http://schemas.openxmlformats.org/officeDocument/2006/relationships/slideMaster" Target="../slideMasters/slideMaster4.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tif"/><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tif"/><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38117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D7C4C528-3EC4-4445-A9F3-0BF87C55BE3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282754267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B365-59EB-46EE-BA81-20BF929A6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D35CA7-C233-449B-9D9D-7E3920929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C0E3E7-F596-48AD-A0FD-B9E8DF534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9A829-52DE-4607-96C0-2E4C5E6A5AF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13-11-2024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ED71A5F5-A24C-4E40-8D77-EE713B6D557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1B5AB056-5CBA-49BB-B74D-6C2F9584618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302418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AF77-61C2-41F9-9B7E-7BCE42A1E7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53FE6A-6C73-4A39-983B-2CCA51989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5A5A58-74EF-42E8-A551-E0FAC1A77EC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13-11-2024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933794ED-015A-4565-9201-7A0F5F43ABA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A00B2857-77DD-48E0-83D4-E8512E549DD5}"/>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1831767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E790E-00F4-4750-9822-625974C18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E58627-045D-4200-B621-A8A22E7BE6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D5A6A1-7AF9-4B24-A3E9-1C40CD34993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13-11-2024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246BB773-92DB-4C73-9F86-E087EC6879A0}"/>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48B083D3-A280-437B-A7C0-3ECF466E77E6}"/>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0097451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389844201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498850"/>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phic 2"/>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auto">
          <a:xfrm>
            <a:off x="4459358" y="1562170"/>
            <a:ext cx="3273286" cy="327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2"/>
          <p:cNvSpPr>
            <a:spLocks noGrp="1"/>
          </p:cNvSpPr>
          <p:nvPr>
            <p:ph type="ftr" sz="quarter" idx="10"/>
          </p:nvPr>
        </p:nvSpPr>
        <p:spPr>
          <a:xfrm>
            <a:off x="371475" y="6435725"/>
            <a:ext cx="4114800" cy="365125"/>
          </a:xfrm>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a:xfrm>
            <a:off x="5659438" y="6435725"/>
            <a:ext cx="873125" cy="365125"/>
          </a:xfrm>
        </p:spPr>
        <p:txBody>
          <a:bodyPr/>
          <a:lstStyle>
            <a:lvl1pPr>
              <a:defRPr>
                <a:solidFill>
                  <a:schemeClr val="bg1"/>
                </a:solidFill>
              </a:defRPr>
            </a:lvl1pPr>
          </a:lstStyle>
          <a:p>
            <a:pPr>
              <a:defRPr/>
            </a:pPr>
            <a:fld id="{CF01844A-6168-4B93-B09A-45625C485E75}" type="slidenum">
              <a:rPr lang="en-IN" altLang="en-US"/>
              <a:pPr>
                <a:defRPr/>
              </a:pPr>
              <a:t>‹#›</a:t>
            </a:fld>
            <a:endParaRPr lang="en-IN" altLang="en-US"/>
          </a:p>
        </p:txBody>
      </p:sp>
      <p:sp>
        <p:nvSpPr>
          <p:cNvPr id="7" name="flSlideMaster.Cov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7099157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2"/>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auto">
          <a:xfrm>
            <a:off x="4076492" y="1407111"/>
            <a:ext cx="4043778" cy="404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5" name="Slide Number Placeholder 3"/>
          <p:cNvSpPr>
            <a:spLocks noGrp="1"/>
          </p:cNvSpPr>
          <p:nvPr>
            <p:ph type="sldNum" sz="quarter" idx="11"/>
          </p:nvPr>
        </p:nvSpPr>
        <p:spPr/>
        <p:txBody>
          <a:bodyPr/>
          <a:lstStyle>
            <a:lvl1pPr>
              <a:defRPr>
                <a:solidFill>
                  <a:schemeClr val="bg1"/>
                </a:solidFill>
              </a:defRPr>
            </a:lvl1pPr>
          </a:lstStyle>
          <a:p>
            <a:pPr>
              <a:defRPr/>
            </a:pPr>
            <a:fld id="{417A12FE-AA6F-4ADB-AFB0-8233D77C2C74}" type="slidenum">
              <a:rPr lang="en-IN" altLang="en-US"/>
              <a:pPr>
                <a:defRPr/>
              </a:pPr>
              <a:t>‹#›</a:t>
            </a:fld>
            <a:endParaRPr lang="en-IN" altLang="en-US"/>
          </a:p>
        </p:txBody>
      </p:sp>
      <p:sp>
        <p:nvSpPr>
          <p:cNvPr id="6" name="flSlideMaster.Cov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8923886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000" r="4207" b="12407"/>
          <a:stretch>
            <a:fillRect/>
          </a:stretch>
        </p:blipFill>
        <p:spPr bwMode="auto">
          <a:xfrm>
            <a:off x="6392863" y="0"/>
            <a:ext cx="57991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3"/>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26366" y="16829"/>
            <a:ext cx="1725294" cy="172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42124"/>
            <a:ext cx="7096125" cy="2550476"/>
          </a:xfrm>
        </p:spPr>
        <p:txBody>
          <a:bodyPr anchor="b">
            <a:normAutofit/>
          </a:bodyPr>
          <a:lstStyle>
            <a:lvl1pPr algn="l">
              <a:defRPr sz="6600" b="1">
                <a:solidFill>
                  <a:schemeClr val="tx2"/>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2"/>
          </p:nvPr>
        </p:nvSpPr>
        <p:spPr/>
        <p:txBody>
          <a:bodyPr/>
          <a:lstStyle>
            <a:lvl1pPr>
              <a:defRPr/>
            </a:lvl1pPr>
          </a:lstStyle>
          <a:p>
            <a:pPr>
              <a:defRPr/>
            </a:pPr>
            <a:fld id="{81F1CDAF-8B84-4F8E-8DFC-F34789D1861A}" type="slidenum">
              <a:rPr lang="en-IN" altLang="en-US"/>
              <a:pPr>
                <a:defRPr/>
              </a:pPr>
              <a:t>‹#›</a:t>
            </a:fld>
            <a:endParaRPr lang="en-IN" altLang="en-US"/>
          </a:p>
        </p:txBody>
      </p:sp>
      <p:sp>
        <p:nvSpPr>
          <p:cNvPr id="3" name="flSlideMaster.Title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71092532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5"/>
          <p:cNvPicPr>
            <a:picLocks noChangeAspect="1"/>
          </p:cNvPicPr>
          <p:nvPr userDrawn="1"/>
        </p:nvPicPr>
        <p:blipFill>
          <a:blip r:embed="rId2">
            <a:extLst>
              <a:ext uri="{28A0092B-C50C-407E-A947-70E740481C1C}">
                <a14:useLocalDpi xmlns:a14="http://schemas.microsoft.com/office/drawing/2010/main" val="0"/>
              </a:ext>
            </a:extLst>
          </a:blip>
          <a:srcRect l="38480" t="34666" r="5093" b="16112"/>
          <a:stretch>
            <a:fillRect/>
          </a:stretch>
        </p:blipFill>
        <p:spPr bwMode="auto">
          <a:xfrm>
            <a:off x="5059363" y="2908300"/>
            <a:ext cx="7132637"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8302625" cy="2550476"/>
          </a:xfrm>
        </p:spPr>
        <p:txBody>
          <a:bodyPr anchor="b">
            <a:normAutofit/>
          </a:bodyPr>
          <a:lstStyle>
            <a:lvl1pPr algn="l">
              <a:defRPr sz="6600" b="1">
                <a:solidFill>
                  <a:schemeClr val="tx2"/>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3"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14" name="Slide Number Placeholder 3"/>
          <p:cNvSpPr>
            <a:spLocks noGrp="1"/>
          </p:cNvSpPr>
          <p:nvPr>
            <p:ph type="sldNum" sz="quarter" idx="12"/>
          </p:nvPr>
        </p:nvSpPr>
        <p:spPr>
          <a:xfrm>
            <a:off x="4851400" y="6016625"/>
            <a:ext cx="874713" cy="365125"/>
          </a:xfrm>
        </p:spPr>
        <p:txBody>
          <a:bodyPr/>
          <a:lstStyle>
            <a:lvl1pPr>
              <a:defRPr>
                <a:solidFill>
                  <a:schemeClr val="bg1"/>
                </a:solidFill>
              </a:defRPr>
            </a:lvl1pPr>
          </a:lstStyle>
          <a:p>
            <a:pPr>
              <a:defRPr/>
            </a:pPr>
            <a:fld id="{25E68E7C-D194-4302-BA94-B2BFC5B01EC7}" type="slidenum">
              <a:rPr lang="en-IN" altLang="en-US"/>
              <a:pPr>
                <a:defRPr/>
              </a:pPr>
              <a:t>‹#›</a:t>
            </a:fld>
            <a:endParaRPr lang="en-IN" altLang="en-US"/>
          </a:p>
        </p:txBody>
      </p:sp>
      <p:pic>
        <p:nvPicPr>
          <p:cNvPr id="16" name="Picture 15" descr="Logo&#10;&#10;Description automatically generated">
            <a:extLst>
              <a:ext uri="{FF2B5EF4-FFF2-40B4-BE49-F238E27FC236}">
                <a16:creationId xmlns:a16="http://schemas.microsoft.com/office/drawing/2014/main" id="{1CB6D7AC-41DE-B6EC-0BCD-E47BF6E9C64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7095" y="33338"/>
            <a:ext cx="1724400" cy="1724400"/>
          </a:xfrm>
          <a:prstGeom prst="rect">
            <a:avLst/>
          </a:prstGeom>
        </p:spPr>
      </p:pic>
      <p:sp>
        <p:nvSpPr>
          <p:cNvPr id="3" name="flSlideMaster.Title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8290668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729" t="29855" r="10207" b="6419"/>
          <a:stretch>
            <a:fillRect/>
          </a:stretch>
        </p:blipFill>
        <p:spPr bwMode="auto">
          <a:xfrm>
            <a:off x="5948363" y="1379538"/>
            <a:ext cx="6243637" cy="547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3"/>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6413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a:xfrm>
            <a:off x="5216525" y="6018213"/>
            <a:ext cx="874713" cy="365125"/>
          </a:xfrm>
        </p:spPr>
        <p:txBody>
          <a:bodyPr/>
          <a:lstStyle>
            <a:lvl1pPr>
              <a:defRPr>
                <a:solidFill>
                  <a:schemeClr val="bg1"/>
                </a:solidFill>
              </a:defRPr>
            </a:lvl1pPr>
          </a:lstStyle>
          <a:p>
            <a:pPr>
              <a:defRPr/>
            </a:pPr>
            <a:fld id="{5A32EF38-84D5-417F-96B6-6ECE02B35951}" type="slidenum">
              <a:rPr lang="en-IN" altLang="en-US"/>
              <a:pPr>
                <a:defRPr/>
              </a:pPr>
              <a:t>‹#›</a:t>
            </a:fld>
            <a:endParaRPr lang="en-IN" altLang="en-US"/>
          </a:p>
        </p:txBody>
      </p:sp>
      <p:sp>
        <p:nvSpPr>
          <p:cNvPr id="3" name="flSlideMaster.Title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5415959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3"/>
          <p:cNvPicPr>
            <a:picLocks noChangeAspect="1"/>
          </p:cNvPicPr>
          <p:nvPr userDrawn="1"/>
        </p:nvPicPr>
        <p:blipFill>
          <a:blip r:embed="rId2">
            <a:extLst>
              <a:ext uri="{28A0092B-C50C-407E-A947-70E740481C1C}">
                <a14:useLocalDpi xmlns:a14="http://schemas.microsoft.com/office/drawing/2010/main" val="0"/>
              </a:ext>
            </a:extLst>
          </a:blip>
          <a:srcRect l="57120" t="20313" r="12981" b="29874"/>
          <a:stretch>
            <a:fillRect/>
          </a:stretch>
        </p:blipFill>
        <p:spPr bwMode="auto">
          <a:xfrm>
            <a:off x="5661025" y="0"/>
            <a:ext cx="65309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2"/>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4187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a:xfrm>
            <a:off x="5224463" y="6057900"/>
            <a:ext cx="874712" cy="365125"/>
          </a:xfrm>
        </p:spPr>
        <p:txBody>
          <a:bodyPr/>
          <a:lstStyle>
            <a:lvl1pPr>
              <a:defRPr>
                <a:solidFill>
                  <a:schemeClr val="bg1"/>
                </a:solidFill>
              </a:defRPr>
            </a:lvl1pPr>
          </a:lstStyle>
          <a:p>
            <a:pPr>
              <a:defRPr/>
            </a:pPr>
            <a:fld id="{C94AA932-34B0-4BA3-8258-0B8AC7E4FC01}" type="slidenum">
              <a:rPr lang="en-IN" altLang="en-US"/>
              <a:pPr>
                <a:defRPr/>
              </a:pPr>
              <a:t>‹#›</a:t>
            </a:fld>
            <a:endParaRPr lang="en-IN" altLang="en-US"/>
          </a:p>
        </p:txBody>
      </p:sp>
      <p:sp>
        <p:nvSpPr>
          <p:cNvPr id="3" name="flSlideMaster.Title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62740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142422700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285" t="30534" r="22433" b="13519"/>
          <a:stretch>
            <a:fillRect/>
          </a:stretch>
        </p:blipFill>
        <p:spPr bwMode="auto">
          <a:xfrm>
            <a:off x="6376988" y="0"/>
            <a:ext cx="58150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p:txBody>
          <a:bodyPr/>
          <a:lstStyle>
            <a:lvl1pPr>
              <a:defRPr>
                <a:solidFill>
                  <a:schemeClr val="bg1"/>
                </a:solidFill>
              </a:defRPr>
            </a:lvl1pPr>
          </a:lstStyle>
          <a:p>
            <a:pPr>
              <a:defRPr/>
            </a:pPr>
            <a:fld id="{E18EF910-769D-48B2-B576-3907E2227FB8}" type="slidenum">
              <a:rPr lang="en-IN" altLang="en-US"/>
              <a:pPr>
                <a:defRPr/>
              </a:pPr>
              <a:t>‹#›</a:t>
            </a:fld>
            <a:endParaRPr lang="en-IN" altLang="en-US"/>
          </a:p>
        </p:txBody>
      </p:sp>
      <p:pic>
        <p:nvPicPr>
          <p:cNvPr id="9" name="Graphic 3">
            <a:extLst>
              <a:ext uri="{FF2B5EF4-FFF2-40B4-BE49-F238E27FC236}">
                <a16:creationId xmlns:a16="http://schemas.microsoft.com/office/drawing/2014/main" id="{B5630AD9-9B3D-D390-E2A0-227E85D73DB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6413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Title Slide 05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2811329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8"/>
          <p:cNvPicPr>
            <a:picLocks noChangeAspect="1"/>
          </p:cNvPicPr>
          <p:nvPr userDrawn="1"/>
        </p:nvPicPr>
        <p:blipFill>
          <a:blip r:embed="rId2">
            <a:extLst>
              <a:ext uri="{28A0092B-C50C-407E-A947-70E740481C1C}">
                <a14:useLocalDpi xmlns:a14="http://schemas.microsoft.com/office/drawing/2010/main" val="0"/>
              </a:ext>
            </a:extLst>
          </a:blip>
          <a:srcRect l="33070" r="8897" b="10242"/>
          <a:stretch>
            <a:fillRect/>
          </a:stretch>
        </p:blipFill>
        <p:spPr bwMode="auto">
          <a:xfrm>
            <a:off x="4437063" y="0"/>
            <a:ext cx="77549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1"/>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264778" y="5054601"/>
            <a:ext cx="1803396"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A0BF2D1D-69E3-41E0-BF8D-1BC802D8FCAC}" type="slidenum">
              <a:rPr lang="en-IN" altLang="en-US"/>
              <a:pPr>
                <a:defRPr/>
              </a:pPr>
              <a:t>‹#›</a:t>
            </a:fld>
            <a:endParaRPr lang="en-IN" altLang="en-US"/>
          </a:p>
        </p:txBody>
      </p:sp>
      <p:sp>
        <p:nvSpPr>
          <p:cNvPr id="2" name="flSlideMaster.Divid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5240300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8"/>
          <p:cNvPicPr>
            <a:picLocks noChangeAspect="1"/>
          </p:cNvPicPr>
          <p:nvPr userDrawn="1"/>
        </p:nvPicPr>
        <p:blipFill>
          <a:blip r:embed="rId2">
            <a:extLst>
              <a:ext uri="{28A0092B-C50C-407E-A947-70E740481C1C}">
                <a14:useLocalDpi xmlns:a14="http://schemas.microsoft.com/office/drawing/2010/main" val="0"/>
              </a:ext>
            </a:extLst>
          </a:blip>
          <a:srcRect l="33070" r="8897" b="10242"/>
          <a:stretch>
            <a:fillRect/>
          </a:stretch>
        </p:blipFill>
        <p:spPr bwMode="auto">
          <a:xfrm>
            <a:off x="4437063" y="0"/>
            <a:ext cx="77549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63DB9D8C-CC3B-46AA-BC3B-300A87C30491}" type="slidenum">
              <a:rPr lang="en-IN" altLang="en-US"/>
              <a:pPr>
                <a:defRPr/>
              </a:pPr>
              <a:t>‹#›</a:t>
            </a:fld>
            <a:endParaRPr lang="en-IN" altLang="en-US"/>
          </a:p>
        </p:txBody>
      </p:sp>
      <p:pic>
        <p:nvPicPr>
          <p:cNvPr id="2" name="Graphic 1">
            <a:extLst>
              <a:ext uri="{FF2B5EF4-FFF2-40B4-BE49-F238E27FC236}">
                <a16:creationId xmlns:a16="http://schemas.microsoft.com/office/drawing/2014/main" id="{F273DC9F-6562-53DF-3939-CB4B45D40DF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264778" y="5054601"/>
            <a:ext cx="1803396"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Divid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82586426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1"/>
          <p:cNvPicPr>
            <a:picLocks noChangeAspect="1"/>
          </p:cNvPicPr>
          <p:nvPr userDrawn="1"/>
        </p:nvPicPr>
        <p:blipFill>
          <a:blip r:embed="rId2">
            <a:extLst>
              <a:ext uri="{28A0092B-C50C-407E-A947-70E740481C1C}">
                <a14:useLocalDpi xmlns:a14="http://schemas.microsoft.com/office/drawing/2010/main" val="0"/>
              </a:ext>
            </a:extLst>
          </a:blip>
          <a:srcRect l="32866" t="11632" r="18761" b="8517"/>
          <a:stretch>
            <a:fillRect/>
          </a:stretch>
        </p:blipFill>
        <p:spPr bwMode="auto">
          <a:xfrm>
            <a:off x="4827588" y="0"/>
            <a:ext cx="73644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591E61D4-A86A-4B82-BFF9-193A1A8CAA2F}" type="slidenum">
              <a:rPr lang="en-IN" altLang="en-US"/>
              <a:pPr>
                <a:defRPr/>
              </a:pPr>
              <a:t>‹#›</a:t>
            </a:fld>
            <a:endParaRPr lang="en-IN" altLang="en-US"/>
          </a:p>
        </p:txBody>
      </p:sp>
      <p:pic>
        <p:nvPicPr>
          <p:cNvPr id="2" name="Graphic 1">
            <a:extLst>
              <a:ext uri="{FF2B5EF4-FFF2-40B4-BE49-F238E27FC236}">
                <a16:creationId xmlns:a16="http://schemas.microsoft.com/office/drawing/2014/main" id="{8BEE6AF0-5ACF-BF7C-E759-25AF6A4EB13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577306" y="5367129"/>
            <a:ext cx="1490868" cy="149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Divider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8800283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1"/>
          <p:cNvPicPr>
            <a:picLocks noChangeAspect="1"/>
          </p:cNvPicPr>
          <p:nvPr userDrawn="1"/>
        </p:nvPicPr>
        <p:blipFill>
          <a:blip r:embed="rId2">
            <a:extLst>
              <a:ext uri="{28A0092B-C50C-407E-A947-70E740481C1C}">
                <a14:useLocalDpi xmlns:a14="http://schemas.microsoft.com/office/drawing/2010/main" val="0"/>
              </a:ext>
            </a:extLst>
          </a:blip>
          <a:srcRect l="32866" t="11632" r="18761" b="8517"/>
          <a:stretch>
            <a:fillRect/>
          </a:stretch>
        </p:blipFill>
        <p:spPr bwMode="auto">
          <a:xfrm>
            <a:off x="4827588" y="0"/>
            <a:ext cx="73644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4"/>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709932" y="5582479"/>
            <a:ext cx="1300438" cy="13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6C51B3AC-4440-4252-A638-79E3B83EBF5F}" type="slidenum">
              <a:rPr lang="en-IN" altLang="en-US"/>
              <a:pPr>
                <a:defRPr/>
              </a:pPr>
              <a:t>‹#›</a:t>
            </a:fld>
            <a:endParaRPr lang="en-IN" altLang="en-US"/>
          </a:p>
        </p:txBody>
      </p:sp>
      <p:sp>
        <p:nvSpPr>
          <p:cNvPr id="2" name="flSlideMaster.Divider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8904225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normAutofit/>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p:cNvSpPr>
            <a:spLocks noGrp="1"/>
          </p:cNvSpPr>
          <p:nvPr>
            <p:ph type="ftr" sz="quarter" idx="10"/>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1"/>
          </p:nvPr>
        </p:nvSpPr>
        <p:spPr/>
        <p:txBody>
          <a:bodyPr/>
          <a:lstStyle>
            <a:lvl1pPr>
              <a:defRPr/>
            </a:lvl1pPr>
          </a:lstStyle>
          <a:p>
            <a:pPr>
              <a:defRPr/>
            </a:pPr>
            <a:fld id="{7A36C0A7-70D5-4EB2-9616-4A72BB8AC961}" type="slidenum">
              <a:rPr lang="en-IN" altLang="en-US"/>
              <a:pPr>
                <a:defRPr/>
              </a:pPr>
              <a:t>‹#›</a:t>
            </a:fld>
            <a:endParaRPr lang="en-IN" altLang="en-US"/>
          </a:p>
        </p:txBody>
      </p:sp>
      <p:sp>
        <p:nvSpPr>
          <p:cNvPr id="6" name="flSlideMaster.Title and Content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18331643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Title Content with multiple headers">
    <p:spTree>
      <p:nvGrpSpPr>
        <p:cNvPr id="1" name=""/>
        <p:cNvGrpSpPr/>
        <p:nvPr/>
      </p:nvGrpSpPr>
      <p:grpSpPr>
        <a:xfrm>
          <a:off x="0" y="0"/>
          <a:ext cx="0" cy="0"/>
          <a:chOff x="0" y="0"/>
          <a:chExt cx="0" cy="0"/>
        </a:xfrm>
      </p:grpSpPr>
      <p:cxnSp>
        <p:nvCxnSpPr>
          <p:cNvPr id="6" name="Straight Connector 8"/>
          <p:cNvCxnSpPr>
            <a:cxnSpLocks/>
          </p:cNvCxnSpPr>
          <p:nvPr userDrawn="1"/>
        </p:nvCxnSpPr>
        <p:spPr>
          <a:xfrm>
            <a:off x="371475" y="1677988"/>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10" name="Text Placeholder 7"/>
          <p:cNvSpPr>
            <a:spLocks noGrp="1"/>
          </p:cNvSpPr>
          <p:nvPr>
            <p:ph type="body" sz="quarter" idx="15"/>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a:t>Click to edit Master text styles</a:t>
            </a:r>
          </a:p>
        </p:txBody>
      </p:sp>
      <p:sp>
        <p:nvSpPr>
          <p:cNvPr id="7" name="Footer Placeholder 4"/>
          <p:cNvSpPr>
            <a:spLocks noGrp="1"/>
          </p:cNvSpPr>
          <p:nvPr>
            <p:ph type="ftr" sz="quarter" idx="16"/>
          </p:nvPr>
        </p:nvSpPr>
        <p:spPr/>
        <p:txBody>
          <a:bodyPr/>
          <a:lstStyle>
            <a:lvl1pPr>
              <a:defRPr/>
            </a:lvl1pPr>
          </a:lstStyle>
          <a:p>
            <a:pPr>
              <a:defRPr/>
            </a:pPr>
            <a:r>
              <a:rPr lang="en-IN"/>
              <a:t>Vodafone Idea Confidential</a:t>
            </a:r>
          </a:p>
        </p:txBody>
      </p:sp>
      <p:sp>
        <p:nvSpPr>
          <p:cNvPr id="9" name="Slide Number Placeholder 5"/>
          <p:cNvSpPr>
            <a:spLocks noGrp="1"/>
          </p:cNvSpPr>
          <p:nvPr>
            <p:ph type="sldNum" sz="quarter" idx="17"/>
          </p:nvPr>
        </p:nvSpPr>
        <p:spPr/>
        <p:txBody>
          <a:bodyPr/>
          <a:lstStyle>
            <a:lvl1pPr>
              <a:defRPr/>
            </a:lvl1pPr>
          </a:lstStyle>
          <a:p>
            <a:pPr>
              <a:defRPr/>
            </a:pPr>
            <a:fld id="{F417D8AE-4000-4F00-A2F1-B5CD591C741D}" type="slidenum">
              <a:rPr lang="en-IN" altLang="en-US"/>
              <a:pPr>
                <a:defRPr/>
              </a:pPr>
              <a:t>‹#›</a:t>
            </a:fld>
            <a:endParaRPr lang="en-IN" altLang="en-US"/>
          </a:p>
        </p:txBody>
      </p:sp>
      <p:sp>
        <p:nvSpPr>
          <p:cNvPr id="4" name="flSlideMaster.Title Content with multiple header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09890200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7"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4" name="Footer Placeholder 4"/>
          <p:cNvSpPr>
            <a:spLocks noGrp="1"/>
          </p:cNvSpPr>
          <p:nvPr>
            <p:ph type="ftr" sz="quarter" idx="15"/>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6"/>
          </p:nvPr>
        </p:nvSpPr>
        <p:spPr/>
        <p:txBody>
          <a:bodyPr/>
          <a:lstStyle>
            <a:lvl1pPr>
              <a:defRPr/>
            </a:lvl1pPr>
          </a:lstStyle>
          <a:p>
            <a:pPr>
              <a:defRPr/>
            </a:pPr>
            <a:fld id="{E567D840-48E1-4C31-8B48-24118090F332}" type="slidenum">
              <a:rPr lang="en-IN" altLang="en-US"/>
              <a:pPr>
                <a:defRPr/>
              </a:pPr>
              <a:t>‹#›</a:t>
            </a:fld>
            <a:endParaRPr lang="en-IN" altLang="en-US"/>
          </a:p>
        </p:txBody>
      </p:sp>
      <p:sp>
        <p:nvSpPr>
          <p:cNvPr id="3" name="flSlideMaster.Only 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20346582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pic>
        <p:nvPicPr>
          <p:cNvPr id="5" name="Graphic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22025" y="5919788"/>
            <a:ext cx="6619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71475" y="379413"/>
            <a:ext cx="6148595"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p:cNvSpPr>
            <a:spLocks noGrp="1"/>
          </p:cNvSpPr>
          <p:nvPr>
            <p:ph type="pic" sz="quarter" idx="13"/>
          </p:nvPr>
        </p:nvSpPr>
        <p:spPr>
          <a:xfrm>
            <a:off x="6848475" y="0"/>
            <a:ext cx="5343525" cy="6858000"/>
          </a:xfrm>
          <a:solidFill>
            <a:schemeClr val="bg1">
              <a:lumMod val="95000"/>
            </a:schemeClr>
          </a:solidFill>
        </p:spPr>
        <p:txBody>
          <a:bodyPr rtlCol="0">
            <a:normAutofit/>
          </a:bodyPr>
          <a:lstStyle/>
          <a:p>
            <a:pPr lvl="0"/>
            <a:endParaRPr lang="en-IN" noProof="0"/>
          </a:p>
        </p:txBody>
      </p:sp>
      <p:sp>
        <p:nvSpPr>
          <p:cNvPr id="6" name="Footer Placeholder 4"/>
          <p:cNvSpPr>
            <a:spLocks noGrp="1"/>
          </p:cNvSpPr>
          <p:nvPr>
            <p:ph type="ftr" sz="quarter" idx="14"/>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5"/>
          </p:nvPr>
        </p:nvSpPr>
        <p:spPr/>
        <p:txBody>
          <a:bodyPr/>
          <a:lstStyle>
            <a:lvl1pPr>
              <a:defRPr/>
            </a:lvl1pPr>
          </a:lstStyle>
          <a:p>
            <a:pPr>
              <a:defRPr/>
            </a:pPr>
            <a:fld id="{BCEAB0A2-82D6-472C-8DF6-32DF80379262}" type="slidenum">
              <a:rPr lang="en-IN" altLang="en-US"/>
              <a:pPr>
                <a:defRPr/>
              </a:pPr>
              <a:t>‹#›</a:t>
            </a:fld>
            <a:endParaRPr lang="en-IN" altLang="en-US"/>
          </a:p>
        </p:txBody>
      </p:sp>
      <p:sp>
        <p:nvSpPr>
          <p:cNvPr id="4" name="flSlideMaster.Title Content with Pictur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7746825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pic>
        <p:nvPicPr>
          <p:cNvPr id="9" name="Graphic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22025" y="5919788"/>
            <a:ext cx="6619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icture Placeholder 11"/>
          <p:cNvSpPr>
            <a:spLocks noGrp="1"/>
          </p:cNvSpPr>
          <p:nvPr>
            <p:ph type="pic" sz="quarter" idx="14"/>
          </p:nvPr>
        </p:nvSpPr>
        <p:spPr>
          <a:xfrm>
            <a:off x="6848474" y="3276600"/>
            <a:ext cx="2643395" cy="3581400"/>
          </a:xfrm>
          <a:solidFill>
            <a:schemeClr val="bg1">
              <a:lumMod val="95000"/>
            </a:schemeClr>
          </a:solidFill>
        </p:spPr>
        <p:txBody>
          <a:bodyPr rtlCol="0">
            <a:normAutofit/>
          </a:bodyPr>
          <a:lstStyle/>
          <a:p>
            <a:pPr lvl="0"/>
            <a:endParaRPr lang="en-IN" noProof="0"/>
          </a:p>
        </p:txBody>
      </p:sp>
      <p:sp>
        <p:nvSpPr>
          <p:cNvPr id="8" name="Picture Placeholder 11"/>
          <p:cNvSpPr>
            <a:spLocks noGrp="1"/>
          </p:cNvSpPr>
          <p:nvPr>
            <p:ph type="pic" sz="quarter" idx="15"/>
          </p:nvPr>
        </p:nvSpPr>
        <p:spPr>
          <a:xfrm>
            <a:off x="9549600" y="3276600"/>
            <a:ext cx="2642400" cy="3581400"/>
          </a:xfrm>
          <a:solidFill>
            <a:schemeClr val="bg1">
              <a:lumMod val="95000"/>
            </a:schemeClr>
          </a:solidFill>
        </p:spPr>
        <p:txBody>
          <a:bodyPr rtlCol="0">
            <a:normAutofit/>
          </a:bodyPr>
          <a:lstStyle/>
          <a:p>
            <a:pPr lvl="0"/>
            <a:endParaRPr lang="en-IN" noProof="0"/>
          </a:p>
        </p:txBody>
      </p:sp>
      <p:sp>
        <p:nvSpPr>
          <p:cNvPr id="2" name="Title 1"/>
          <p:cNvSpPr>
            <a:spLocks noGrp="1"/>
          </p:cNvSpPr>
          <p:nvPr>
            <p:ph type="title"/>
          </p:nvPr>
        </p:nvSpPr>
        <p:spPr>
          <a:xfrm>
            <a:off x="371475" y="379413"/>
            <a:ext cx="6148595"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p:cNvSpPr>
            <a:spLocks noGrp="1"/>
          </p:cNvSpPr>
          <p:nvPr>
            <p:ph type="pic" sz="quarter" idx="13"/>
          </p:nvPr>
        </p:nvSpPr>
        <p:spPr>
          <a:xfrm>
            <a:off x="6848475" y="-1"/>
            <a:ext cx="5343525" cy="3230033"/>
          </a:xfrm>
          <a:solidFill>
            <a:schemeClr val="bg1">
              <a:lumMod val="95000"/>
            </a:schemeClr>
          </a:solidFill>
        </p:spPr>
        <p:txBody>
          <a:bodyPr rtlCol="0">
            <a:normAutofit/>
          </a:bodyPr>
          <a:lstStyle/>
          <a:p>
            <a:pPr lvl="0"/>
            <a:endParaRPr lang="en-IN" noProof="0"/>
          </a:p>
        </p:txBody>
      </p:sp>
      <p:sp>
        <p:nvSpPr>
          <p:cNvPr id="10" name="Footer Placeholder 4"/>
          <p:cNvSpPr>
            <a:spLocks noGrp="1"/>
          </p:cNvSpPr>
          <p:nvPr>
            <p:ph type="ftr" sz="quarter" idx="16"/>
          </p:nvPr>
        </p:nvSpPr>
        <p:spPr/>
        <p:txBody>
          <a:bodyPr/>
          <a:lstStyle>
            <a:lvl1pPr>
              <a:defRPr/>
            </a:lvl1pPr>
          </a:lstStyle>
          <a:p>
            <a:pPr>
              <a:defRPr/>
            </a:pPr>
            <a:r>
              <a:rPr lang="en-IN"/>
              <a:t>Vodafone Idea Confidential</a:t>
            </a:r>
          </a:p>
        </p:txBody>
      </p:sp>
      <p:sp>
        <p:nvSpPr>
          <p:cNvPr id="11" name="Slide Number Placeholder 5"/>
          <p:cNvSpPr>
            <a:spLocks noGrp="1"/>
          </p:cNvSpPr>
          <p:nvPr>
            <p:ph type="sldNum" sz="quarter" idx="17"/>
          </p:nvPr>
        </p:nvSpPr>
        <p:spPr/>
        <p:txBody>
          <a:bodyPr/>
          <a:lstStyle>
            <a:lvl1pPr>
              <a:defRPr/>
            </a:lvl1pPr>
          </a:lstStyle>
          <a:p>
            <a:pPr>
              <a:defRPr/>
            </a:pPr>
            <a:fld id="{38C70081-FB01-4896-BA2F-5D5045E8C241}" type="slidenum">
              <a:rPr lang="en-IN" altLang="en-US"/>
              <a:pPr>
                <a:defRPr/>
              </a:pPr>
              <a:t>‹#›</a:t>
            </a:fld>
            <a:endParaRPr lang="en-IN" altLang="en-US"/>
          </a:p>
        </p:txBody>
      </p:sp>
      <p:sp>
        <p:nvSpPr>
          <p:cNvPr id="4" name="flSlideMaster.Title Content with Picture Collag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45291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60836359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cxnSp>
        <p:nvCxnSpPr>
          <p:cNvPr id="6" name="Straight Connector 9"/>
          <p:cNvCxnSpPr>
            <a:cxnSpLocks/>
          </p:cNvCxnSpPr>
          <p:nvPr userDrawn="1"/>
        </p:nvCxnSpPr>
        <p:spPr>
          <a:xfrm>
            <a:off x="6096000" y="1841500"/>
            <a:ext cx="0" cy="38195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7" name="Footer Placeholder 5"/>
          <p:cNvSpPr>
            <a:spLocks noGrp="1"/>
          </p:cNvSpPr>
          <p:nvPr>
            <p:ph type="ftr" sz="quarter" idx="15"/>
          </p:nvPr>
        </p:nvSpPr>
        <p:spPr/>
        <p:txBody>
          <a:bodyPr/>
          <a:lstStyle>
            <a:lvl1pPr>
              <a:defRPr/>
            </a:lvl1pPr>
          </a:lstStyle>
          <a:p>
            <a:pPr>
              <a:defRPr/>
            </a:pPr>
            <a:r>
              <a:rPr lang="en-IN"/>
              <a:t>Vodafone Idea Confidential</a:t>
            </a:r>
          </a:p>
        </p:txBody>
      </p:sp>
      <p:sp>
        <p:nvSpPr>
          <p:cNvPr id="8" name="Slide Number Placeholder 6"/>
          <p:cNvSpPr>
            <a:spLocks noGrp="1"/>
          </p:cNvSpPr>
          <p:nvPr>
            <p:ph type="sldNum" sz="quarter" idx="16"/>
          </p:nvPr>
        </p:nvSpPr>
        <p:spPr/>
        <p:txBody>
          <a:bodyPr/>
          <a:lstStyle>
            <a:lvl1pPr>
              <a:defRPr/>
            </a:lvl1pPr>
          </a:lstStyle>
          <a:p>
            <a:pPr>
              <a:defRPr/>
            </a:pPr>
            <a:fld id="{F922671E-4494-47E7-891D-3FD1D7BFE247}" type="slidenum">
              <a:rPr lang="en-IN" altLang="en-US"/>
              <a:pPr>
                <a:defRPr/>
              </a:pPr>
              <a:t>‹#›</a:t>
            </a:fld>
            <a:endParaRPr lang="en-IN" altLang="en-US"/>
          </a:p>
        </p:txBody>
      </p:sp>
      <p:sp>
        <p:nvSpPr>
          <p:cNvPr id="5" name="flSlideMaster.Layout 2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3899864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7" name="Rectangle 19"/>
          <p:cNvSpPr/>
          <p:nvPr userDrawn="1"/>
        </p:nvSpPr>
        <p:spPr>
          <a:xfrm>
            <a:off x="6453188" y="3471863"/>
            <a:ext cx="5330825"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4"/>
          <p:cNvSpPr/>
          <p:nvPr userDrawn="1"/>
        </p:nvSpPr>
        <p:spPr>
          <a:xfrm>
            <a:off x="371475" y="3471863"/>
            <a:ext cx="5332413"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Picture Placeholder 7"/>
          <p:cNvSpPr>
            <a:spLocks noGrp="1"/>
          </p:cNvSpPr>
          <p:nvPr>
            <p:ph type="pic" sz="quarter" idx="17"/>
          </p:nvPr>
        </p:nvSpPr>
        <p:spPr>
          <a:xfrm>
            <a:off x="371475" y="1376363"/>
            <a:ext cx="5331600" cy="1962260"/>
          </a:xfrm>
        </p:spPr>
        <p:txBody>
          <a:bodyPr rtlCol="0">
            <a:normAutofit/>
          </a:bodyPr>
          <a:lstStyle/>
          <a:p>
            <a:pPr lvl="0"/>
            <a:endParaRPr lang="en-IN" noProof="0"/>
          </a:p>
        </p:txBody>
      </p:sp>
      <p:sp>
        <p:nvSpPr>
          <p:cNvPr id="11" name="Picture Placeholder 7"/>
          <p:cNvSpPr>
            <a:spLocks noGrp="1"/>
          </p:cNvSpPr>
          <p:nvPr>
            <p:ph type="pic" sz="quarter" idx="18"/>
          </p:nvPr>
        </p:nvSpPr>
        <p:spPr>
          <a:xfrm>
            <a:off x="6452413" y="1376363"/>
            <a:ext cx="5331600" cy="1962260"/>
          </a:xfrm>
        </p:spPr>
        <p:txBody>
          <a:bodyPr rtlCol="0">
            <a:normAutofit/>
          </a:bodyPr>
          <a:lstStyle/>
          <a:p>
            <a:pPr lvl="0"/>
            <a:endParaRPr lang="en-IN" noProof="0"/>
          </a:p>
        </p:txBody>
      </p:sp>
      <p:sp>
        <p:nvSpPr>
          <p:cNvPr id="10" name="Footer Placeholder 5"/>
          <p:cNvSpPr>
            <a:spLocks noGrp="1"/>
          </p:cNvSpPr>
          <p:nvPr>
            <p:ph type="ftr" sz="quarter" idx="19"/>
          </p:nvPr>
        </p:nvSpPr>
        <p:spPr/>
        <p:txBody>
          <a:bodyPr/>
          <a:lstStyle>
            <a:lvl1pPr>
              <a:defRPr/>
            </a:lvl1pPr>
          </a:lstStyle>
          <a:p>
            <a:pPr>
              <a:defRPr/>
            </a:pPr>
            <a:r>
              <a:rPr lang="en-IN"/>
              <a:t>Vodafone Idea Confidential</a:t>
            </a:r>
          </a:p>
        </p:txBody>
      </p:sp>
      <p:sp>
        <p:nvSpPr>
          <p:cNvPr id="12" name="Slide Number Placeholder 6"/>
          <p:cNvSpPr>
            <a:spLocks noGrp="1"/>
          </p:cNvSpPr>
          <p:nvPr>
            <p:ph type="sldNum" sz="quarter" idx="20"/>
          </p:nvPr>
        </p:nvSpPr>
        <p:spPr/>
        <p:txBody>
          <a:bodyPr/>
          <a:lstStyle>
            <a:lvl1pPr>
              <a:defRPr/>
            </a:lvl1pPr>
          </a:lstStyle>
          <a:p>
            <a:pPr>
              <a:defRPr/>
            </a:pPr>
            <a:fld id="{8AEB014C-E9C4-403E-BB28-FBFFD55ECB2C}" type="slidenum">
              <a:rPr lang="en-IN" altLang="en-US"/>
              <a:pPr>
                <a:defRPr/>
              </a:pPr>
              <a:t>‹#›</a:t>
            </a:fld>
            <a:endParaRPr lang="en-IN" altLang="en-US"/>
          </a:p>
        </p:txBody>
      </p:sp>
      <p:sp>
        <p:nvSpPr>
          <p:cNvPr id="5" name="flSlideMaster.Layout 2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4187309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5" name="Rectangle 4"/>
          <p:cNvSpPr/>
          <p:nvPr userDrawn="1"/>
        </p:nvSpPr>
        <p:spPr>
          <a:xfrm>
            <a:off x="371475" y="1376363"/>
            <a:ext cx="5332413"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6" name="Rectangle 11"/>
          <p:cNvSpPr/>
          <p:nvPr userDrawn="1"/>
        </p:nvSpPr>
        <p:spPr>
          <a:xfrm>
            <a:off x="6453188" y="1376363"/>
            <a:ext cx="533082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5"/>
          <p:cNvSpPr>
            <a:spLocks noGrp="1"/>
          </p:cNvSpPr>
          <p:nvPr>
            <p:ph type="ftr" sz="quarter" idx="10"/>
          </p:nvPr>
        </p:nvSpPr>
        <p:spPr/>
        <p:txBody>
          <a:bodyPr/>
          <a:lstStyle>
            <a:lvl1pPr>
              <a:defRPr/>
            </a:lvl1pPr>
          </a:lstStyle>
          <a:p>
            <a:pPr>
              <a:defRPr/>
            </a:pPr>
            <a:r>
              <a:rPr lang="en-IN"/>
              <a:t>Vodafone Idea Confidential</a:t>
            </a:r>
          </a:p>
        </p:txBody>
      </p:sp>
      <p:sp>
        <p:nvSpPr>
          <p:cNvPr id="8" name="Slide Number Placeholder 6"/>
          <p:cNvSpPr>
            <a:spLocks noGrp="1"/>
          </p:cNvSpPr>
          <p:nvPr>
            <p:ph type="sldNum" sz="quarter" idx="11"/>
          </p:nvPr>
        </p:nvSpPr>
        <p:spPr/>
        <p:txBody>
          <a:bodyPr/>
          <a:lstStyle>
            <a:lvl1pPr>
              <a:defRPr/>
            </a:lvl1pPr>
          </a:lstStyle>
          <a:p>
            <a:pPr>
              <a:defRPr/>
            </a:pPr>
            <a:fld id="{BB68C5F6-1CC5-48DE-B8FE-D27366FF3BE8}" type="slidenum">
              <a:rPr lang="en-IN" altLang="en-US"/>
              <a:pPr>
                <a:defRPr/>
              </a:pPr>
              <a:t>‹#›</a:t>
            </a:fld>
            <a:endParaRPr lang="en-IN" altLang="en-US"/>
          </a:p>
        </p:txBody>
      </p:sp>
      <p:sp>
        <p:nvSpPr>
          <p:cNvPr id="9" name="flSlideMaster.Layout 2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2133111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7" name="Rectangle 4"/>
          <p:cNvSpPr/>
          <p:nvPr userDrawn="1"/>
        </p:nvSpPr>
        <p:spPr>
          <a:xfrm>
            <a:off x="373063" y="2225675"/>
            <a:ext cx="5329237" cy="34353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12"/>
          <p:cNvSpPr/>
          <p:nvPr userDrawn="1"/>
        </p:nvSpPr>
        <p:spPr>
          <a:xfrm>
            <a:off x="6453188" y="2225675"/>
            <a:ext cx="5330825" cy="34353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Text Placeholder 7"/>
          <p:cNvSpPr>
            <a:spLocks noGrp="1"/>
          </p:cNvSpPr>
          <p:nvPr>
            <p:ph type="body" sz="quarter" idx="15"/>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a:t>Click to edit Master text styles</a:t>
            </a:r>
          </a:p>
        </p:txBody>
      </p:sp>
      <p:sp>
        <p:nvSpPr>
          <p:cNvPr id="12" name="Text Placeholder 7"/>
          <p:cNvSpPr>
            <a:spLocks noGrp="1"/>
          </p:cNvSpPr>
          <p:nvPr>
            <p:ph type="body" sz="quarter" idx="16"/>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4" name="Content Placeholder 2"/>
          <p:cNvSpPr>
            <a:spLocks noGrp="1"/>
          </p:cNvSpPr>
          <p:nvPr>
            <p:ph sz="half" idx="17"/>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Footer Placeholder 5"/>
          <p:cNvSpPr>
            <a:spLocks noGrp="1"/>
          </p:cNvSpPr>
          <p:nvPr>
            <p:ph type="ftr" sz="quarter" idx="18"/>
          </p:nvPr>
        </p:nvSpPr>
        <p:spPr/>
        <p:txBody>
          <a:bodyPr/>
          <a:lstStyle>
            <a:lvl1pPr>
              <a:defRPr/>
            </a:lvl1pPr>
          </a:lstStyle>
          <a:p>
            <a:pPr>
              <a:defRPr/>
            </a:pPr>
            <a:r>
              <a:rPr lang="en-IN"/>
              <a:t>Vodafone Idea Confidential</a:t>
            </a:r>
          </a:p>
        </p:txBody>
      </p:sp>
      <p:sp>
        <p:nvSpPr>
          <p:cNvPr id="10" name="Slide Number Placeholder 6"/>
          <p:cNvSpPr>
            <a:spLocks noGrp="1"/>
          </p:cNvSpPr>
          <p:nvPr>
            <p:ph type="sldNum" sz="quarter" idx="19"/>
          </p:nvPr>
        </p:nvSpPr>
        <p:spPr/>
        <p:txBody>
          <a:bodyPr/>
          <a:lstStyle>
            <a:lvl1pPr>
              <a:defRPr/>
            </a:lvl1pPr>
          </a:lstStyle>
          <a:p>
            <a:pPr>
              <a:defRPr/>
            </a:pPr>
            <a:fld id="{BD63F8B1-00B6-4A59-A477-8BAFAC579DAE}" type="slidenum">
              <a:rPr lang="en-IN" altLang="en-US"/>
              <a:pPr>
                <a:defRPr/>
              </a:pPr>
              <a:t>‹#›</a:t>
            </a:fld>
            <a:endParaRPr lang="en-IN" altLang="en-US"/>
          </a:p>
        </p:txBody>
      </p:sp>
      <p:sp>
        <p:nvSpPr>
          <p:cNvPr id="4" name="flSlideMaster.Layout 2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07291771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US"/>
              <a:t>Click to edit Master text styles</a:t>
            </a:r>
          </a:p>
        </p:txBody>
      </p:sp>
      <p:sp>
        <p:nvSpPr>
          <p:cNvPr id="16" name="Content Placeholder 2"/>
          <p:cNvSpPr>
            <a:spLocks noGrp="1"/>
          </p:cNvSpPr>
          <p:nvPr>
            <p:ph sz="half" idx="15"/>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4"/>
          <p:cNvSpPr>
            <a:spLocks noGrp="1"/>
          </p:cNvSpPr>
          <p:nvPr>
            <p:ph type="ftr" sz="quarter" idx="17"/>
          </p:nvPr>
        </p:nvSpPr>
        <p:spPr/>
        <p:txBody>
          <a:bodyPr/>
          <a:lstStyle>
            <a:lvl1pPr>
              <a:defRPr/>
            </a:lvl1pPr>
          </a:lstStyle>
          <a:p>
            <a:pPr>
              <a:defRPr/>
            </a:pPr>
            <a:r>
              <a:rPr lang="en-IN"/>
              <a:t>Vodafone Idea Confidential</a:t>
            </a:r>
          </a:p>
        </p:txBody>
      </p:sp>
      <p:sp>
        <p:nvSpPr>
          <p:cNvPr id="8" name="Slide Number Placeholder 5"/>
          <p:cNvSpPr>
            <a:spLocks noGrp="1"/>
          </p:cNvSpPr>
          <p:nvPr>
            <p:ph type="sldNum" sz="quarter" idx="18"/>
          </p:nvPr>
        </p:nvSpPr>
        <p:spPr/>
        <p:txBody>
          <a:bodyPr/>
          <a:lstStyle>
            <a:lvl1pPr>
              <a:defRPr/>
            </a:lvl1pPr>
          </a:lstStyle>
          <a:p>
            <a:pPr>
              <a:defRPr/>
            </a:pPr>
            <a:fld id="{3300FBFD-72C4-43BE-A56F-2EBF10AADC46}" type="slidenum">
              <a:rPr lang="en-IN" altLang="en-US"/>
              <a:pPr>
                <a:defRPr/>
              </a:pPr>
              <a:t>‹#›</a:t>
            </a:fld>
            <a:endParaRPr lang="en-IN" altLang="en-US"/>
          </a:p>
        </p:txBody>
      </p:sp>
      <p:sp>
        <p:nvSpPr>
          <p:cNvPr id="4" name="flSlideMaster.Layout 3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4583589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p:cNvSpPr>
            <a:spLocks noGrp="1"/>
          </p:cNvSpPr>
          <p:nvPr>
            <p:ph sz="half" idx="15"/>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4"/>
          <p:cNvSpPr>
            <a:spLocks noGrp="1"/>
          </p:cNvSpPr>
          <p:nvPr>
            <p:ph type="ftr" sz="quarter" idx="17"/>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8"/>
          </p:nvPr>
        </p:nvSpPr>
        <p:spPr/>
        <p:txBody>
          <a:bodyPr/>
          <a:lstStyle>
            <a:lvl1pPr>
              <a:defRPr/>
            </a:lvl1pPr>
          </a:lstStyle>
          <a:p>
            <a:pPr>
              <a:defRPr/>
            </a:pPr>
            <a:fld id="{1C846E57-7682-4AB1-938A-FC7E89AA28AB}" type="slidenum">
              <a:rPr lang="en-IN" altLang="en-US"/>
              <a:pPr>
                <a:defRPr/>
              </a:pPr>
              <a:t>‹#›</a:t>
            </a:fld>
            <a:endParaRPr lang="en-IN" altLang="en-US"/>
          </a:p>
        </p:txBody>
      </p:sp>
      <p:sp>
        <p:nvSpPr>
          <p:cNvPr id="4" name="flSlideMaster.Layout 3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2963765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9" name="Rectangle 4"/>
          <p:cNvSpPr/>
          <p:nvPr userDrawn="1"/>
        </p:nvSpPr>
        <p:spPr>
          <a:xfrm>
            <a:off x="371475" y="3471863"/>
            <a:ext cx="3494088"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0" name="Rectangle 13"/>
          <p:cNvSpPr/>
          <p:nvPr userDrawn="1"/>
        </p:nvSpPr>
        <p:spPr>
          <a:xfrm>
            <a:off x="4324350" y="3471863"/>
            <a:ext cx="3494088"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3" name="Rectangle 17"/>
          <p:cNvSpPr/>
          <p:nvPr userDrawn="1"/>
        </p:nvSpPr>
        <p:spPr>
          <a:xfrm>
            <a:off x="8291513" y="3471863"/>
            <a:ext cx="3492500"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Picture Placeholder 7"/>
          <p:cNvSpPr>
            <a:spLocks noGrp="1"/>
          </p:cNvSpPr>
          <p:nvPr>
            <p:ph type="pic" sz="quarter" idx="17"/>
          </p:nvPr>
        </p:nvSpPr>
        <p:spPr>
          <a:xfrm>
            <a:off x="371475" y="1376363"/>
            <a:ext cx="3494088" cy="1962260"/>
          </a:xfrm>
        </p:spPr>
        <p:txBody>
          <a:bodyPr rtlCol="0">
            <a:normAutofit/>
          </a:bodyPr>
          <a:lstStyle/>
          <a:p>
            <a:pPr lvl="0"/>
            <a:endParaRPr lang="en-IN" noProof="0"/>
          </a:p>
        </p:txBody>
      </p:sp>
      <p:sp>
        <p:nvSpPr>
          <p:cNvPr id="11" name="Picture Placeholder 7"/>
          <p:cNvSpPr>
            <a:spLocks noGrp="1"/>
          </p:cNvSpPr>
          <p:nvPr>
            <p:ph type="pic" sz="quarter" idx="18"/>
          </p:nvPr>
        </p:nvSpPr>
        <p:spPr>
          <a:xfrm>
            <a:off x="4330483" y="1376363"/>
            <a:ext cx="3494088" cy="1962260"/>
          </a:xfrm>
        </p:spPr>
        <p:txBody>
          <a:bodyPr rtlCol="0">
            <a:normAutofit/>
          </a:bodyPr>
          <a:lstStyle/>
          <a:p>
            <a:pPr lvl="0"/>
            <a:endParaRPr lang="en-IN" noProof="0"/>
          </a:p>
        </p:txBody>
      </p:sp>
      <p:sp>
        <p:nvSpPr>
          <p:cNvPr id="12" name="Picture Placeholder 7"/>
          <p:cNvSpPr>
            <a:spLocks noGrp="1"/>
          </p:cNvSpPr>
          <p:nvPr>
            <p:ph type="pic" sz="quarter" idx="19"/>
          </p:nvPr>
        </p:nvSpPr>
        <p:spPr>
          <a:xfrm>
            <a:off x="8288413" y="1376363"/>
            <a:ext cx="3494088" cy="1962260"/>
          </a:xfrm>
        </p:spPr>
        <p:txBody>
          <a:bodyPr rtlCol="0">
            <a:normAutofit/>
          </a:bodyPr>
          <a:lstStyle/>
          <a:p>
            <a:pPr lvl="0"/>
            <a:endParaRPr lang="en-IN" noProof="0"/>
          </a:p>
        </p:txBody>
      </p:sp>
      <p:sp>
        <p:nvSpPr>
          <p:cNvPr id="15" name="Content Placeholder 2"/>
          <p:cNvSpPr>
            <a:spLocks noGrp="1"/>
          </p:cNvSpPr>
          <p:nvPr>
            <p:ph sz="half" idx="20"/>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Content Placeholder 2"/>
          <p:cNvSpPr>
            <a:spLocks noGrp="1"/>
          </p:cNvSpPr>
          <p:nvPr>
            <p:ph sz="half" idx="2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Footer Placeholder 5"/>
          <p:cNvSpPr>
            <a:spLocks noGrp="1"/>
          </p:cNvSpPr>
          <p:nvPr>
            <p:ph type="ftr" sz="quarter" idx="22"/>
          </p:nvPr>
        </p:nvSpPr>
        <p:spPr/>
        <p:txBody>
          <a:bodyPr/>
          <a:lstStyle>
            <a:lvl1pPr>
              <a:defRPr/>
            </a:lvl1pPr>
          </a:lstStyle>
          <a:p>
            <a:pPr>
              <a:defRPr/>
            </a:pPr>
            <a:r>
              <a:rPr lang="en-IN"/>
              <a:t>Vodafone Idea Confidential</a:t>
            </a:r>
          </a:p>
        </p:txBody>
      </p:sp>
      <p:sp>
        <p:nvSpPr>
          <p:cNvPr id="16" name="Slide Number Placeholder 6"/>
          <p:cNvSpPr>
            <a:spLocks noGrp="1"/>
          </p:cNvSpPr>
          <p:nvPr>
            <p:ph type="sldNum" sz="quarter" idx="23"/>
          </p:nvPr>
        </p:nvSpPr>
        <p:spPr/>
        <p:txBody>
          <a:bodyPr/>
          <a:lstStyle>
            <a:lvl1pPr>
              <a:defRPr/>
            </a:lvl1pPr>
          </a:lstStyle>
          <a:p>
            <a:pPr>
              <a:defRPr/>
            </a:pPr>
            <a:fld id="{FFFF5A17-D79F-4785-8856-518C236B7493}" type="slidenum">
              <a:rPr lang="en-IN" altLang="en-US"/>
              <a:pPr>
                <a:defRPr/>
              </a:pPr>
              <a:t>‹#›</a:t>
            </a:fld>
            <a:endParaRPr lang="en-IN" altLang="en-US"/>
          </a:p>
        </p:txBody>
      </p:sp>
      <p:sp>
        <p:nvSpPr>
          <p:cNvPr id="4" name="flSlideMaster.Layout 3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7932158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6" name="Rectangle 3"/>
          <p:cNvSpPr/>
          <p:nvPr userDrawn="1"/>
        </p:nvSpPr>
        <p:spPr>
          <a:xfrm>
            <a:off x="371475" y="1376363"/>
            <a:ext cx="3494088"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7" name="Rectangle 10"/>
          <p:cNvSpPr/>
          <p:nvPr userDrawn="1"/>
        </p:nvSpPr>
        <p:spPr>
          <a:xfrm>
            <a:off x="4329113" y="1376363"/>
            <a:ext cx="3494087"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11"/>
          <p:cNvSpPr/>
          <p:nvPr userDrawn="1"/>
        </p:nvSpPr>
        <p:spPr>
          <a:xfrm>
            <a:off x="8286750" y="1376363"/>
            <a:ext cx="3494088"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p:cNvSpPr>
            <a:spLocks noGrp="1"/>
          </p:cNvSpPr>
          <p:nvPr>
            <p:ph sz="half" idx="15"/>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Footer Placeholder 5"/>
          <p:cNvSpPr>
            <a:spLocks noGrp="1"/>
          </p:cNvSpPr>
          <p:nvPr>
            <p:ph type="ftr" sz="quarter" idx="17"/>
          </p:nvPr>
        </p:nvSpPr>
        <p:spPr/>
        <p:txBody>
          <a:bodyPr/>
          <a:lstStyle>
            <a:lvl1pPr>
              <a:defRPr/>
            </a:lvl1pPr>
          </a:lstStyle>
          <a:p>
            <a:pPr>
              <a:defRPr/>
            </a:pPr>
            <a:r>
              <a:rPr lang="en-IN"/>
              <a:t>Vodafone Idea Confidential</a:t>
            </a:r>
          </a:p>
        </p:txBody>
      </p:sp>
      <p:sp>
        <p:nvSpPr>
          <p:cNvPr id="10" name="Slide Number Placeholder 6"/>
          <p:cNvSpPr>
            <a:spLocks noGrp="1"/>
          </p:cNvSpPr>
          <p:nvPr>
            <p:ph type="sldNum" sz="quarter" idx="18"/>
          </p:nvPr>
        </p:nvSpPr>
        <p:spPr/>
        <p:txBody>
          <a:bodyPr/>
          <a:lstStyle>
            <a:lvl1pPr>
              <a:defRPr/>
            </a:lvl1pPr>
          </a:lstStyle>
          <a:p>
            <a:pPr>
              <a:defRPr/>
            </a:pPr>
            <a:fld id="{C6CE3E8A-FF1D-4BC9-81C9-8D03D59FA911}" type="slidenum">
              <a:rPr lang="en-IN" altLang="en-US"/>
              <a:pPr>
                <a:defRPr/>
              </a:pPr>
              <a:t>‹#›</a:t>
            </a:fld>
            <a:endParaRPr lang="en-IN" altLang="en-US"/>
          </a:p>
        </p:txBody>
      </p:sp>
      <p:sp>
        <p:nvSpPr>
          <p:cNvPr id="4" name="flSlideMaster.Layout 3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95728318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9" name="Rectangle 3"/>
          <p:cNvSpPr/>
          <p:nvPr userDrawn="1"/>
        </p:nvSpPr>
        <p:spPr>
          <a:xfrm>
            <a:off x="373063" y="2174875"/>
            <a:ext cx="3490912"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0" name="Rectangle 14"/>
          <p:cNvSpPr/>
          <p:nvPr userDrawn="1"/>
        </p:nvSpPr>
        <p:spPr>
          <a:xfrm>
            <a:off x="4332288" y="2174875"/>
            <a:ext cx="3490912"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4" name="Rectangle 18"/>
          <p:cNvSpPr/>
          <p:nvPr userDrawn="1"/>
        </p:nvSpPr>
        <p:spPr>
          <a:xfrm>
            <a:off x="8293100" y="2174875"/>
            <a:ext cx="3490913"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Text Placeholder 7"/>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a:p>
        </p:txBody>
      </p:sp>
      <p:sp>
        <p:nvSpPr>
          <p:cNvPr id="12" name="Text Placeholder 7"/>
          <p:cNvSpPr>
            <a:spLocks noGrp="1"/>
          </p:cNvSpPr>
          <p:nvPr>
            <p:ph type="body" sz="quarter" idx="18"/>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3" name="Text Placeholder 7"/>
          <p:cNvSpPr>
            <a:spLocks noGrp="1"/>
          </p:cNvSpPr>
          <p:nvPr>
            <p:ph type="body" sz="quarter" idx="19"/>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8" name="Content Placeholder 2"/>
          <p:cNvSpPr>
            <a:spLocks noGrp="1"/>
          </p:cNvSpPr>
          <p:nvPr>
            <p:ph sz="half" idx="20"/>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0" name="Content Placeholder 2"/>
          <p:cNvSpPr>
            <a:spLocks noGrp="1"/>
          </p:cNvSpPr>
          <p:nvPr>
            <p:ph sz="half" idx="2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Footer Placeholder 5"/>
          <p:cNvSpPr>
            <a:spLocks noGrp="1"/>
          </p:cNvSpPr>
          <p:nvPr>
            <p:ph type="ftr" sz="quarter" idx="22"/>
          </p:nvPr>
        </p:nvSpPr>
        <p:spPr/>
        <p:txBody>
          <a:bodyPr/>
          <a:lstStyle>
            <a:lvl1pPr>
              <a:defRPr/>
            </a:lvl1pPr>
          </a:lstStyle>
          <a:p>
            <a:pPr>
              <a:defRPr/>
            </a:pPr>
            <a:r>
              <a:rPr lang="en-IN"/>
              <a:t>Vodafone Idea Confidential</a:t>
            </a:r>
          </a:p>
        </p:txBody>
      </p:sp>
      <p:sp>
        <p:nvSpPr>
          <p:cNvPr id="16" name="Slide Number Placeholder 6"/>
          <p:cNvSpPr>
            <a:spLocks noGrp="1"/>
          </p:cNvSpPr>
          <p:nvPr>
            <p:ph type="sldNum" sz="quarter" idx="23"/>
          </p:nvPr>
        </p:nvSpPr>
        <p:spPr/>
        <p:txBody>
          <a:bodyPr/>
          <a:lstStyle>
            <a:lvl1pPr>
              <a:defRPr/>
            </a:lvl1pPr>
          </a:lstStyle>
          <a:p>
            <a:pPr>
              <a:defRPr/>
            </a:pPr>
            <a:fld id="{9D4429B6-5F81-4E59-AB75-CE394CA9A31A}" type="slidenum">
              <a:rPr lang="en-IN" altLang="en-US"/>
              <a:pPr>
                <a:defRPr/>
              </a:pPr>
              <a:t>‹#›</a:t>
            </a:fld>
            <a:endParaRPr lang="en-IN" altLang="en-US"/>
          </a:p>
        </p:txBody>
      </p:sp>
      <p:sp>
        <p:nvSpPr>
          <p:cNvPr id="4" name="flSlideMaster.2_Layout 3x1 with Heading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6684634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cxnSp>
        <p:nvCxnSpPr>
          <p:cNvPr id="5" name="Straight Connector 8"/>
          <p:cNvCxnSpPr/>
          <p:nvPr userDrawn="1"/>
        </p:nvCxnSpPr>
        <p:spPr>
          <a:xfrm>
            <a:off x="5332413" y="1376363"/>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4"/>
            <a:ext cx="4703618"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8" name="Content Placeholder 7"/>
          <p:cNvSpPr>
            <a:spLocks noGrp="1"/>
          </p:cNvSpPr>
          <p:nvPr>
            <p:ph sz="quarter" idx="13"/>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0800D104-5D45-4191-929A-55714BBE3782}" type="slidenum">
              <a:rPr lang="en-IN" altLang="en-US"/>
              <a:pPr>
                <a:defRPr/>
              </a:pPr>
              <a:t>‹#›</a:t>
            </a:fld>
            <a:endParaRPr lang="en-IN" altLang="en-US"/>
          </a:p>
        </p:txBody>
      </p:sp>
      <p:sp>
        <p:nvSpPr>
          <p:cNvPr id="3" name="flSlideMaster.Slide with graph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61402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130183734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cxnSp>
        <p:nvCxnSpPr>
          <p:cNvPr id="5" name="Straight Connector 8"/>
          <p:cNvCxnSpPr/>
          <p:nvPr userDrawn="1"/>
        </p:nvCxnSpPr>
        <p:spPr>
          <a:xfrm>
            <a:off x="6096000" y="1376363"/>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4" y="1376364"/>
            <a:ext cx="5153025"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7" name="Chart Placeholder 6"/>
          <p:cNvSpPr>
            <a:spLocks noGrp="1"/>
          </p:cNvSpPr>
          <p:nvPr>
            <p:ph type="chart" sz="quarter" idx="13"/>
          </p:nvPr>
        </p:nvSpPr>
        <p:spPr>
          <a:xfrm>
            <a:off x="6632413" y="1376364"/>
            <a:ext cx="5151600"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8"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A36A64A2-CA26-474D-B89E-462418EB38F0}" type="slidenum">
              <a:rPr lang="en-IN" altLang="en-US"/>
              <a:pPr>
                <a:defRPr/>
              </a:pPr>
              <a:t>‹#›</a:t>
            </a:fld>
            <a:endParaRPr lang="en-IN" altLang="en-US"/>
          </a:p>
        </p:txBody>
      </p:sp>
      <p:sp>
        <p:nvSpPr>
          <p:cNvPr id="3" name="flSlideMaster.Slide with graph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08262646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371476" y="1376363"/>
            <a:ext cx="11412537"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260D3E39-4E99-4BCD-8144-0F383F9CD5A4}" type="slidenum">
              <a:rPr lang="en-IN" altLang="en-US"/>
              <a:pPr>
                <a:defRPr/>
              </a:pPr>
              <a:t>‹#›</a:t>
            </a:fld>
            <a:endParaRPr lang="en-IN" altLang="en-US"/>
          </a:p>
        </p:txBody>
      </p:sp>
      <p:sp>
        <p:nvSpPr>
          <p:cNvPr id="3" name="flSlideMaster.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242713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5" name="Straight Connector 17"/>
          <p:cNvCxnSpPr>
            <a:cxnSpLocks/>
          </p:cNvCxnSpPr>
          <p:nvPr userDrawn="1"/>
        </p:nvCxnSpPr>
        <p:spPr>
          <a:xfrm>
            <a:off x="371475" y="2673350"/>
            <a:ext cx="1010761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2428875" y="1376363"/>
            <a:ext cx="5257800" cy="1292225"/>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pPr eaLnBrk="1" fontAlgn="auto" hangingPunct="1">
              <a:spcBef>
                <a:spcPts val="0"/>
              </a:spcBef>
              <a:spcAft>
                <a:spcPts val="0"/>
              </a:spcAft>
              <a:defRPr/>
            </a:pPr>
            <a:endParaRPr lang="en-US"/>
          </a:p>
        </p:txBody>
      </p:sp>
      <p:sp>
        <p:nvSpPr>
          <p:cNvPr id="17" name="Trapezoid 10"/>
          <p:cNvSpPr/>
          <p:nvPr/>
        </p:nvSpPr>
        <p:spPr>
          <a:xfrm rot="10800000">
            <a:off x="3108325" y="2684463"/>
            <a:ext cx="3902075" cy="147320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pPr eaLnBrk="1" fontAlgn="auto" hangingPunct="1">
              <a:spcBef>
                <a:spcPts val="0"/>
              </a:spcBef>
              <a:spcAft>
                <a:spcPts val="0"/>
              </a:spcAft>
              <a:defRPr/>
            </a:pPr>
            <a:endParaRPr lang="en-IN"/>
          </a:p>
        </p:txBody>
      </p:sp>
      <p:sp>
        <p:nvSpPr>
          <p:cNvPr id="18" name="Trapezoid 13"/>
          <p:cNvSpPr/>
          <p:nvPr/>
        </p:nvSpPr>
        <p:spPr>
          <a:xfrm rot="10800000">
            <a:off x="3870325" y="4173538"/>
            <a:ext cx="2368550" cy="1084262"/>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p:cNvCxnSpPr>
            <a:cxnSpLocks/>
          </p:cNvCxnSpPr>
          <p:nvPr userDrawn="1"/>
        </p:nvCxnSpPr>
        <p:spPr>
          <a:xfrm>
            <a:off x="371475" y="4157663"/>
            <a:ext cx="1010761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3503613" y="5264150"/>
            <a:ext cx="3101975" cy="4032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1" name="Right Brace 33"/>
          <p:cNvSpPr/>
          <p:nvPr userDrawn="1"/>
        </p:nvSpPr>
        <p:spPr>
          <a:xfrm>
            <a:off x="10602913" y="1473200"/>
            <a:ext cx="420687" cy="2505075"/>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IN"/>
          </a:p>
        </p:txBody>
      </p:sp>
      <p:sp>
        <p:nvSpPr>
          <p:cNvPr id="32" name="Right Brace 36"/>
          <p:cNvSpPr/>
          <p:nvPr userDrawn="1"/>
        </p:nvSpPr>
        <p:spPr>
          <a:xfrm>
            <a:off x="10602913" y="4213225"/>
            <a:ext cx="420687" cy="1095375"/>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22" name="Text Placeholder 21"/>
          <p:cNvSpPr>
            <a:spLocks noGrp="1"/>
          </p:cNvSpPr>
          <p:nvPr>
            <p:ph type="body" sz="quarter" idx="12"/>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3" name="Text Placeholder 21"/>
          <p:cNvSpPr>
            <a:spLocks noGrp="1"/>
          </p:cNvSpPr>
          <p:nvPr>
            <p:ph type="body" sz="quarter" idx="13"/>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4" name="Text Placeholder 21"/>
          <p:cNvSpPr>
            <a:spLocks noGrp="1"/>
          </p:cNvSpPr>
          <p:nvPr>
            <p:ph type="body" sz="quarter" idx="14"/>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5" name="Text Placeholder 21"/>
          <p:cNvSpPr>
            <a:spLocks noGrp="1"/>
          </p:cNvSpPr>
          <p:nvPr>
            <p:ph type="body" sz="quarter" idx="15"/>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6" name="Text Placeholder 21"/>
          <p:cNvSpPr>
            <a:spLocks noGrp="1"/>
          </p:cNvSpPr>
          <p:nvPr>
            <p:ph type="body" sz="quarter" idx="16"/>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7" name="Text Placeholder 21"/>
          <p:cNvSpPr>
            <a:spLocks noGrp="1"/>
          </p:cNvSpPr>
          <p:nvPr>
            <p:ph type="body" sz="quarter" idx="17"/>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8" name="Text Placeholder 21"/>
          <p:cNvSpPr>
            <a:spLocks noGrp="1"/>
          </p:cNvSpPr>
          <p:nvPr>
            <p:ph type="body" sz="quarter" idx="18"/>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9" name="Text Placeholder 21"/>
          <p:cNvSpPr>
            <a:spLocks noGrp="1"/>
          </p:cNvSpPr>
          <p:nvPr>
            <p:ph type="body" sz="quarter" idx="19"/>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0" name="Text Placeholder 21"/>
          <p:cNvSpPr>
            <a:spLocks noGrp="1"/>
          </p:cNvSpPr>
          <p:nvPr>
            <p:ph type="body" sz="quarter" idx="20"/>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1" name="Text Placeholder 21"/>
          <p:cNvSpPr>
            <a:spLocks noGrp="1"/>
          </p:cNvSpPr>
          <p:nvPr>
            <p:ph type="body" sz="quarter" idx="2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5" name="Text Placeholder 21"/>
          <p:cNvSpPr>
            <a:spLocks noGrp="1"/>
          </p:cNvSpPr>
          <p:nvPr>
            <p:ph type="body" sz="quarter" idx="22"/>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6" name="Text Placeholder 21"/>
          <p:cNvSpPr>
            <a:spLocks noGrp="1"/>
          </p:cNvSpPr>
          <p:nvPr>
            <p:ph type="body" sz="quarter" idx="23"/>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3" name="Footer Placeholder 2"/>
          <p:cNvSpPr>
            <a:spLocks noGrp="1"/>
          </p:cNvSpPr>
          <p:nvPr>
            <p:ph type="ftr" sz="quarter" idx="24"/>
          </p:nvPr>
        </p:nvSpPr>
        <p:spPr/>
        <p:txBody>
          <a:bodyPr/>
          <a:lstStyle>
            <a:lvl1pPr>
              <a:defRPr/>
            </a:lvl1pPr>
          </a:lstStyle>
          <a:p>
            <a:pPr>
              <a:defRPr/>
            </a:pPr>
            <a:r>
              <a:rPr lang="en-IN"/>
              <a:t>Vodafone Idea Confidential</a:t>
            </a:r>
          </a:p>
        </p:txBody>
      </p:sp>
      <p:sp>
        <p:nvSpPr>
          <p:cNvPr id="34" name="Slide Number Placeholder 3"/>
          <p:cNvSpPr>
            <a:spLocks noGrp="1"/>
          </p:cNvSpPr>
          <p:nvPr>
            <p:ph type="sldNum" sz="quarter" idx="25"/>
          </p:nvPr>
        </p:nvSpPr>
        <p:spPr/>
        <p:txBody>
          <a:bodyPr/>
          <a:lstStyle>
            <a:lvl1pPr>
              <a:defRPr/>
            </a:lvl1pPr>
          </a:lstStyle>
          <a:p>
            <a:pPr>
              <a:defRPr/>
            </a:pPr>
            <a:fld id="{917388B9-8593-45B0-8CBD-977DE2DCD92F}" type="slidenum">
              <a:rPr lang="en-IN" altLang="en-US"/>
              <a:pPr>
                <a:defRPr/>
              </a:pPr>
              <a:t>‹#›</a:t>
            </a:fld>
            <a:endParaRPr lang="en-IN" altLang="en-US"/>
          </a:p>
        </p:txBody>
      </p:sp>
      <p:sp>
        <p:nvSpPr>
          <p:cNvPr id="3" name="flSlideMaster.Funnel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5428726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371476" y="1376363"/>
            <a:ext cx="11412537"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9B389B84-55F2-4715-85AE-DC26B5661B42}" type="slidenum">
              <a:rPr lang="en-IN" altLang="en-US"/>
              <a:pPr>
                <a:defRPr/>
              </a:pPr>
              <a:t>‹#›</a:t>
            </a:fld>
            <a:endParaRPr lang="en-IN" altLang="en-US"/>
          </a:p>
        </p:txBody>
      </p:sp>
      <p:sp>
        <p:nvSpPr>
          <p:cNvPr id="3" name="flSlideMaster.Title &amp; Tabl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8929111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cxnSp>
        <p:nvCxnSpPr>
          <p:cNvPr id="5" name="Straight Connector 7"/>
          <p:cNvCxnSpPr>
            <a:cxnSpLocks/>
          </p:cNvCxnSpPr>
          <p:nvPr userDrawn="1"/>
        </p:nvCxnSpPr>
        <p:spPr>
          <a:xfrm>
            <a:off x="4395788" y="1366838"/>
            <a:ext cx="0" cy="42941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4601817" y="1376363"/>
            <a:ext cx="7182196"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6" name="Content Placeholder 5"/>
          <p:cNvSpPr>
            <a:spLocks noGrp="1"/>
          </p:cNvSpPr>
          <p:nvPr>
            <p:ph sz="quarter" idx="13"/>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6ACFFB64-19BE-4737-8591-921A6428E16F}" type="slidenum">
              <a:rPr lang="en-IN" altLang="en-US"/>
              <a:pPr>
                <a:defRPr/>
              </a:pPr>
              <a:t>‹#›</a:t>
            </a:fld>
            <a:endParaRPr lang="en-IN" altLang="en-US"/>
          </a:p>
        </p:txBody>
      </p:sp>
      <p:sp>
        <p:nvSpPr>
          <p:cNvPr id="3" name="flSlideMaster.Title text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07686925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4601817" y="1376363"/>
            <a:ext cx="7182196"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9" name="Picture Placeholder 8"/>
          <p:cNvSpPr>
            <a:spLocks noGrp="1"/>
          </p:cNvSpPr>
          <p:nvPr>
            <p:ph type="pic" sz="quarter" idx="13"/>
          </p:nvPr>
        </p:nvSpPr>
        <p:spPr>
          <a:xfrm>
            <a:off x="371475" y="1366838"/>
            <a:ext cx="3819525" cy="4294187"/>
          </a:xfrm>
        </p:spPr>
        <p:txBody>
          <a:bodyPr rtlCol="0">
            <a:normAutofit/>
          </a:bodyPr>
          <a:lstStyle/>
          <a:p>
            <a:pPr lvl="0"/>
            <a:endParaRPr lang="en-IN" noProof="0"/>
          </a:p>
        </p:txBody>
      </p:sp>
      <p:sp>
        <p:nvSpPr>
          <p:cNvPr id="5" name="Footer Placeholder 4"/>
          <p:cNvSpPr>
            <a:spLocks noGrp="1"/>
          </p:cNvSpPr>
          <p:nvPr>
            <p:ph type="ftr" sz="quarter" idx="14"/>
          </p:nvPr>
        </p:nvSpPr>
        <p:spPr/>
        <p:txBody>
          <a:bodyPr/>
          <a:lstStyle>
            <a:lvl1pPr>
              <a:defRPr/>
            </a:lvl1pPr>
          </a:lstStyle>
          <a:p>
            <a:pPr>
              <a:defRPr/>
            </a:pPr>
            <a:r>
              <a:rPr lang="en-IN"/>
              <a:t>Vodafone Idea Confidential</a:t>
            </a:r>
          </a:p>
        </p:txBody>
      </p:sp>
      <p:sp>
        <p:nvSpPr>
          <p:cNvPr id="6" name="Slide Number Placeholder 5"/>
          <p:cNvSpPr>
            <a:spLocks noGrp="1"/>
          </p:cNvSpPr>
          <p:nvPr>
            <p:ph type="sldNum" sz="quarter" idx="15"/>
          </p:nvPr>
        </p:nvSpPr>
        <p:spPr/>
        <p:txBody>
          <a:bodyPr/>
          <a:lstStyle>
            <a:lvl1pPr>
              <a:defRPr/>
            </a:lvl1pPr>
          </a:lstStyle>
          <a:p>
            <a:pPr>
              <a:defRPr/>
            </a:pPr>
            <a:fld id="{851270FD-739F-49BF-977E-D91877845BE1}" type="slidenum">
              <a:rPr lang="en-IN" altLang="en-US"/>
              <a:pPr>
                <a:defRPr/>
              </a:pPr>
              <a:t>‹#›</a:t>
            </a:fld>
            <a:endParaRPr lang="en-IN" altLang="en-US"/>
          </a:p>
        </p:txBody>
      </p:sp>
      <p:sp>
        <p:nvSpPr>
          <p:cNvPr id="3" name="flSlideMaster.Title, picture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1934165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9" name="Picture Placeholder 8"/>
          <p:cNvSpPr>
            <a:spLocks noGrp="1"/>
          </p:cNvSpPr>
          <p:nvPr>
            <p:ph type="pic" sz="quarter" idx="13"/>
          </p:nvPr>
        </p:nvSpPr>
        <p:spPr>
          <a:xfrm>
            <a:off x="371475" y="1366838"/>
            <a:ext cx="3819525" cy="4294187"/>
          </a:xfrm>
        </p:spPr>
        <p:txBody>
          <a:bodyPr rtlCol="0">
            <a:normAutofit/>
          </a:bodyPr>
          <a:lstStyle/>
          <a:p>
            <a:pPr lvl="0"/>
            <a:endParaRPr lang="en-IN" noProof="0"/>
          </a:p>
        </p:txBody>
      </p:sp>
      <p:sp>
        <p:nvSpPr>
          <p:cNvPr id="6" name="Chart Placeholder 5"/>
          <p:cNvSpPr>
            <a:spLocks noGrp="1"/>
          </p:cNvSpPr>
          <p:nvPr>
            <p:ph type="chart" sz="quarter" idx="14"/>
          </p:nvPr>
        </p:nvSpPr>
        <p:spPr>
          <a:xfrm>
            <a:off x="4486275" y="1376363"/>
            <a:ext cx="7297738" cy="4294187"/>
          </a:xfrm>
        </p:spPr>
        <p:txBody>
          <a:bodyPr rtlCol="0">
            <a:normAutofit/>
          </a:bodyPr>
          <a:lstStyle/>
          <a:p>
            <a:pPr lvl="0"/>
            <a:endParaRPr lang="en-IN" noProof="0"/>
          </a:p>
        </p:txBody>
      </p:sp>
      <p:sp>
        <p:nvSpPr>
          <p:cNvPr id="5" name="Footer Placeholder 4"/>
          <p:cNvSpPr>
            <a:spLocks noGrp="1"/>
          </p:cNvSpPr>
          <p:nvPr>
            <p:ph type="ftr" sz="quarter" idx="15"/>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6"/>
          </p:nvPr>
        </p:nvSpPr>
        <p:spPr/>
        <p:txBody>
          <a:bodyPr/>
          <a:lstStyle>
            <a:lvl1pPr>
              <a:defRPr/>
            </a:lvl1pPr>
          </a:lstStyle>
          <a:p>
            <a:pPr>
              <a:defRPr/>
            </a:pPr>
            <a:fld id="{2F085262-1B17-4AF3-BB07-A717725F1943}" type="slidenum">
              <a:rPr lang="en-IN" altLang="en-US"/>
              <a:pPr>
                <a:defRPr/>
              </a:pPr>
              <a:t>‹#›</a:t>
            </a:fld>
            <a:endParaRPr lang="en-IN" altLang="en-US"/>
          </a:p>
        </p:txBody>
      </p:sp>
      <p:sp>
        <p:nvSpPr>
          <p:cNvPr id="3" name="flSlideMaster.Title, pictur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1289159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3"/>
            <a:ext cx="11412538" cy="4284662"/>
          </a:xfrm>
        </p:spPr>
        <p:txBody>
          <a:bodyPr rtlCol="0">
            <a:normAutofit/>
          </a:bodyPr>
          <a:lstStyle/>
          <a:p>
            <a:pPr lvl="0"/>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0AFB578E-FDD6-4976-ABFE-D9757C0AD899}" type="slidenum">
              <a:rPr lang="en-IN" altLang="en-US"/>
              <a:pPr>
                <a:defRPr/>
              </a:pPr>
              <a:t>‹#›</a:t>
            </a:fld>
            <a:endParaRPr lang="en-IN" altLang="en-US"/>
          </a:p>
        </p:txBody>
      </p:sp>
      <p:sp>
        <p:nvSpPr>
          <p:cNvPr id="3" name="flSlideMaster.Titl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48318277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3"/>
            <a:ext cx="11412538" cy="4284662"/>
          </a:xfrm>
        </p:spPr>
        <p:txBody>
          <a:bodyPr rtlCol="0">
            <a:normAutofit/>
          </a:bodyPr>
          <a:lstStyle/>
          <a:p>
            <a:pPr lvl="0"/>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230295DD-CC51-4160-BEA6-C63400E81E58}" type="slidenum">
              <a:rPr lang="en-IN" altLang="en-US"/>
              <a:pPr>
                <a:defRPr/>
              </a:pPr>
              <a:t>‹#›</a:t>
            </a:fld>
            <a:endParaRPr lang="en-IN" altLang="en-US"/>
          </a:p>
        </p:txBody>
      </p:sp>
      <p:sp>
        <p:nvSpPr>
          <p:cNvPr id="3" name="flSlideMaster.Title &amp; chart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8728052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18" name="Rectangle 4"/>
          <p:cNvSpPr/>
          <p:nvPr userDrawn="1"/>
        </p:nvSpPr>
        <p:spPr>
          <a:xfrm>
            <a:off x="371475" y="1376363"/>
            <a:ext cx="3286125" cy="78105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19" name="Rectangle 6"/>
          <p:cNvSpPr/>
          <p:nvPr userDrawn="1"/>
        </p:nvSpPr>
        <p:spPr>
          <a:xfrm>
            <a:off x="371475" y="2252663"/>
            <a:ext cx="3286125" cy="78105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1" name="Rectangle 7"/>
          <p:cNvSpPr/>
          <p:nvPr userDrawn="1"/>
        </p:nvSpPr>
        <p:spPr>
          <a:xfrm>
            <a:off x="371475" y="3127375"/>
            <a:ext cx="3286125" cy="782638"/>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3" name="Rectangle 8"/>
          <p:cNvSpPr/>
          <p:nvPr userDrawn="1"/>
        </p:nvSpPr>
        <p:spPr>
          <a:xfrm>
            <a:off x="371475" y="4003675"/>
            <a:ext cx="3286125" cy="78105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5" name="Rectangle 9"/>
          <p:cNvSpPr/>
          <p:nvPr userDrawn="1"/>
        </p:nvSpPr>
        <p:spPr>
          <a:xfrm>
            <a:off x="371475" y="4879975"/>
            <a:ext cx="3286125" cy="78105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solidFill>
                <a:schemeClr val="bg1"/>
              </a:solidFill>
            </a:endParaRPr>
          </a:p>
        </p:txBody>
      </p:sp>
      <p:sp>
        <p:nvSpPr>
          <p:cNvPr id="27" name="Rectangle 17"/>
          <p:cNvSpPr/>
          <p:nvPr userDrawn="1"/>
        </p:nvSpPr>
        <p:spPr>
          <a:xfrm>
            <a:off x="3763963" y="1376363"/>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9" name="Rectangle 20"/>
          <p:cNvSpPr/>
          <p:nvPr userDrawn="1"/>
        </p:nvSpPr>
        <p:spPr>
          <a:xfrm>
            <a:off x="3763963" y="2252663"/>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0" name="Rectangle 22"/>
          <p:cNvSpPr/>
          <p:nvPr userDrawn="1"/>
        </p:nvSpPr>
        <p:spPr>
          <a:xfrm>
            <a:off x="3763963" y="3130550"/>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1" name="Rectangle 24"/>
          <p:cNvSpPr/>
          <p:nvPr userDrawn="1"/>
        </p:nvSpPr>
        <p:spPr>
          <a:xfrm>
            <a:off x="3763963" y="4003675"/>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2" name="Rectangle 26"/>
          <p:cNvSpPr/>
          <p:nvPr userDrawn="1"/>
        </p:nvSpPr>
        <p:spPr>
          <a:xfrm>
            <a:off x="3763963" y="4879975"/>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13" name="Text Placeholder 12"/>
          <p:cNvSpPr>
            <a:spLocks noGrp="1"/>
          </p:cNvSpPr>
          <p:nvPr>
            <p:ph type="body" sz="quarter" idx="12"/>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4" name="Text Placeholder 12"/>
          <p:cNvSpPr>
            <a:spLocks noGrp="1"/>
          </p:cNvSpPr>
          <p:nvPr>
            <p:ph type="body" sz="quarter" idx="13"/>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5" name="Text Placeholder 12"/>
          <p:cNvSpPr>
            <a:spLocks noGrp="1"/>
          </p:cNvSpPr>
          <p:nvPr>
            <p:ph type="body" sz="quarter" idx="14"/>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6" name="Text Placeholder 12"/>
          <p:cNvSpPr>
            <a:spLocks noGrp="1"/>
          </p:cNvSpPr>
          <p:nvPr>
            <p:ph type="body" sz="quarter" idx="15"/>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7" name="Text Placeholder 12"/>
          <p:cNvSpPr>
            <a:spLocks noGrp="1"/>
          </p:cNvSpPr>
          <p:nvPr>
            <p:ph type="body" sz="quarter" idx="16"/>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0" name="Text Placeholder 19"/>
          <p:cNvSpPr>
            <a:spLocks noGrp="1"/>
          </p:cNvSpPr>
          <p:nvPr>
            <p:ph type="body" sz="quarter" idx="17"/>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2" name="Text Placeholder 19"/>
          <p:cNvSpPr>
            <a:spLocks noGrp="1"/>
          </p:cNvSpPr>
          <p:nvPr>
            <p:ph type="body" sz="quarter" idx="18"/>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4" name="Text Placeholder 19"/>
          <p:cNvSpPr>
            <a:spLocks noGrp="1"/>
          </p:cNvSpPr>
          <p:nvPr>
            <p:ph type="body" sz="quarter" idx="19"/>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6" name="Text Placeholder 19"/>
          <p:cNvSpPr>
            <a:spLocks noGrp="1"/>
          </p:cNvSpPr>
          <p:nvPr>
            <p:ph type="body" sz="quarter" idx="20"/>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8" name="Text Placeholder 19"/>
          <p:cNvSpPr>
            <a:spLocks noGrp="1"/>
          </p:cNvSpPr>
          <p:nvPr>
            <p:ph type="body" sz="quarter" idx="2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33" name="Footer Placeholder 2"/>
          <p:cNvSpPr>
            <a:spLocks noGrp="1"/>
          </p:cNvSpPr>
          <p:nvPr>
            <p:ph type="ftr" sz="quarter" idx="22"/>
          </p:nvPr>
        </p:nvSpPr>
        <p:spPr/>
        <p:txBody>
          <a:bodyPr/>
          <a:lstStyle>
            <a:lvl1pPr>
              <a:defRPr/>
            </a:lvl1pPr>
          </a:lstStyle>
          <a:p>
            <a:pPr>
              <a:defRPr/>
            </a:pPr>
            <a:r>
              <a:rPr lang="en-IN"/>
              <a:t>Vodafone Idea Confidential</a:t>
            </a:r>
          </a:p>
        </p:txBody>
      </p:sp>
      <p:sp>
        <p:nvSpPr>
          <p:cNvPr id="34" name="Slide Number Placeholder 3"/>
          <p:cNvSpPr>
            <a:spLocks noGrp="1"/>
          </p:cNvSpPr>
          <p:nvPr>
            <p:ph type="sldNum" sz="quarter" idx="23"/>
          </p:nvPr>
        </p:nvSpPr>
        <p:spPr/>
        <p:txBody>
          <a:bodyPr/>
          <a:lstStyle>
            <a:lvl1pPr>
              <a:defRPr/>
            </a:lvl1pPr>
          </a:lstStyle>
          <a:p>
            <a:pPr>
              <a:defRPr/>
            </a:pPr>
            <a:fld id="{B3C607E5-FC38-45F7-8BA2-52357E8E46CF}" type="slidenum">
              <a:rPr lang="en-IN" altLang="en-US"/>
              <a:pPr>
                <a:defRPr/>
              </a:pPr>
              <a:t>‹#›</a:t>
            </a:fld>
            <a:endParaRPr lang="en-IN" altLang="en-US"/>
          </a:p>
        </p:txBody>
      </p:sp>
      <p:sp>
        <p:nvSpPr>
          <p:cNvPr id="3" name="flSlideMaster.Title &amp; text boxe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31094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4" name="Footer Placeholder 3"/>
          <p:cNvSpPr>
            <a:spLocks noGrp="1"/>
          </p:cNvSpPr>
          <p:nvPr>
            <p:ph type="ftr" sz="quarter" idx="11"/>
          </p:nvPr>
        </p:nvSpPr>
        <p:spPr/>
        <p:txBody>
          <a:bodyPr/>
          <a:lstStyle/>
          <a:p>
            <a:r>
              <a:rPr lang="en-IN">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spTree>
    <p:extLst>
      <p:ext uri="{BB962C8B-B14F-4D97-AF65-F5344CB8AC3E}">
        <p14:creationId xmlns:p14="http://schemas.microsoft.com/office/powerpoint/2010/main" val="131070720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371475" y="1648619"/>
            <a:ext cx="4784725" cy="3560762"/>
          </a:xfrm>
        </p:spPr>
        <p:txBody>
          <a:bodyPr>
            <a:normAutofit/>
          </a:bodyPr>
          <a:lstStyle>
            <a:lvl1pPr>
              <a:defRPr sz="4400">
                <a:solidFill>
                  <a:schemeClr val="tx2"/>
                </a:solidFill>
              </a:defRPr>
            </a:lvl1pPr>
          </a:lstStyle>
          <a:p>
            <a:r>
              <a:rPr lang="en-US"/>
              <a:t>Click to edit Master title style</a:t>
            </a:r>
            <a:endParaRPr lang="en-IN"/>
          </a:p>
        </p:txBody>
      </p:sp>
      <p:sp>
        <p:nvSpPr>
          <p:cNvPr id="31" name="Content Placeholder 5"/>
          <p:cNvSpPr>
            <a:spLocks noGrp="1"/>
          </p:cNvSpPr>
          <p:nvPr>
            <p:ph sz="quarter" idx="13"/>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a:t>Click to edit Master text styles</a:t>
            </a:r>
          </a:p>
        </p:txBody>
      </p:sp>
      <p:sp>
        <p:nvSpPr>
          <p:cNvPr id="4"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5" name="Slide Number Placeholder 3"/>
          <p:cNvSpPr>
            <a:spLocks noGrp="1"/>
          </p:cNvSpPr>
          <p:nvPr>
            <p:ph type="sldNum" sz="quarter" idx="15"/>
          </p:nvPr>
        </p:nvSpPr>
        <p:spPr/>
        <p:txBody>
          <a:bodyPr/>
          <a:lstStyle>
            <a:lvl1pPr>
              <a:defRPr/>
            </a:lvl1pPr>
          </a:lstStyle>
          <a:p>
            <a:pPr>
              <a:defRPr/>
            </a:pPr>
            <a:fld id="{3E765D5D-0EEF-49C9-A576-17C79B4D3F19}" type="slidenum">
              <a:rPr lang="en-IN" altLang="en-US"/>
              <a:pPr>
                <a:defRPr/>
              </a:pPr>
              <a:t>‹#›</a:t>
            </a:fld>
            <a:endParaRPr lang="en-IN" altLang="en-US"/>
          </a:p>
        </p:txBody>
      </p:sp>
      <p:sp>
        <p:nvSpPr>
          <p:cNvPr id="3" name="flSlideMaster.Title block &amp;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6419369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3" name="Rectangle 4"/>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4" name="Graphic 5"/>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bwMode="auto">
          <a:xfrm>
            <a:off x="10962861" y="5696330"/>
            <a:ext cx="980316" cy="980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Media Placeholder 10"/>
          <p:cNvSpPr>
            <a:spLocks noGrp="1"/>
          </p:cNvSpPr>
          <p:nvPr>
            <p:ph type="media" sz="quarter" idx="12"/>
          </p:nvPr>
        </p:nvSpPr>
        <p:spPr>
          <a:xfrm>
            <a:off x="1447800" y="368300"/>
            <a:ext cx="9296400" cy="5292725"/>
          </a:xfrm>
          <a:solidFill>
            <a:schemeClr val="tx1">
              <a:lumMod val="75000"/>
            </a:schemeClr>
          </a:solidFill>
        </p:spPr>
        <p:txBody>
          <a:bodyPr rtlCol="0">
            <a:normAutofit/>
          </a:bodyPr>
          <a:lstStyle>
            <a:lvl1pPr marL="0" indent="0" algn="ctr">
              <a:buNone/>
              <a:defRPr>
                <a:solidFill>
                  <a:schemeClr val="bg1"/>
                </a:solidFill>
              </a:defRPr>
            </a:lvl1pPr>
          </a:lstStyle>
          <a:p>
            <a:pPr lvl="0"/>
            <a:endParaRPr lang="en-IN" noProof="0"/>
          </a:p>
        </p:txBody>
      </p:sp>
      <p:sp>
        <p:nvSpPr>
          <p:cNvPr id="5" name="Footer Placeholder 2"/>
          <p:cNvSpPr>
            <a:spLocks noGrp="1"/>
          </p:cNvSpPr>
          <p:nvPr>
            <p:ph type="ftr" sz="quarter" idx="13"/>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4"/>
          </p:nvPr>
        </p:nvSpPr>
        <p:spPr/>
        <p:txBody>
          <a:bodyPr/>
          <a:lstStyle>
            <a:lvl1pPr>
              <a:defRPr>
                <a:solidFill>
                  <a:schemeClr val="bg1"/>
                </a:solidFill>
              </a:defRPr>
            </a:lvl1pPr>
          </a:lstStyle>
          <a:p>
            <a:pPr>
              <a:defRPr/>
            </a:pPr>
            <a:fld id="{2B772563-1B9E-49A1-AB4F-922E6AD5323F}" type="slidenum">
              <a:rPr lang="en-IN" altLang="en-US"/>
              <a:pPr>
                <a:defRPr/>
              </a:pPr>
              <a:t>‹#›</a:t>
            </a:fld>
            <a:endParaRPr lang="en-IN" altLang="en-US"/>
          </a:p>
        </p:txBody>
      </p:sp>
      <p:sp>
        <p:nvSpPr>
          <p:cNvPr id="2" name="flSlideMaster.Media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79867175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pic>
        <p:nvPicPr>
          <p:cNvPr id="16"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Graphic 6"/>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303215" y="125415"/>
            <a:ext cx="631820" cy="63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a:cxnSpLocks/>
          </p:cNvCxnSpPr>
          <p:nvPr userDrawn="1"/>
        </p:nvCxnSpPr>
        <p:spPr>
          <a:xfrm>
            <a:off x="1168400" y="165100"/>
            <a:ext cx="0" cy="5524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Picture Placeholder 26"/>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rtlCol="0" anchor="ctr">
            <a:normAutofit/>
          </a:bodyPr>
          <a:lstStyle>
            <a:lvl1pPr marL="0" indent="0" algn="ctr">
              <a:buNone/>
              <a:defRPr sz="1600"/>
            </a:lvl1pPr>
          </a:lstStyle>
          <a:p>
            <a:pPr lvl="0"/>
            <a:endParaRPr lang="en-IN" noProof="0"/>
          </a:p>
        </p:txBody>
      </p:sp>
      <p:sp>
        <p:nvSpPr>
          <p:cNvPr id="11" name="Text Placeholder 10"/>
          <p:cNvSpPr>
            <a:spLocks noGrp="1"/>
          </p:cNvSpPr>
          <p:nvPr>
            <p:ph type="body" sz="quarter" idx="13"/>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2" name="Text Placeholder 10"/>
          <p:cNvSpPr>
            <a:spLocks noGrp="1"/>
          </p:cNvSpPr>
          <p:nvPr>
            <p:ph type="body" sz="quarter" idx="14"/>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0" name="Text Placeholder 28"/>
          <p:cNvSpPr>
            <a:spLocks noGrp="1"/>
          </p:cNvSpPr>
          <p:nvPr>
            <p:ph type="body" sz="quarter" idx="24"/>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 text styles</a:t>
            </a:r>
          </a:p>
        </p:txBody>
      </p:sp>
      <p:sp>
        <p:nvSpPr>
          <p:cNvPr id="31" name="Picture Placeholder 13"/>
          <p:cNvSpPr>
            <a:spLocks noGrp="1"/>
          </p:cNvSpPr>
          <p:nvPr>
            <p:ph type="pic" sz="quarter" idx="15"/>
          </p:nvPr>
        </p:nvSpPr>
        <p:spPr>
          <a:xfrm>
            <a:off x="682622"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2" name="Text Placeholder 10"/>
          <p:cNvSpPr>
            <a:spLocks noGrp="1"/>
          </p:cNvSpPr>
          <p:nvPr>
            <p:ph type="body" sz="quarter" idx="18"/>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text styles</a:t>
            </a:r>
          </a:p>
        </p:txBody>
      </p:sp>
      <p:sp>
        <p:nvSpPr>
          <p:cNvPr id="33" name="Text Placeholder 10"/>
          <p:cNvSpPr>
            <a:spLocks noGrp="1"/>
          </p:cNvSpPr>
          <p:nvPr>
            <p:ph type="body" sz="quarter" idx="19"/>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4" name="Text Placeholder 10"/>
          <p:cNvSpPr>
            <a:spLocks noGrp="1"/>
          </p:cNvSpPr>
          <p:nvPr>
            <p:ph type="body" sz="quarter" idx="20"/>
          </p:nvPr>
        </p:nvSpPr>
        <p:spPr>
          <a:xfrm>
            <a:off x="390726"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5" name="Text Placeholder 10"/>
          <p:cNvSpPr>
            <a:spLocks noGrp="1"/>
          </p:cNvSpPr>
          <p:nvPr>
            <p:ph type="body" sz="quarter" idx="25"/>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6" name="Text Placeholder 10"/>
          <p:cNvSpPr>
            <a:spLocks noGrp="1"/>
          </p:cNvSpPr>
          <p:nvPr>
            <p:ph type="body" sz="quarter" idx="26"/>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7" name="Picture Placeholder 13"/>
          <p:cNvSpPr>
            <a:spLocks noGrp="1"/>
          </p:cNvSpPr>
          <p:nvPr>
            <p:ph type="pic" sz="quarter" idx="27"/>
          </p:nvPr>
        </p:nvSpPr>
        <p:spPr>
          <a:xfrm>
            <a:off x="2498268"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8" name="Text Placeholder 10"/>
          <p:cNvSpPr>
            <a:spLocks noGrp="1"/>
          </p:cNvSpPr>
          <p:nvPr>
            <p:ph type="body" sz="quarter" idx="28"/>
          </p:nvPr>
        </p:nvSpPr>
        <p:spPr>
          <a:xfrm>
            <a:off x="2206372"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9" name="Picture Placeholder 13"/>
          <p:cNvSpPr>
            <a:spLocks noGrp="1"/>
          </p:cNvSpPr>
          <p:nvPr>
            <p:ph type="pic" sz="quarter" idx="29"/>
          </p:nvPr>
        </p:nvSpPr>
        <p:spPr>
          <a:xfrm>
            <a:off x="4313914"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40" name="Text Placeholder 10"/>
          <p:cNvSpPr>
            <a:spLocks noGrp="1"/>
          </p:cNvSpPr>
          <p:nvPr>
            <p:ph type="body" sz="quarter" idx="30"/>
          </p:nvPr>
        </p:nvSpPr>
        <p:spPr>
          <a:xfrm>
            <a:off x="4022018"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9" name="Footer Placeholder 2"/>
          <p:cNvSpPr>
            <a:spLocks noGrp="1"/>
          </p:cNvSpPr>
          <p:nvPr>
            <p:ph type="ftr" sz="quarter" idx="31"/>
          </p:nvPr>
        </p:nvSpPr>
        <p:spPr/>
        <p:txBody>
          <a:bodyPr/>
          <a:lstStyle>
            <a:lvl1pPr>
              <a:defRPr/>
            </a:lvl1pPr>
          </a:lstStyle>
          <a:p>
            <a:pPr>
              <a:defRPr/>
            </a:pPr>
            <a:r>
              <a:rPr lang="en-IN"/>
              <a:t>Vodafone Idea Confidential</a:t>
            </a:r>
          </a:p>
        </p:txBody>
      </p:sp>
      <p:sp>
        <p:nvSpPr>
          <p:cNvPr id="20" name="Slide Number Placeholder 3"/>
          <p:cNvSpPr>
            <a:spLocks noGrp="1"/>
          </p:cNvSpPr>
          <p:nvPr>
            <p:ph type="sldNum" sz="quarter" idx="32"/>
          </p:nvPr>
        </p:nvSpPr>
        <p:spPr/>
        <p:txBody>
          <a:bodyPr/>
          <a:lstStyle>
            <a:lvl1pPr>
              <a:defRPr/>
            </a:lvl1pPr>
          </a:lstStyle>
          <a:p>
            <a:pPr>
              <a:defRPr/>
            </a:pPr>
            <a:fld id="{2FB18798-8E4C-48C6-83C2-9A20081AA39F}" type="slidenum">
              <a:rPr lang="en-IN" altLang="en-US"/>
              <a:pPr>
                <a:defRPr/>
              </a:pPr>
              <a:t>‹#›</a:t>
            </a:fld>
            <a:endParaRPr lang="en-IN" altLang="en-US"/>
          </a:p>
        </p:txBody>
      </p:sp>
      <p:sp>
        <p:nvSpPr>
          <p:cNvPr id="2" name="flSlideMaster.Case study 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44127318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pic>
        <p:nvPicPr>
          <p:cNvPr id="1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8"/>
          <p:cNvCxnSpPr>
            <a:cxnSpLocks/>
          </p:cNvCxnSpPr>
          <p:nvPr userDrawn="1"/>
        </p:nvCxnSpPr>
        <p:spPr>
          <a:xfrm>
            <a:off x="1168400" y="165100"/>
            <a:ext cx="0" cy="5524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Graphic 7"/>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303212" y="125412"/>
            <a:ext cx="631826" cy="63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icture Placeholder 13"/>
          <p:cNvSpPr>
            <a:spLocks noGrp="1"/>
          </p:cNvSpPr>
          <p:nvPr>
            <p:ph type="pic" sz="quarter" idx="15"/>
          </p:nvPr>
        </p:nvSpPr>
        <p:spPr>
          <a:xfrm>
            <a:off x="682622"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18" name="Text Placeholder 10"/>
          <p:cNvSpPr>
            <a:spLocks noGrp="1"/>
          </p:cNvSpPr>
          <p:nvPr>
            <p:ph type="body" sz="quarter" idx="18"/>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9" name="Text Placeholder 10"/>
          <p:cNvSpPr>
            <a:spLocks noGrp="1"/>
          </p:cNvSpPr>
          <p:nvPr>
            <p:ph type="body" sz="quarter" idx="19"/>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0" name="Text Placeholder 10"/>
          <p:cNvSpPr>
            <a:spLocks noGrp="1"/>
          </p:cNvSpPr>
          <p:nvPr>
            <p:ph type="body" sz="quarter" idx="20"/>
          </p:nvPr>
        </p:nvSpPr>
        <p:spPr>
          <a:xfrm>
            <a:off x="390726"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3" name="Text Placeholder 28"/>
          <p:cNvSpPr>
            <a:spLocks noGrp="1"/>
          </p:cNvSpPr>
          <p:nvPr>
            <p:ph type="body" sz="quarter" idx="24"/>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 text styles</a:t>
            </a:r>
          </a:p>
        </p:txBody>
      </p:sp>
      <p:sp>
        <p:nvSpPr>
          <p:cNvPr id="11" name="Text Placeholder 10"/>
          <p:cNvSpPr>
            <a:spLocks noGrp="1"/>
          </p:cNvSpPr>
          <p:nvPr>
            <p:ph type="body" sz="quarter" idx="13"/>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2" name="Text Placeholder 10"/>
          <p:cNvSpPr>
            <a:spLocks noGrp="1"/>
          </p:cNvSpPr>
          <p:nvPr>
            <p:ph type="body" sz="quarter" idx="14"/>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7" name="Picture Placeholder 13"/>
          <p:cNvSpPr>
            <a:spLocks noGrp="1"/>
          </p:cNvSpPr>
          <p:nvPr>
            <p:ph type="pic" sz="quarter" idx="27"/>
          </p:nvPr>
        </p:nvSpPr>
        <p:spPr>
          <a:xfrm>
            <a:off x="2498268"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28" name="Text Placeholder 10"/>
          <p:cNvSpPr>
            <a:spLocks noGrp="1"/>
          </p:cNvSpPr>
          <p:nvPr>
            <p:ph type="body" sz="quarter" idx="28"/>
          </p:nvPr>
        </p:nvSpPr>
        <p:spPr>
          <a:xfrm>
            <a:off x="2206372"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9" name="Picture Placeholder 13"/>
          <p:cNvSpPr>
            <a:spLocks noGrp="1"/>
          </p:cNvSpPr>
          <p:nvPr>
            <p:ph type="pic" sz="quarter" idx="29"/>
          </p:nvPr>
        </p:nvSpPr>
        <p:spPr>
          <a:xfrm>
            <a:off x="4313914"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0" name="Text Placeholder 10"/>
          <p:cNvSpPr>
            <a:spLocks noGrp="1"/>
          </p:cNvSpPr>
          <p:nvPr>
            <p:ph type="body" sz="quarter" idx="30"/>
          </p:nvPr>
        </p:nvSpPr>
        <p:spPr>
          <a:xfrm>
            <a:off x="4022018"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1" name="Text Placeholder 10"/>
          <p:cNvSpPr>
            <a:spLocks noGrp="1"/>
          </p:cNvSpPr>
          <p:nvPr>
            <p:ph type="body" sz="quarter" idx="25"/>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3" name="Text Placeholder 10"/>
          <p:cNvSpPr>
            <a:spLocks noGrp="1"/>
          </p:cNvSpPr>
          <p:nvPr>
            <p:ph type="body" sz="quarter" idx="26"/>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5" name="Picture Placeholder 26"/>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rtlCol="0" anchor="ctr">
            <a:normAutofit/>
          </a:bodyPr>
          <a:lstStyle>
            <a:lvl1pPr marL="0" indent="0" algn="ctr">
              <a:buNone/>
              <a:defRPr sz="1600"/>
            </a:lvl1pPr>
          </a:lstStyle>
          <a:p>
            <a:pPr lvl="0"/>
            <a:endParaRPr lang="en-IN" noProof="0"/>
          </a:p>
        </p:txBody>
      </p:sp>
      <p:sp>
        <p:nvSpPr>
          <p:cNvPr id="22" name="Footer Placeholder 2"/>
          <p:cNvSpPr>
            <a:spLocks noGrp="1"/>
          </p:cNvSpPr>
          <p:nvPr>
            <p:ph type="ftr" sz="quarter" idx="31"/>
          </p:nvPr>
        </p:nvSpPr>
        <p:spPr/>
        <p:txBody>
          <a:bodyPr/>
          <a:lstStyle>
            <a:lvl1pPr>
              <a:defRPr/>
            </a:lvl1pPr>
          </a:lstStyle>
          <a:p>
            <a:pPr>
              <a:defRPr/>
            </a:pPr>
            <a:r>
              <a:rPr lang="en-IN"/>
              <a:t>Vodafone Idea Confidential</a:t>
            </a:r>
          </a:p>
        </p:txBody>
      </p:sp>
      <p:sp>
        <p:nvSpPr>
          <p:cNvPr id="24" name="Slide Number Placeholder 3"/>
          <p:cNvSpPr>
            <a:spLocks noGrp="1"/>
          </p:cNvSpPr>
          <p:nvPr>
            <p:ph type="sldNum" sz="quarter" idx="32"/>
          </p:nvPr>
        </p:nvSpPr>
        <p:spPr/>
        <p:txBody>
          <a:bodyPr/>
          <a:lstStyle>
            <a:lvl1pPr>
              <a:defRPr/>
            </a:lvl1pPr>
          </a:lstStyle>
          <a:p>
            <a:pPr>
              <a:defRPr/>
            </a:pPr>
            <a:fld id="{35E16198-372E-4156-92D1-AA150CEE5D5C}" type="slidenum">
              <a:rPr lang="en-IN" altLang="en-US"/>
              <a:pPr>
                <a:defRPr/>
              </a:pPr>
              <a:t>‹#›</a:t>
            </a:fld>
            <a:endParaRPr lang="en-IN" altLang="en-US"/>
          </a:p>
        </p:txBody>
      </p:sp>
      <p:sp>
        <p:nvSpPr>
          <p:cNvPr id="2" name="flSlideMaster.Case study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20737661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IN"/>
              <a:t>Vodafone Idea Confidential</a:t>
            </a:r>
          </a:p>
        </p:txBody>
      </p:sp>
      <p:sp>
        <p:nvSpPr>
          <p:cNvPr id="3" name="Slide Number Placeholder 5"/>
          <p:cNvSpPr>
            <a:spLocks noGrp="1"/>
          </p:cNvSpPr>
          <p:nvPr>
            <p:ph type="sldNum" sz="quarter" idx="11"/>
          </p:nvPr>
        </p:nvSpPr>
        <p:spPr/>
        <p:txBody>
          <a:bodyPr/>
          <a:lstStyle>
            <a:lvl1pPr>
              <a:defRPr/>
            </a:lvl1pPr>
          </a:lstStyle>
          <a:p>
            <a:pPr>
              <a:defRPr/>
            </a:pPr>
            <a:fld id="{11B25B77-8C36-485B-8521-D43DD8BDEA6B}" type="slidenum">
              <a:rPr lang="en-IN" altLang="en-US"/>
              <a:pPr>
                <a:defRPr/>
              </a:pPr>
              <a:t>‹#›</a:t>
            </a:fld>
            <a:endParaRPr lang="en-IN" altLang="en-US"/>
          </a:p>
        </p:txBody>
      </p:sp>
      <p:sp>
        <p:nvSpPr>
          <p:cNvPr id="4" name="flSlideMaster.Blank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88843293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3"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4"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171825"/>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ctrTitle"/>
          </p:nvPr>
        </p:nvSpPr>
        <p:spPr>
          <a:xfrm>
            <a:off x="947738" y="1658374"/>
            <a:ext cx="10296525" cy="2715898"/>
          </a:xfrm>
        </p:spPr>
        <p:txBody>
          <a:bodyPr>
            <a:noAutofit/>
          </a:bodyPr>
          <a:lstStyle>
            <a:lvl1pPr algn="ctr">
              <a:defRPr sz="8800" b="1">
                <a:solidFill>
                  <a:schemeClr val="bg1"/>
                </a:solidFill>
                <a:latin typeface="+mn-lt"/>
              </a:defRPr>
            </a:lvl1pPr>
          </a:lstStyle>
          <a:p>
            <a:r>
              <a:rPr lang="en-US"/>
              <a:t>Click to edit Master title style</a:t>
            </a:r>
            <a:endParaRPr lang="en-IN"/>
          </a:p>
        </p:txBody>
      </p:sp>
      <p:sp>
        <p:nvSpPr>
          <p:cNvPr id="5"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p:txBody>
          <a:bodyPr/>
          <a:lstStyle>
            <a:lvl1pPr>
              <a:defRPr>
                <a:solidFill>
                  <a:schemeClr val="bg1"/>
                </a:solidFill>
              </a:defRPr>
            </a:lvl1pPr>
          </a:lstStyle>
          <a:p>
            <a:pPr>
              <a:defRPr/>
            </a:pPr>
            <a:fld id="{D5C0128B-3F8F-4EDF-9D14-EEB153A99B88}" type="slidenum">
              <a:rPr lang="en-IN" altLang="en-US"/>
              <a:pPr>
                <a:defRPr/>
              </a:pPr>
              <a:t>‹#›</a:t>
            </a:fld>
            <a:endParaRPr lang="en-IN" altLang="en-US"/>
          </a:p>
        </p:txBody>
      </p:sp>
      <p:sp>
        <p:nvSpPr>
          <p:cNvPr id="2" name="flSlideMaster.Thank You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5473569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171825"/>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Google Shape;407;p65"/>
          <p:cNvSpPr txBox="1">
            <a:spLocks noChangeArrowheads="1"/>
          </p:cNvSpPr>
          <p:nvPr userDrawn="1"/>
        </p:nvSpPr>
        <p:spPr bwMode="auto">
          <a:xfrm>
            <a:off x="1839913" y="1071563"/>
            <a:ext cx="8283575"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115000"/>
              </a:lnSpc>
              <a:defRPr/>
            </a:pPr>
            <a:r>
              <a:rPr lang="en-US" altLang="en-US" sz="8800" b="1">
                <a:solidFill>
                  <a:srgbClr val="FFFFFF"/>
                </a:solidFill>
                <a:latin typeface="Vi Heavy" panose="00000A00000000000000" pitchFamily="50" charset="0"/>
                <a:ea typeface="Poppins"/>
                <a:cs typeface="Poppins"/>
                <a:sym typeface="Poppins"/>
              </a:rPr>
              <a:t>धन्यवाद</a:t>
            </a:r>
          </a:p>
        </p:txBody>
      </p:sp>
      <p:sp>
        <p:nvSpPr>
          <p:cNvPr id="5"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p:txBody>
          <a:bodyPr/>
          <a:lstStyle>
            <a:lvl1pPr>
              <a:defRPr>
                <a:solidFill>
                  <a:schemeClr val="bg1"/>
                </a:solidFill>
              </a:defRPr>
            </a:lvl1pPr>
          </a:lstStyle>
          <a:p>
            <a:pPr>
              <a:defRPr/>
            </a:pPr>
            <a:fld id="{105102BC-E4D7-410F-BF2F-E2EC79F5D97C}" type="slidenum">
              <a:rPr lang="en-IN" altLang="en-US"/>
              <a:pPr>
                <a:defRPr/>
              </a:pPr>
              <a:t>‹#›</a:t>
            </a:fld>
            <a:endParaRPr lang="en-IN" altLang="en-US"/>
          </a:p>
        </p:txBody>
      </p:sp>
      <p:sp>
        <p:nvSpPr>
          <p:cNvPr id="7" name="flSlideMaster.Thank You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02152727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CC52-CA45-4602-8DAA-3E7DC105AD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2B1618-AF6D-4C34-9F2E-A404C740B7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8FC6CC-E3E8-4D56-AEF3-C159EA43AAE8}"/>
              </a:ext>
            </a:extLst>
          </p:cNvPr>
          <p:cNvSpPr>
            <a:spLocks noGrp="1"/>
          </p:cNvSpPr>
          <p:nvPr>
            <p:ph type="dt" sz="half" idx="10"/>
          </p:nvPr>
        </p:nvSpPr>
        <p:spPr/>
        <p:txBody>
          <a:bodyPr/>
          <a:lstStyle/>
          <a:p>
            <a:fld id="{B2D2159D-7D56-4707-B510-0E52D1EA4214}" type="datetimeFigureOut">
              <a:rPr lang="en-IN" smtClean="0"/>
              <a:t>13-11-2024</a:t>
            </a:fld>
            <a:endParaRPr lang="en-IN"/>
          </a:p>
        </p:txBody>
      </p:sp>
      <p:sp>
        <p:nvSpPr>
          <p:cNvPr id="5" name="Footer Placeholder 4">
            <a:extLst>
              <a:ext uri="{FF2B5EF4-FFF2-40B4-BE49-F238E27FC236}">
                <a16:creationId xmlns:a16="http://schemas.microsoft.com/office/drawing/2014/main" id="{C1817431-2025-413A-800A-E9BFED159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4B1D87-73EC-447B-BCAD-55A8AA758C80}"/>
              </a:ext>
            </a:extLst>
          </p:cNvPr>
          <p:cNvSpPr>
            <a:spLocks noGrp="1"/>
          </p:cNvSpPr>
          <p:nvPr>
            <p:ph type="sldNum" sz="quarter" idx="12"/>
          </p:nvPr>
        </p:nvSpPr>
        <p:spPr/>
        <p:txBody>
          <a:bodyPr/>
          <a:lstStyle/>
          <a:p>
            <a:fld id="{73AC6CE3-1D1E-4DC0-8DC6-C52D6B5B035E}" type="slidenum">
              <a:rPr lang="en-IN" smtClean="0"/>
              <a:t>‹#›</a:t>
            </a:fld>
            <a:endParaRPr lang="en-IN"/>
          </a:p>
        </p:txBody>
      </p:sp>
      <p:sp>
        <p:nvSpPr>
          <p:cNvPr id="7" name="flSlideMaster.Title and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06472342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4A2FD627-D133-844B-AB1B-F9FD5C088FA6}"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97E5D-6098-0746-9C5C-63C315540D37}" type="slidenum">
              <a:rPr lang="en-US" smtClean="0"/>
              <a:t>‹#›</a:t>
            </a:fld>
            <a:endParaRPr lang="en-US"/>
          </a:p>
        </p:txBody>
      </p:sp>
      <p:sp>
        <p:nvSpPr>
          <p:cNvPr id="7" name="flSlideMaster.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28131245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1_Title &amp; Table ">
  <p:cSld name="1_Title &amp; Table ">
    <p:spTree>
      <p:nvGrpSpPr>
        <p:cNvPr id="1" name="Shape 344"/>
        <p:cNvGrpSpPr/>
        <p:nvPr/>
      </p:nvGrpSpPr>
      <p:grpSpPr>
        <a:xfrm>
          <a:off x="0" y="0"/>
          <a:ext cx="0" cy="0"/>
          <a:chOff x="0" y="0"/>
          <a:chExt cx="0" cy="0"/>
        </a:xfrm>
      </p:grpSpPr>
      <p:sp>
        <p:nvSpPr>
          <p:cNvPr id="345" name="Google Shape;345;p48"/>
          <p:cNvSpPr txBox="1">
            <a:spLocks noGrp="1"/>
          </p:cNvSpPr>
          <p:nvPr>
            <p:ph type="title"/>
          </p:nvPr>
        </p:nvSpPr>
        <p:spPr>
          <a:xfrm>
            <a:off x="371475" y="379414"/>
            <a:ext cx="11412539" cy="70961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1"/>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6" name="Google Shape;346;p48"/>
          <p:cNvSpPr txBox="1">
            <a:spLocks noGrp="1"/>
          </p:cNvSpPr>
          <p:nvPr>
            <p:ph type="ftr" idx="11"/>
          </p:nvPr>
        </p:nvSpPr>
        <p:spPr>
          <a:xfrm>
            <a:off x="371475" y="6018227"/>
            <a:ext cx="41148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pPr marL="0" marR="0" lvl="0" indent="0" algn="l" defTabSz="914400" rtl="0" eaLnBrk="1" fontAlgn="auto" latinLnBrk="0" hangingPunct="1">
              <a:lnSpc>
                <a:spcPct val="100000"/>
              </a:lnSpc>
              <a:spcBef>
                <a:spcPts val="0"/>
              </a:spcBef>
              <a:spcAft>
                <a:spcPts val="0"/>
              </a:spcAft>
              <a:buClrTx/>
              <a:buSzPts val="1100"/>
              <a:buFontTx/>
              <a:buNone/>
              <a:tabLst/>
              <a:defRPr/>
            </a:pPr>
            <a:endParaRPr kumimoji="0" sz="1200" b="0" i="0" u="none" strike="noStrike" kern="1200" cap="none" spc="0" normalizeH="0" baseline="0" noProof="0">
              <a:ln>
                <a:noFill/>
              </a:ln>
              <a:solidFill>
                <a:srgbClr val="2F3043"/>
              </a:solidFill>
              <a:effectLst/>
              <a:uLnTx/>
              <a:uFillTx/>
              <a:latin typeface="Calibri" panose="020F0502020204030204"/>
              <a:ea typeface="+mn-ea"/>
              <a:cs typeface="+mn-cs"/>
            </a:endParaRPr>
          </a:p>
        </p:txBody>
      </p:sp>
      <p:sp>
        <p:nvSpPr>
          <p:cNvPr id="347" name="Google Shape;347;p48"/>
          <p:cNvSpPr txBox="1">
            <a:spLocks noGrp="1"/>
          </p:cNvSpPr>
          <p:nvPr>
            <p:ph type="sldNum" idx="12"/>
          </p:nvPr>
        </p:nvSpPr>
        <p:spPr>
          <a:xfrm>
            <a:off x="5658966" y="6018227"/>
            <a:ext cx="874068" cy="365125"/>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200" b="0" i="0" u="none" strike="noStrike" kern="1200" cap="none" spc="0" normalizeH="0" baseline="0" noProof="0">
                <a:ln>
                  <a:noFill/>
                </a:ln>
                <a:solidFill>
                  <a:srgbClr val="2F3043"/>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sz="1200" b="0" i="0" u="none" strike="noStrike" kern="1200" cap="none" spc="0" normalizeH="0" baseline="0" noProof="0">
              <a:ln>
                <a:noFill/>
              </a:ln>
              <a:solidFill>
                <a:srgbClr val="2F3043"/>
              </a:solidFill>
              <a:effectLst/>
              <a:uLnTx/>
              <a:uFillTx/>
              <a:latin typeface="Calibri" panose="020F0502020204030204"/>
              <a:ea typeface="+mn-ea"/>
              <a:cs typeface="+mn-cs"/>
            </a:endParaRPr>
          </a:p>
        </p:txBody>
      </p:sp>
      <p:sp>
        <p:nvSpPr>
          <p:cNvPr id="2" name="flSlideMaster.1_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32010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a:p>
        </p:txBody>
      </p:sp>
      <p:pic>
        <p:nvPicPr>
          <p:cNvPr id="8"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264895256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4AD1-8CEC-8046-8639-E994943B67E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BA8EC7-A888-624C-8577-C7CFD742BE9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3D3DF8-D2A0-A843-8040-04547267A012}"/>
              </a:ext>
            </a:extLst>
          </p:cNvPr>
          <p:cNvSpPr>
            <a:spLocks noGrp="1"/>
          </p:cNvSpPr>
          <p:nvPr>
            <p:ph type="dt" sz="half" idx="10"/>
          </p:nvPr>
        </p:nvSpPr>
        <p:spPr/>
        <p:txBody>
          <a:bodyPr/>
          <a:lstStyle/>
          <a:p>
            <a:fld id="{0DCC0D98-1ACE-2249-9B9C-A26DA6F710B8}" type="datetimeFigureOut">
              <a:rPr lang="en-US" smtClean="0"/>
              <a:t>11/13/2024</a:t>
            </a:fld>
            <a:endParaRPr lang="en-US"/>
          </a:p>
        </p:txBody>
      </p:sp>
      <p:sp>
        <p:nvSpPr>
          <p:cNvPr id="5" name="Footer Placeholder 4">
            <a:extLst>
              <a:ext uri="{FF2B5EF4-FFF2-40B4-BE49-F238E27FC236}">
                <a16:creationId xmlns:a16="http://schemas.microsoft.com/office/drawing/2014/main" id="{15B1D40A-0341-7D4C-95F6-19BE09917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0229D-6483-1445-8730-900A7E9A99F6}"/>
              </a:ext>
            </a:extLst>
          </p:cNvPr>
          <p:cNvSpPr>
            <a:spLocks noGrp="1"/>
          </p:cNvSpPr>
          <p:nvPr>
            <p:ph type="sldNum" sz="quarter" idx="12"/>
          </p:nvPr>
        </p:nvSpPr>
        <p:spPr/>
        <p:txBody>
          <a:bodyPr/>
          <a:lstStyle/>
          <a:p>
            <a:fld id="{5CC74231-8165-0C43-8FA6-E07FAC51F92F}" type="slidenum">
              <a:rPr lang="en-US" smtClean="0"/>
              <a:t>‹#›</a:t>
            </a:fld>
            <a:endParaRPr lang="en-US"/>
          </a:p>
        </p:txBody>
      </p:sp>
      <p:sp>
        <p:nvSpPr>
          <p:cNvPr id="7" name="flSlideMaster.Title and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6602762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4648200" y="1750939"/>
            <a:ext cx="2895600" cy="2895600"/>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3" name="flSlideMaster.1_Cov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3462522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_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086225" y="1416949"/>
            <a:ext cx="4024106" cy="4024102"/>
          </a:xfrm>
          <a:prstGeom prst="rect">
            <a:avLst/>
          </a:prstGeom>
        </p:spPr>
      </p:pic>
      <p:sp>
        <p:nvSpPr>
          <p:cNvPr id="2" name="flSlideMaster.1_Cov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6142686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1_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25889" y="16422"/>
            <a:ext cx="1725702" cy="1725702"/>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pPr/>
              <a:t>‹#›</a:t>
            </a:fld>
            <a:endParaRPr lang="en-IN"/>
          </a:p>
        </p:txBody>
      </p:sp>
      <p:sp>
        <p:nvSpPr>
          <p:cNvPr id="5" name="flSlideMaster.1_Title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00532151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_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94" t="34666" r="38480" b="16111"/>
          <a:stretch/>
        </p:blipFill>
        <p:spPr>
          <a:xfrm flipH="1">
            <a:off x="5059356" y="2908300"/>
            <a:ext cx="7132641" cy="3949700"/>
          </a:xfrm>
          <a:prstGeom prst="rect">
            <a:avLst/>
          </a:prstGeom>
        </p:spPr>
      </p:pic>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8" name="Picture 17" descr="Logo&#10;&#10;Description automatically generated">
            <a:extLst>
              <a:ext uri="{FF2B5EF4-FFF2-40B4-BE49-F238E27FC236}">
                <a16:creationId xmlns:a16="http://schemas.microsoft.com/office/drawing/2014/main" id="{355A0EC2-8758-213C-30D7-A8BE857B708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38539" y="51806"/>
            <a:ext cx="1724400" cy="1724400"/>
          </a:xfrm>
          <a:prstGeom prst="rect">
            <a:avLst/>
          </a:prstGeom>
        </p:spPr>
      </p:pic>
      <p:sp>
        <p:nvSpPr>
          <p:cNvPr id="3" name="flSlideMaster.1_Title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1767325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1_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6" name="Graphic 3">
            <a:extLst>
              <a:ext uri="{FF2B5EF4-FFF2-40B4-BE49-F238E27FC236}">
                <a16:creationId xmlns:a16="http://schemas.microsoft.com/office/drawing/2014/main" id="{0CB7E012-CAD3-A61A-484A-6AB680190B55}"/>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25889" y="16422"/>
            <a:ext cx="1725702" cy="1725702"/>
          </a:xfrm>
          <a:prstGeom prst="rect">
            <a:avLst/>
          </a:prstGeom>
        </p:spPr>
      </p:pic>
      <p:sp>
        <p:nvSpPr>
          <p:cNvPr id="4" name="flSlideMaster.1_Title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6410213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1_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1926" y="69826"/>
            <a:ext cx="1635758" cy="1635758"/>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5" name="flSlideMaster.1_Title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14585719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1_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433" t="30535" r="50285" b="13519"/>
          <a:stretch/>
        </p:blipFill>
        <p:spPr>
          <a:xfrm flipH="1">
            <a:off x="6377631" y="0"/>
            <a:ext cx="5814369" cy="685800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2" name="Picture 11" descr="Logo&#10;&#10;Description automatically generated">
            <a:extLst>
              <a:ext uri="{FF2B5EF4-FFF2-40B4-BE49-F238E27FC236}">
                <a16:creationId xmlns:a16="http://schemas.microsoft.com/office/drawing/2014/main" id="{0DF89C08-7F41-061D-B91F-CE1B568B754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9400" y="72898"/>
            <a:ext cx="1589662" cy="1332511"/>
          </a:xfrm>
          <a:prstGeom prst="rect">
            <a:avLst/>
          </a:prstGeom>
        </p:spPr>
      </p:pic>
      <p:sp>
        <p:nvSpPr>
          <p:cNvPr id="4" name="flSlideMaster.1_Title Slide 05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4008190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1_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227219" y="5016570"/>
            <a:ext cx="1879056" cy="1879056"/>
          </a:xfrm>
          <a:prstGeom prst="rect">
            <a:avLst/>
          </a:prstGeom>
        </p:spPr>
      </p:pic>
      <p:sp>
        <p:nvSpPr>
          <p:cNvPr id="5" name="flSlideMaster.1_Divid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29707191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_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5" name="Graphic 1">
            <a:extLst>
              <a:ext uri="{FF2B5EF4-FFF2-40B4-BE49-F238E27FC236}">
                <a16:creationId xmlns:a16="http://schemas.microsoft.com/office/drawing/2014/main" id="{A1E41892-3561-A602-00CF-67CD61AE155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227219" y="5016570"/>
            <a:ext cx="1879056" cy="1879056"/>
          </a:xfrm>
          <a:prstGeom prst="rect">
            <a:avLst/>
          </a:prstGeom>
        </p:spPr>
      </p:pic>
      <p:sp>
        <p:nvSpPr>
          <p:cNvPr id="2" name="flSlideMaster.1_Divid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81772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a:p>
        </p:txBody>
      </p:sp>
      <p:pic>
        <p:nvPicPr>
          <p:cNvPr id="10"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55134278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_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7" name="Graphic 1">
            <a:extLst>
              <a:ext uri="{FF2B5EF4-FFF2-40B4-BE49-F238E27FC236}">
                <a16:creationId xmlns:a16="http://schemas.microsoft.com/office/drawing/2014/main" id="{04B162B4-2B2B-FF9A-D24C-B1568672B195}"/>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702700" y="5541299"/>
            <a:ext cx="1316701" cy="1316701"/>
          </a:xfrm>
          <a:prstGeom prst="rect">
            <a:avLst/>
          </a:prstGeom>
        </p:spPr>
      </p:pic>
      <p:sp>
        <p:nvSpPr>
          <p:cNvPr id="5" name="flSlideMaster.1_Divider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124631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8" name="Picture 7" descr="Logo&#10;&#10;Description automatically generated">
            <a:extLst>
              <a:ext uri="{FF2B5EF4-FFF2-40B4-BE49-F238E27FC236}">
                <a16:creationId xmlns:a16="http://schemas.microsoft.com/office/drawing/2014/main" id="{8FB61337-9E02-4544-A198-C6160F1B37A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30913" y="5371020"/>
            <a:ext cx="1398957" cy="1172655"/>
          </a:xfrm>
          <a:prstGeom prst="rect">
            <a:avLst/>
          </a:prstGeom>
        </p:spPr>
      </p:pic>
      <p:sp>
        <p:nvSpPr>
          <p:cNvPr id="5" name="flSlideMaster.1_Divider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5834320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8828AC15-A8BA-01C1-DCE7-7CE90B4D42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a:t>title</a:t>
            </a:r>
            <a:endParaRPr lang="en-IN"/>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4" name="flSlideMaster.1_Title and Content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07751669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1_Title Content with multiple headers">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3265CD1A-D367-9B2E-3D34-F824D61263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a:t>click to edit master text styles</a:t>
            </a:r>
          </a:p>
        </p:txBody>
      </p:sp>
      <p:sp>
        <p:nvSpPr>
          <p:cNvPr id="4" name="flSlideMaster.1_Title Content with multiple header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0374002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1_Only Title slid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2A31B50A-3493-858F-A5DD-3E8B3BB736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4" name="Footer Placeholder 3"/>
          <p:cNvSpPr>
            <a:spLocks noGrp="1"/>
          </p:cNvSpPr>
          <p:nvPr>
            <p:ph type="ftr" sz="quarter" idx="11"/>
          </p:nvPr>
        </p:nvSpPr>
        <p:spPr/>
        <p:txBody>
          <a:bodyPr/>
          <a:lstStyle/>
          <a:p>
            <a:r>
              <a:rPr lang="en-IN"/>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t>‹#›</a:t>
            </a:fld>
            <a:endParaRPr lang="en-IN"/>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sp>
        <p:nvSpPr>
          <p:cNvPr id="3" name="flSlideMaster.1_Only 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3442782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_Title Content with Picture">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0E0B6857-CC8B-0669-3D1F-4949955519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6148595"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a:p>
        </p:txBody>
      </p:sp>
      <p:sp>
        <p:nvSpPr>
          <p:cNvPr id="4" name="flSlideMaster.1_Title Content with Pictur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4652946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1_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a:p>
        </p:txBody>
      </p:sp>
      <p:sp>
        <p:nvSpPr>
          <p:cNvPr id="4" name="flSlideMaster.1_Title Content with Picture Collag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3374604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1_Layout 2x1 01">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CDAB18DA-DFE2-8028-95B1-EB8AA49E1B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Layout 2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00185359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1_Layout 2x1 02">
    <p:spTree>
      <p:nvGrpSpPr>
        <p:cNvPr id="1" name=""/>
        <p:cNvGrpSpPr/>
        <p:nvPr/>
      </p:nvGrpSpPr>
      <p:grpSpPr>
        <a:xfrm>
          <a:off x="0" y="0"/>
          <a:ext cx="0" cy="0"/>
          <a:chOff x="0" y="0"/>
          <a:chExt cx="0" cy="0"/>
        </a:xfrm>
      </p:grpSpPr>
      <p:pic>
        <p:nvPicPr>
          <p:cNvPr id="10" name="Picture 9" descr="Background pattern&#10;&#10;Description automatically generated with low confidence">
            <a:extLst>
              <a:ext uri="{FF2B5EF4-FFF2-40B4-BE49-F238E27FC236}">
                <a16:creationId xmlns:a16="http://schemas.microsoft.com/office/drawing/2014/main" id="{CDF7A360-6995-4E52-61F7-9BD109E042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a:p>
        </p:txBody>
      </p:sp>
      <p:sp>
        <p:nvSpPr>
          <p:cNvPr id="8" name="flSlideMaster.1_Layout 2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2519227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1_Layout 2x1 03">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340FA665-0532-5ADD-3D5A-FAFEEFCA2D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flSlideMaster.1_Layout 2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25063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9279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1_Layout 2X1 04">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F6305B43-7FB3-4F73-C13A-20B546490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2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3301829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_Layout 3x1 01">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6DFA20BB-B8A9-EA8C-9804-A88674547C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02785867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_Layout 3x1 02">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3AF935BE-C37B-98B0-618C-77939F3CA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04609821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1_Layout 3x1 03">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FB80C786-233A-883A-8FF4-8E3425EE96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978345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1_Layout 3x1 04">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D392CF58-A1E3-F582-30BE-8B57AB725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flSlideMaster.1_Layout 3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2981838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Layout 3x1 with Headings">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C8107A3D-94F3-D586-D7D2-DB8EA7173B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lSlideMaster.3_Layout 3x1 with Heading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96286009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Slide with graph">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B187C8C3-FC2E-38F3-31AE-EF94BD8DFF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a:t>add your title</a:t>
            </a:r>
            <a:endParaRPr lang="en-IN"/>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a:t>click icon to add chart</a:t>
            </a:r>
            <a:endParaRPr lang="en-IN"/>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Slide with graph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2870164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_Slide with graph &amp; chart">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975564BC-2047-01B4-244E-A312FC8C00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a:t>add your title</a:t>
            </a:r>
            <a:endParaRPr lang="en-IN"/>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a:t>click icon to add chart</a:t>
            </a:r>
            <a:endParaRPr lang="en-IN"/>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Slide with graph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03284211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2_Title &amp; Table ">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62B947BF-857E-8355-8125-49CCFC33F40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a:t>click icon to add table</a:t>
            </a:r>
            <a:endParaRPr lang="en-IN"/>
          </a:p>
        </p:txBody>
      </p:sp>
      <p:sp>
        <p:nvSpPr>
          <p:cNvPr id="5" name="flSlideMaster.2_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60046147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1_Funnel Slid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82E93D34-A8AC-4657-40E8-AEFB260189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XXXXXX</a:t>
            </a:r>
            <a:endParaRPr lang="en-IN"/>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XXXXXX</a:t>
            </a:r>
            <a:endParaRPr lang="en-IN"/>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flSlideMaster.1_Funnel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8935785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a:p>
        </p:txBody>
      </p:sp>
    </p:spTree>
    <p:extLst>
      <p:ext uri="{BB962C8B-B14F-4D97-AF65-F5344CB8AC3E}">
        <p14:creationId xmlns:p14="http://schemas.microsoft.com/office/powerpoint/2010/main" val="332111052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1_Title &amp; Table 02">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B9AC9BDC-490F-5E40-30A2-BEA7BC195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a:t>click icon to add table</a:t>
            </a:r>
            <a:endParaRPr lang="en-IN"/>
          </a:p>
        </p:txBody>
      </p:sp>
      <p:sp>
        <p:nvSpPr>
          <p:cNvPr id="5" name="flSlideMaster.1_Title &amp; Tabl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2683169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1_Title text &amp; table">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C09292B4-C7D5-D9E5-F234-70169BB598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a:t>click icon to add table</a:t>
            </a:r>
            <a:endParaRPr lang="en-IN"/>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Title text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4303441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1_Title, picture &amp; tabl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5100F12E-3707-8269-C599-C1422F739E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a:t>click icon to add table</a:t>
            </a:r>
            <a:endParaRPr lang="en-IN"/>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a:p>
        </p:txBody>
      </p:sp>
      <p:sp>
        <p:nvSpPr>
          <p:cNvPr id="5" name="flSlideMaster.1_Title, picture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7097142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1_Title, picture &amp; chart">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60C7A010-E753-8DCF-C2A3-3E111F7022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a:p>
        </p:txBody>
      </p:sp>
      <p:sp>
        <p:nvSpPr>
          <p:cNvPr id="5" name="flSlideMaster.1_Title, pictur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99620682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1_Title &amp; chart">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00C1196A-864E-E375-7FCB-39165B078F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a:p>
        </p:txBody>
      </p:sp>
      <p:sp>
        <p:nvSpPr>
          <p:cNvPr id="5" name="flSlideMaster.1_Titl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6791273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userDrawn="1">
  <p:cSld name="1_Title &amp; chart -2">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B87B019D-DCB1-1533-4EDE-745F812D21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a:p>
        </p:txBody>
      </p:sp>
      <p:sp>
        <p:nvSpPr>
          <p:cNvPr id="5" name="flSlideMaster.1_Title &amp; chart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02368848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userDrawn="1">
  <p:cSld name="1_Title &amp; text boxes">
    <p:spTree>
      <p:nvGrpSpPr>
        <p:cNvPr id="1" name=""/>
        <p:cNvGrpSpPr/>
        <p:nvPr/>
      </p:nvGrpSpPr>
      <p:grpSpPr>
        <a:xfrm>
          <a:off x="0" y="0"/>
          <a:ext cx="0" cy="0"/>
          <a:chOff x="0" y="0"/>
          <a:chExt cx="0" cy="0"/>
        </a:xfrm>
      </p:grpSpPr>
      <p:pic>
        <p:nvPicPr>
          <p:cNvPr id="11" name="Picture 10" descr="Background pattern&#10;&#10;Description automatically generated with low confidence">
            <a:extLst>
              <a:ext uri="{FF2B5EF4-FFF2-40B4-BE49-F238E27FC236}">
                <a16:creationId xmlns:a16="http://schemas.microsoft.com/office/drawing/2014/main" id="{559ABF87-6389-44A3-6E8F-D1896EF8E8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chemeClr val="bg1"/>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6" name="flSlideMaster.1_Title &amp; text boxe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4943056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1_Title block &amp; content">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7FF4394D-A1F7-72CF-4FAF-2895E462B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a:t>add your text here…</a:t>
            </a:r>
            <a:endParaRPr lang="en-IN"/>
          </a:p>
        </p:txBody>
      </p:sp>
      <p:sp>
        <p:nvSpPr>
          <p:cNvPr id="5" name="flSlideMaster.1_Title block &amp;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7898941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1_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a:p>
        </p:txBody>
      </p:sp>
      <p:pic>
        <p:nvPicPr>
          <p:cNvPr id="7" name="Picture 6" descr="Logo&#10;&#10;Description automatically generated">
            <a:extLst>
              <a:ext uri="{FF2B5EF4-FFF2-40B4-BE49-F238E27FC236}">
                <a16:creationId xmlns:a16="http://schemas.microsoft.com/office/drawing/2014/main" id="{C512DE78-F15C-C883-D570-C4516A4EC1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4574" y="6100048"/>
            <a:ext cx="675951" cy="566606"/>
          </a:xfrm>
          <a:prstGeom prst="rect">
            <a:avLst/>
          </a:prstGeom>
        </p:spPr>
      </p:pic>
      <p:sp>
        <p:nvSpPr>
          <p:cNvPr id="2" name="flSlideMaster.1_Media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83365009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1_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45213" y="32340"/>
            <a:ext cx="882646" cy="88264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case study</a:t>
            </a:r>
            <a:endParaRPr lang="en-IN"/>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add text here</a:t>
            </a:r>
            <a:endParaRPr lang="en-IN"/>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Lorem ipsum dolor sit amet, consectetur adipiscing elit, sed do </a:t>
            </a:r>
            <a:r>
              <a:rPr lang="en-US" err="1"/>
              <a:t>eiusmod</a:t>
            </a:r>
            <a:r>
              <a:rPr lang="en-US"/>
              <a:t> tempor incididunt </a:t>
            </a:r>
            <a:r>
              <a:rPr lang="en-US" err="1"/>
              <a:t>ut</a:t>
            </a:r>
            <a:r>
              <a:rPr lang="en-US"/>
              <a:t> labore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nulla </a:t>
            </a:r>
            <a:r>
              <a:rPr lang="en-US" err="1"/>
              <a:t>pariatur</a:t>
            </a:r>
            <a:r>
              <a:rPr lang="en-US"/>
              <a:t>.</a:t>
            </a:r>
            <a:endParaRPr lang="en-IN"/>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err="1"/>
              <a:t>Lcon</a:t>
            </a:r>
            <a:endParaRPr lang="en-IN"/>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err="1"/>
              <a:t>Lcon</a:t>
            </a:r>
            <a:endParaRPr lang="en-IN"/>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err="1"/>
              <a:t>Lcon</a:t>
            </a:r>
            <a:endParaRPr lang="en-IN"/>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 name="flSlideMaster.1_Case study 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047651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184017443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1_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err="1"/>
              <a:t>Lcon</a:t>
            </a:r>
            <a:endParaRPr lang="en-IN"/>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Lorem ipsum dolor sit amet, consectetur adipiscing elit, sed do </a:t>
            </a:r>
            <a:r>
              <a:rPr lang="en-US" err="1"/>
              <a:t>eiusmod</a:t>
            </a:r>
            <a:r>
              <a:rPr lang="en-US"/>
              <a:t> tempor incididunt </a:t>
            </a:r>
            <a:r>
              <a:rPr lang="en-US" err="1"/>
              <a:t>ut</a:t>
            </a:r>
            <a:r>
              <a:rPr lang="en-US"/>
              <a:t> labore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nulla </a:t>
            </a:r>
            <a:r>
              <a:rPr lang="en-US" err="1"/>
              <a:t>pariatur</a:t>
            </a:r>
            <a:r>
              <a:rPr lang="en-US"/>
              <a:t>.</a:t>
            </a:r>
            <a:endParaRPr lang="en-IN"/>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case study</a:t>
            </a:r>
            <a:endParaRPr lang="en-IN"/>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add text here</a:t>
            </a:r>
            <a:endParaRPr lang="en-IN"/>
          </a:p>
        </p:txBody>
      </p:sp>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err="1"/>
              <a:t>Lcon</a:t>
            </a:r>
            <a:endParaRPr lang="en-IN"/>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err="1"/>
              <a:t>Lcon</a:t>
            </a:r>
            <a:endParaRPr lang="en-IN"/>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pic>
        <p:nvPicPr>
          <p:cNvPr id="5" name="Picture 4" descr="Logo&#10;&#10;Description automatically generated">
            <a:extLst>
              <a:ext uri="{FF2B5EF4-FFF2-40B4-BE49-F238E27FC236}">
                <a16:creationId xmlns:a16="http://schemas.microsoft.com/office/drawing/2014/main" id="{67AE18FD-99A6-31B6-F26A-888016BF684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3025" y="111437"/>
            <a:ext cx="802351" cy="672559"/>
          </a:xfrm>
          <a:prstGeom prst="rect">
            <a:avLst/>
          </a:prstGeom>
        </p:spPr>
      </p:pic>
      <p:sp>
        <p:nvSpPr>
          <p:cNvPr id="2" name="flSlideMaster.1_Case study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33964801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preserve="1" userDrawn="1">
  <p:cSld name="1_Blank slide">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EC84A7B6-A734-E365-465D-A581D4E1C5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sp>
        <p:nvSpPr>
          <p:cNvPr id="2" name="flSlideMaster.1_Blank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1217350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1_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3" name="flSlideMaster.1_Thank You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4470949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1_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L="0" marR="25400" lvl="0" indent="0" algn="ctr" rtl="0">
              <a:lnSpc>
                <a:spcPct val="115000"/>
              </a:lnSpc>
              <a:spcBef>
                <a:spcPts val="0"/>
              </a:spcBef>
              <a:spcAft>
                <a:spcPts val="0"/>
              </a:spcAft>
              <a:buNone/>
            </a:pPr>
            <a:r>
              <a:rPr lang="en" sz="8800" b="1">
                <a:solidFill>
                  <a:schemeClr val="lt1"/>
                </a:solidFill>
                <a:latin typeface="+mj-lt"/>
                <a:ea typeface="Poppins"/>
                <a:cs typeface="Poppins"/>
                <a:sym typeface="Poppins"/>
              </a:rPr>
              <a:t>धन्यवाद</a:t>
            </a:r>
            <a:endParaRPr sz="8800" b="1">
              <a:solidFill>
                <a:schemeClr val="lt1"/>
              </a:solidFill>
              <a:latin typeface="+mj-lt"/>
              <a:ea typeface="Poppins"/>
              <a:cs typeface="Poppins"/>
              <a:sym typeface="Poppins"/>
            </a:endParaRPr>
          </a:p>
        </p:txBody>
      </p:sp>
      <p:sp>
        <p:nvSpPr>
          <p:cNvPr id="3" name="flSlideMaster.1_Thank You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6466385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userDrawn="1">
  <p:cSld name="Title and Content_Slide">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9175C5FA-4CC0-1690-B90A-FA04253C21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a:t>Title</a:t>
            </a:r>
            <a:endParaRPr lang="en-IN"/>
          </a:p>
        </p:txBody>
      </p:sp>
      <p:sp>
        <p:nvSpPr>
          <p:cNvPr id="3" name="Content Placeholder 2"/>
          <p:cNvSpPr>
            <a:spLocks noGrp="1"/>
          </p:cNvSpPr>
          <p:nvPr>
            <p:ph idx="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4" name="flSlideMaster.Title and Content_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86353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20581717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15719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3443750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6844247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211436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2347488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5358385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click icon to add chart</a:t>
            </a:r>
            <a:endParaRPr lang="en-IN" dirty="0"/>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6319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click icon to add chart</a:t>
            </a:r>
            <a:endParaRPr lang="en-IN" dirty="0"/>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0043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40148542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a:solidFill>
                <a:srgbClr val="FFFFFF"/>
              </a:solidFill>
            </a:endParaRPr>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Tree>
    <p:extLst>
      <p:ext uri="{BB962C8B-B14F-4D97-AF65-F5344CB8AC3E}">
        <p14:creationId xmlns:p14="http://schemas.microsoft.com/office/powerpoint/2010/main" val="2560162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8038980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17685314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9430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24507054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22018951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10968961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34860143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Tree>
    <p:extLst>
      <p:ext uri="{BB962C8B-B14F-4D97-AF65-F5344CB8AC3E}">
        <p14:creationId xmlns:p14="http://schemas.microsoft.com/office/powerpoint/2010/main" val="16435665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add your text here…</a:t>
            </a:r>
            <a:endParaRPr lang="en-IN" dirty="0"/>
          </a:p>
        </p:txBody>
      </p:sp>
    </p:spTree>
    <p:extLst>
      <p:ext uri="{BB962C8B-B14F-4D97-AF65-F5344CB8AC3E}">
        <p14:creationId xmlns:p14="http://schemas.microsoft.com/office/powerpoint/2010/main" val="1039276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id="{A55997AB-F86B-4272-AC39-8B7059AFFE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6208666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Tree>
    <p:extLst>
      <p:ext uri="{BB962C8B-B14F-4D97-AF65-F5344CB8AC3E}">
        <p14:creationId xmlns:p14="http://schemas.microsoft.com/office/powerpoint/2010/main" val="940488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8" name="Freeform: Shape 7">
                <a:extLst>
                  <a:ext uri="{FF2B5EF4-FFF2-40B4-BE49-F238E27FC236}">
                    <a16:creationId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a:solidFill>
                    <a:srgbClr val="2F3043"/>
                  </a:solidFill>
                </a:endParaRPr>
              </a:p>
            </p:txBody>
          </p:sp>
        </p:grpSp>
        <p:grpSp>
          <p:nvGrpSpPr>
            <p:cNvPr id="10" name="Graphic 2">
              <a:extLst>
                <a:ext uri="{FF2B5EF4-FFF2-40B4-BE49-F238E27FC236}">
                  <a16:creationId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16" name="Freeform: Shape 15">
                <a:extLst>
                  <a:ext uri="{FF2B5EF4-FFF2-40B4-BE49-F238E27FC236}">
                    <a16:creationId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grpSp>
      </p:grpSp>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9860554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1725678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41096923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5410406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0695167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6EDF-5ED3-4668-BCD9-EB4F79AAAA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6E930-016D-4BED-9180-34FAF33DB25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1">
            <a:extLst>
              <a:ext uri="{FF2B5EF4-FFF2-40B4-BE49-F238E27FC236}">
                <a16:creationId xmlns:a16="http://schemas.microsoft.com/office/drawing/2014/main" id="{3212EA30-ACCD-431F-A415-147428506270}"/>
              </a:ext>
            </a:extLst>
          </p:cNvPr>
          <p:cNvSpPr>
            <a:spLocks noGrp="1"/>
          </p:cNvSpPr>
          <p:nvPr>
            <p:ph type="dt" sz="half" idx="2"/>
          </p:nvPr>
        </p:nvSpPr>
        <p:spPr>
          <a:xfrm>
            <a:off x="4874167" y="6445125"/>
            <a:ext cx="2844800" cy="235075"/>
          </a:xfrm>
          <a:prstGeom prst="rect">
            <a:avLst/>
          </a:prstGeom>
        </p:spPr>
        <p:txBody>
          <a:bodyPr/>
          <a:lstStyle>
            <a:lvl1pPr>
              <a:defRPr sz="1067">
                <a:solidFill>
                  <a:srgbClr val="939598"/>
                </a:solidFill>
                <a:latin typeface="Vodafone Rg"/>
              </a:defRPr>
            </a:lvl1pPr>
          </a:lstStyle>
          <a:p>
            <a:pPr algn="ctr"/>
            <a:fld id="{78D53DAB-5996-48E1-9711-14CC5D86E979}" type="datetime3">
              <a:rPr lang="en-US" smtClean="0"/>
              <a:pPr algn="ctr"/>
              <a:t>13 November 2024</a:t>
            </a:fld>
            <a:endParaRPr lang="en-GB" dirty="0"/>
          </a:p>
        </p:txBody>
      </p:sp>
      <p:sp>
        <p:nvSpPr>
          <p:cNvPr id="7" name="Footer Placeholder 2">
            <a:extLst>
              <a:ext uri="{FF2B5EF4-FFF2-40B4-BE49-F238E27FC236}">
                <a16:creationId xmlns:a16="http://schemas.microsoft.com/office/drawing/2014/main" id="{9FFD93D7-C6D8-4B16-BAAE-50D8ACEF7188}"/>
              </a:ext>
            </a:extLst>
          </p:cNvPr>
          <p:cNvSpPr>
            <a:spLocks noGrp="1"/>
          </p:cNvSpPr>
          <p:nvPr>
            <p:ph type="ftr" sz="quarter" idx="3"/>
          </p:nvPr>
        </p:nvSpPr>
        <p:spPr>
          <a:xfrm>
            <a:off x="508001" y="6460667"/>
            <a:ext cx="2877073" cy="209075"/>
          </a:xfrm>
          <a:prstGeom prst="rect">
            <a:avLst/>
          </a:prstGeom>
        </p:spPr>
        <p:txBody>
          <a:bodyPr/>
          <a:lstStyle>
            <a:lvl1pPr>
              <a:defRPr sz="1067">
                <a:solidFill>
                  <a:srgbClr val="939598"/>
                </a:solidFill>
                <a:latin typeface="Vodafone Rg"/>
              </a:defRPr>
            </a:lvl1pPr>
          </a:lstStyle>
          <a:p>
            <a:r>
              <a:rPr lang="en-IN" dirty="0"/>
              <a:t>Insert Confidentiality Level in slide footer </a:t>
            </a:r>
          </a:p>
        </p:txBody>
      </p:sp>
    </p:spTree>
    <p:extLst>
      <p:ext uri="{BB962C8B-B14F-4D97-AF65-F5344CB8AC3E}">
        <p14:creationId xmlns:p14="http://schemas.microsoft.com/office/powerpoint/2010/main" val="6789614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srgbClr val="2F3043"/>
                </a:solidFill>
              </a:rPr>
              <a:pPr defTabSz="914126"/>
              <a:t>‹#›</a:t>
            </a:fld>
            <a:endParaRPr lang="en-IN" dirty="0">
              <a:solidFill>
                <a:srgbClr val="2F3043"/>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25230800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3">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780443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10903241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3">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dirty="0">
                <a:solidFill>
                  <a:srgbClr val="2F3043"/>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40020832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8" name="Freeform: Shape 7">
                <a:extLst>
                  <a:ext uri="{FF2B5EF4-FFF2-40B4-BE49-F238E27FC236}">
                    <a16:creationId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dirty="0">
                  <a:solidFill>
                    <a:srgbClr val="2F3043"/>
                  </a:solidFill>
                </a:endParaRPr>
              </a:p>
            </p:txBody>
          </p:sp>
        </p:grpSp>
        <p:grpSp>
          <p:nvGrpSpPr>
            <p:cNvPr id="10" name="Graphic 2">
              <a:extLst>
                <a:ext uri="{FF2B5EF4-FFF2-40B4-BE49-F238E27FC236}">
                  <a16:creationId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16" name="Freeform: Shape 15">
                <a:extLst>
                  <a:ext uri="{FF2B5EF4-FFF2-40B4-BE49-F238E27FC236}">
                    <a16:creationId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grpSp>
      </p:grpSp>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87114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7017919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3">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40937298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3">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8006934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id="{57CD5037-D677-4EE0-9F13-0AB222299E23}"/>
              </a:ext>
            </a:extLst>
          </p:cNvPr>
          <p:cNvPicPr>
            <a:picLocks noChangeAspect="1"/>
          </p:cNvPicPr>
          <p:nvPr userDrawn="1"/>
        </p:nvPicPr>
        <p:blipFill>
          <a:blip r:embed="rId3">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4021621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3">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4607774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3">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4745923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D7C4C528-3EC4-4445-A9F3-0BF87C55BE34}"/>
              </a:ext>
            </a:extLst>
          </p:cNvPr>
          <p:cNvPicPr>
            <a:picLocks noChangeAspect="1"/>
          </p:cNvPicPr>
          <p:nvPr userDrawn="1"/>
        </p:nvPicPr>
        <p:blipFill>
          <a:blip r:embed="rId3">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10703738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3">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33208323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14225383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3774257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4" name="Footer Placeholder 3"/>
          <p:cNvSpPr>
            <a:spLocks noGrp="1"/>
          </p:cNvSpPr>
          <p:nvPr>
            <p:ph type="ftr" sz="quarter" idx="11"/>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spTree>
    <p:extLst>
      <p:ext uri="{BB962C8B-B14F-4D97-AF65-F5344CB8AC3E}">
        <p14:creationId xmlns:p14="http://schemas.microsoft.com/office/powerpoint/2010/main" val="264718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534206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dirty="0"/>
          </a:p>
        </p:txBody>
      </p:sp>
      <p:pic>
        <p:nvPicPr>
          <p:cNvPr id="8"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42721605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dirty="0"/>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dirty="0"/>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dirty="0"/>
          </a:p>
        </p:txBody>
      </p:sp>
      <p:pic>
        <p:nvPicPr>
          <p:cNvPr id="10"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33193573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45820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dirty="0"/>
          </a:p>
        </p:txBody>
      </p:sp>
    </p:spTree>
    <p:extLst>
      <p:ext uri="{BB962C8B-B14F-4D97-AF65-F5344CB8AC3E}">
        <p14:creationId xmlns:p14="http://schemas.microsoft.com/office/powerpoint/2010/main" val="25213735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19585160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787135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514107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286232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dirty="0"/>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dirty="0"/>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dirty="0"/>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32096081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1720167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id="{57CD5037-D677-4EE0-9F13-0AB222299E2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419425699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14043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click icon to add chart</a:t>
            </a:r>
            <a:endParaRPr lang="en-IN" dirty="0"/>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91640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click icon to add chart</a:t>
            </a:r>
            <a:endParaRPr lang="en-IN" dirty="0"/>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68494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4759980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dirty="0">
              <a:solidFill>
                <a:srgbClr val="FFFFFF"/>
              </a:solidFill>
            </a:endParaRPr>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Tree>
    <p:extLst>
      <p:ext uri="{BB962C8B-B14F-4D97-AF65-F5344CB8AC3E}">
        <p14:creationId xmlns:p14="http://schemas.microsoft.com/office/powerpoint/2010/main" val="37159601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314795936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0401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243939892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41984461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360349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24238410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170401414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Tree>
    <p:extLst>
      <p:ext uri="{BB962C8B-B14F-4D97-AF65-F5344CB8AC3E}">
        <p14:creationId xmlns:p14="http://schemas.microsoft.com/office/powerpoint/2010/main" val="107276049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add your text here…</a:t>
            </a:r>
            <a:endParaRPr lang="en-IN" dirty="0"/>
          </a:p>
        </p:txBody>
      </p:sp>
    </p:spTree>
    <p:extLst>
      <p:ext uri="{BB962C8B-B14F-4D97-AF65-F5344CB8AC3E}">
        <p14:creationId xmlns:p14="http://schemas.microsoft.com/office/powerpoint/2010/main" val="22333877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id="{A55997AB-F86B-4272-AC39-8B7059AFFE16}"/>
              </a:ext>
            </a:extLst>
          </p:cNvPr>
          <p:cNvPicPr>
            <a:picLocks noChangeAspect="1"/>
          </p:cNvPicPr>
          <p:nvPr userDrawn="1"/>
        </p:nvPicPr>
        <p:blipFill>
          <a:blip r:embed="rId2">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49068708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dirty="0"/>
          </a:p>
        </p:txBody>
      </p:sp>
      <p:sp>
        <p:nvSpPr>
          <p:cNvPr id="3" name="Footer Placeholder 2"/>
          <p:cNvSpPr>
            <a:spLocks noGrp="1"/>
          </p:cNvSpPr>
          <p:nvPr>
            <p:ph type="ftr" sz="quarter" idx="11"/>
          </p:nvPr>
        </p:nvSpPr>
        <p:spPr/>
        <p:txBody>
          <a:bodyPr/>
          <a:lstStyle/>
          <a:p>
            <a:r>
              <a:rPr lang="en-IN" dirty="0">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Tree>
    <p:extLst>
      <p:ext uri="{BB962C8B-B14F-4D97-AF65-F5344CB8AC3E}">
        <p14:creationId xmlns:p14="http://schemas.microsoft.com/office/powerpoint/2010/main" val="128997223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397928350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12400696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01771799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98283568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4B1F989-E84A-407F-AE6A-65BCED650A02}" type="datetime1">
              <a:rPr lang="en-IN" smtClean="0">
                <a:solidFill>
                  <a:srgbClr val="2F3043"/>
                </a:solidFill>
              </a:rPr>
              <a:pPr/>
              <a:t>13-11-2024</a:t>
            </a:fld>
            <a:endParaRPr lang="en-IN">
              <a:solidFill>
                <a:srgbClr val="2F3043"/>
              </a:solidFill>
            </a:endParaRPr>
          </a:p>
        </p:txBody>
      </p:sp>
      <p:sp>
        <p:nvSpPr>
          <p:cNvPr id="3" name="Footer Placeholder 2"/>
          <p:cNvSpPr>
            <a:spLocks noGrp="1"/>
          </p:cNvSpPr>
          <p:nvPr>
            <p:ph type="ftr" sz="quarter" idx="11"/>
          </p:nvPr>
        </p:nvSpPr>
        <p:spPr/>
        <p:txBody>
          <a:bodyPr/>
          <a:lstStyle/>
          <a:p>
            <a:endParaRPr lang="en-IN">
              <a:solidFill>
                <a:srgbClr val="2F3043"/>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299996D-5F79-461B-8953-818D502E1074}"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36812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37001821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GB" dirty="0"/>
              <a:t>Page title</a:t>
            </a:r>
          </a:p>
        </p:txBody>
      </p:sp>
    </p:spTree>
    <p:extLst>
      <p:ext uri="{BB962C8B-B14F-4D97-AF65-F5344CB8AC3E}">
        <p14:creationId xmlns:p14="http://schemas.microsoft.com/office/powerpoint/2010/main" val="113265593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srgbClr val="2F3043"/>
                </a:solidFill>
              </a:rPr>
              <a:pPr defTabSz="914126"/>
              <a:t>‹#›</a:t>
            </a:fld>
            <a:endParaRPr lang="en-IN" dirty="0">
              <a:solidFill>
                <a:srgbClr val="2F3043"/>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196204864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753C-4A44-4772-9D59-6183F24F5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5660E6-C14E-46A3-BDE4-F1615D79F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6A8146-A2D7-42C1-8202-31FFBBE3DCF1}"/>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13-11-2024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8BB300DF-A18C-40D8-AFE7-1B60999C965A}"/>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822C44BA-08C7-4C0B-BDCB-4925F1CD91DA}"/>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1276015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8469-1D31-46C9-BFBC-BD99BBF63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5DF95-C33B-4283-8AC9-89A847EAB9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28F6E6-67D5-44A4-8C17-EEC05C7A4C5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13-11-2024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3F69DF80-42A2-488B-B568-AB4CDAE262B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56D5E424-7592-49C7-B84A-14C137D357AC}"/>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717243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DEFB-458F-469D-870C-863C7B579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1E0EE3-393F-4AAE-9997-ABFB2CF91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B46727-0812-464E-B0CC-C6C216448BC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13-11-2024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426CF91D-2DAA-4CB9-89F3-A0E08F58536B}"/>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E18E125A-9E05-46CE-8624-904B700E284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8658368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9409-C1E9-4A95-B0F0-198800B9EE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CF6EEF-A644-436A-9B1F-E7D3CDA0E6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F66DB0-DB13-4089-B2A4-DAA2BE8E5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DAEC4D-438D-4F0E-9A7D-0BD18877D51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13-11-2024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FF7F2715-8536-457B-88C9-29356D041CC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818B2816-D116-4708-B632-F614A03AA181}"/>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9235098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0630-21BF-44FF-BCA2-DF26E5BC45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F6B6DE-94AE-4573-8215-1AE337CDC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DC237-EAF4-4ECA-A35C-82A2442C3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F40680-B36D-4B37-BFAE-BC91A3E45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9135FC-4594-4856-AE9E-65947DBF3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697C4E-131D-4F6B-A04D-18DFC17B71F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13-11-2024</a:t>
            </a:fld>
            <a:endParaRPr lang="en-IN">
              <a:solidFill>
                <a:prstClr val="black">
                  <a:tint val="75000"/>
                </a:prstClr>
              </a:solidFill>
            </a:endParaRPr>
          </a:p>
        </p:txBody>
      </p:sp>
      <p:sp>
        <p:nvSpPr>
          <p:cNvPr id="8" name="Footer Placeholder 7">
            <a:extLst>
              <a:ext uri="{FF2B5EF4-FFF2-40B4-BE49-F238E27FC236}">
                <a16:creationId xmlns:a16="http://schemas.microsoft.com/office/drawing/2014/main" id="{5676B664-C61A-455B-88AF-7AA90F36C764}"/>
              </a:ext>
            </a:extLst>
          </p:cNvPr>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a:extLst>
              <a:ext uri="{FF2B5EF4-FFF2-40B4-BE49-F238E27FC236}">
                <a16:creationId xmlns:a16="http://schemas.microsoft.com/office/drawing/2014/main" id="{728E1FC8-80A4-43CE-BB03-01619E368C2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3260776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A2E8-9D04-4107-9110-4EABF2D100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24FE60-A4A2-49ED-8FDB-FB5277A4C0F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13-11-2024</a:t>
            </a:fld>
            <a:endParaRPr lang="en-IN">
              <a:solidFill>
                <a:prstClr val="black">
                  <a:tint val="75000"/>
                </a:prstClr>
              </a:solidFill>
            </a:endParaRPr>
          </a:p>
        </p:txBody>
      </p:sp>
      <p:sp>
        <p:nvSpPr>
          <p:cNvPr id="4" name="Footer Placeholder 3">
            <a:extLst>
              <a:ext uri="{FF2B5EF4-FFF2-40B4-BE49-F238E27FC236}">
                <a16:creationId xmlns:a16="http://schemas.microsoft.com/office/drawing/2014/main" id="{2CC725C6-B104-412B-AA6E-849B04CC8664}"/>
              </a:ext>
            </a:extLst>
          </p:cNvPr>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a:extLst>
              <a:ext uri="{FF2B5EF4-FFF2-40B4-BE49-F238E27FC236}">
                <a16:creationId xmlns:a16="http://schemas.microsoft.com/office/drawing/2014/main" id="{AA5470CE-F38C-48BF-B749-BD87DCA626BB}"/>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4339446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B55CE4-54FF-4267-83FA-2258BA698B8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13-11-2024</a:t>
            </a:fld>
            <a:endParaRPr lang="en-IN">
              <a:solidFill>
                <a:prstClr val="black">
                  <a:tint val="75000"/>
                </a:prstClr>
              </a:solidFill>
            </a:endParaRPr>
          </a:p>
        </p:txBody>
      </p:sp>
      <p:sp>
        <p:nvSpPr>
          <p:cNvPr id="3" name="Footer Placeholder 2">
            <a:extLst>
              <a:ext uri="{FF2B5EF4-FFF2-40B4-BE49-F238E27FC236}">
                <a16:creationId xmlns:a16="http://schemas.microsoft.com/office/drawing/2014/main" id="{A270EC0D-542E-4C75-9AF2-62173BCFC70E}"/>
              </a:ext>
            </a:extLst>
          </p:cNvPr>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a:extLst>
              <a:ext uri="{FF2B5EF4-FFF2-40B4-BE49-F238E27FC236}">
                <a16:creationId xmlns:a16="http://schemas.microsoft.com/office/drawing/2014/main" id="{BB8378FF-A32A-4210-B363-95A1992A1D5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1218142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97E8-3C38-4316-A0EB-995265AC2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974D3-F6AF-4B0A-B7D9-4E5EB6755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C40D14-F7FE-4C87-9949-6F457A611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DEC74-8E21-48DB-8949-61AC68C58C3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13-11-2024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86BACD53-FD48-465C-B723-DFD6862943BE}"/>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CEB4A023-E182-4F40-8283-FFC36E0B920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924017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slideLayout" Target="../slideLayouts/slideLayout84.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42" Type="http://schemas.openxmlformats.org/officeDocument/2006/relationships/slideLayout" Target="../slideLayouts/slideLayout87.xml"/><Relationship Id="rId47" Type="http://schemas.openxmlformats.org/officeDocument/2006/relationships/theme" Target="../theme/theme2.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40" Type="http://schemas.openxmlformats.org/officeDocument/2006/relationships/slideLayout" Target="../slideLayouts/slideLayout85.xml"/><Relationship Id="rId45" Type="http://schemas.openxmlformats.org/officeDocument/2006/relationships/slideLayout" Target="../slideLayouts/slideLayout90.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4" Type="http://schemas.openxmlformats.org/officeDocument/2006/relationships/slideLayout" Target="../slideLayouts/slideLayout89.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 Id="rId43" Type="http://schemas.openxmlformats.org/officeDocument/2006/relationships/slideLayout" Target="../slideLayouts/slideLayout88.xml"/><Relationship Id="rId48" Type="http://schemas.openxmlformats.org/officeDocument/2006/relationships/image" Target="../media/image1.png"/><Relationship Id="rId8" Type="http://schemas.openxmlformats.org/officeDocument/2006/relationships/slideLayout" Target="../slideLayouts/slideLayout53.xml"/><Relationship Id="rId3" Type="http://schemas.openxmlformats.org/officeDocument/2006/relationships/slideLayout" Target="../slideLayouts/slideLayout48.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 Id="rId46" Type="http://schemas.openxmlformats.org/officeDocument/2006/relationships/slideLayout" Target="../slideLayouts/slideLayout91.xml"/><Relationship Id="rId20" Type="http://schemas.openxmlformats.org/officeDocument/2006/relationships/slideLayout" Target="../slideLayouts/slideLayout65.xml"/><Relationship Id="rId41" Type="http://schemas.openxmlformats.org/officeDocument/2006/relationships/slideLayout" Target="../slideLayouts/slideLayout8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theme" Target="../theme/theme3.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_rels/slideMaster4.xml.rels><?xml version="1.0" encoding="UTF-8" standalone="yes"?>
<Relationships xmlns="http://schemas.openxmlformats.org/package/2006/relationships"><Relationship Id="rId26" Type="http://schemas.openxmlformats.org/officeDocument/2006/relationships/slideLayout" Target="../slideLayouts/slideLayout129.xml"/><Relationship Id="rId21" Type="http://schemas.openxmlformats.org/officeDocument/2006/relationships/slideLayout" Target="../slideLayouts/slideLayout124.xml"/><Relationship Id="rId42" Type="http://schemas.openxmlformats.org/officeDocument/2006/relationships/slideLayout" Target="../slideLayouts/slideLayout145.xml"/><Relationship Id="rId47" Type="http://schemas.openxmlformats.org/officeDocument/2006/relationships/slideLayout" Target="../slideLayouts/slideLayout150.xml"/><Relationship Id="rId63" Type="http://schemas.openxmlformats.org/officeDocument/2006/relationships/slideLayout" Target="../slideLayouts/slideLayout166.xml"/><Relationship Id="rId68" Type="http://schemas.openxmlformats.org/officeDocument/2006/relationships/slideLayout" Target="../slideLayouts/slideLayout171.xml"/><Relationship Id="rId84" Type="http://schemas.openxmlformats.org/officeDocument/2006/relationships/slideLayout" Target="../slideLayouts/slideLayout187.xml"/><Relationship Id="rId89" Type="http://schemas.openxmlformats.org/officeDocument/2006/relationships/slideLayout" Target="../slideLayouts/slideLayout192.xml"/><Relationship Id="rId16" Type="http://schemas.openxmlformats.org/officeDocument/2006/relationships/slideLayout" Target="../slideLayouts/slideLayout119.xml"/><Relationship Id="rId11" Type="http://schemas.openxmlformats.org/officeDocument/2006/relationships/slideLayout" Target="../slideLayouts/slideLayout114.xml"/><Relationship Id="rId32" Type="http://schemas.openxmlformats.org/officeDocument/2006/relationships/slideLayout" Target="../slideLayouts/slideLayout135.xml"/><Relationship Id="rId37" Type="http://schemas.openxmlformats.org/officeDocument/2006/relationships/slideLayout" Target="../slideLayouts/slideLayout140.xml"/><Relationship Id="rId53" Type="http://schemas.openxmlformats.org/officeDocument/2006/relationships/slideLayout" Target="../slideLayouts/slideLayout156.xml"/><Relationship Id="rId58" Type="http://schemas.openxmlformats.org/officeDocument/2006/relationships/slideLayout" Target="../slideLayouts/slideLayout161.xml"/><Relationship Id="rId74" Type="http://schemas.openxmlformats.org/officeDocument/2006/relationships/slideLayout" Target="../slideLayouts/slideLayout177.xml"/><Relationship Id="rId79" Type="http://schemas.openxmlformats.org/officeDocument/2006/relationships/slideLayout" Target="../slideLayouts/slideLayout182.xml"/><Relationship Id="rId5" Type="http://schemas.openxmlformats.org/officeDocument/2006/relationships/slideLayout" Target="../slideLayouts/slideLayout108.xml"/><Relationship Id="rId90" Type="http://schemas.openxmlformats.org/officeDocument/2006/relationships/slideLayout" Target="../slideLayouts/slideLayout193.xml"/><Relationship Id="rId22" Type="http://schemas.openxmlformats.org/officeDocument/2006/relationships/slideLayout" Target="../slideLayouts/slideLayout125.xml"/><Relationship Id="rId27" Type="http://schemas.openxmlformats.org/officeDocument/2006/relationships/slideLayout" Target="../slideLayouts/slideLayout130.xml"/><Relationship Id="rId43" Type="http://schemas.openxmlformats.org/officeDocument/2006/relationships/slideLayout" Target="../slideLayouts/slideLayout146.xml"/><Relationship Id="rId48" Type="http://schemas.openxmlformats.org/officeDocument/2006/relationships/slideLayout" Target="../slideLayouts/slideLayout151.xml"/><Relationship Id="rId64" Type="http://schemas.openxmlformats.org/officeDocument/2006/relationships/slideLayout" Target="../slideLayouts/slideLayout167.xml"/><Relationship Id="rId69" Type="http://schemas.openxmlformats.org/officeDocument/2006/relationships/slideLayout" Target="../slideLayouts/slideLayout172.xml"/><Relationship Id="rId8" Type="http://schemas.openxmlformats.org/officeDocument/2006/relationships/slideLayout" Target="../slideLayouts/slideLayout111.xml"/><Relationship Id="rId51" Type="http://schemas.openxmlformats.org/officeDocument/2006/relationships/slideLayout" Target="../slideLayouts/slideLayout154.xml"/><Relationship Id="rId72" Type="http://schemas.openxmlformats.org/officeDocument/2006/relationships/slideLayout" Target="../slideLayouts/slideLayout175.xml"/><Relationship Id="rId80" Type="http://schemas.openxmlformats.org/officeDocument/2006/relationships/slideLayout" Target="../slideLayouts/slideLayout183.xml"/><Relationship Id="rId85" Type="http://schemas.openxmlformats.org/officeDocument/2006/relationships/slideLayout" Target="../slideLayouts/slideLayout188.xml"/><Relationship Id="rId93" Type="http://schemas.openxmlformats.org/officeDocument/2006/relationships/image" Target="../media/image23.png"/><Relationship Id="rId3" Type="http://schemas.openxmlformats.org/officeDocument/2006/relationships/slideLayout" Target="../slideLayouts/slideLayout106.xml"/><Relationship Id="rId12" Type="http://schemas.openxmlformats.org/officeDocument/2006/relationships/slideLayout" Target="../slideLayouts/slideLayout115.xml"/><Relationship Id="rId17" Type="http://schemas.openxmlformats.org/officeDocument/2006/relationships/slideLayout" Target="../slideLayouts/slideLayout120.xml"/><Relationship Id="rId25" Type="http://schemas.openxmlformats.org/officeDocument/2006/relationships/slideLayout" Target="../slideLayouts/slideLayout128.xml"/><Relationship Id="rId33" Type="http://schemas.openxmlformats.org/officeDocument/2006/relationships/slideLayout" Target="../slideLayouts/slideLayout136.xml"/><Relationship Id="rId38" Type="http://schemas.openxmlformats.org/officeDocument/2006/relationships/slideLayout" Target="../slideLayouts/slideLayout141.xml"/><Relationship Id="rId46" Type="http://schemas.openxmlformats.org/officeDocument/2006/relationships/slideLayout" Target="../slideLayouts/slideLayout149.xml"/><Relationship Id="rId59" Type="http://schemas.openxmlformats.org/officeDocument/2006/relationships/slideLayout" Target="../slideLayouts/slideLayout162.xml"/><Relationship Id="rId67" Type="http://schemas.openxmlformats.org/officeDocument/2006/relationships/slideLayout" Target="../slideLayouts/slideLayout170.xml"/><Relationship Id="rId20" Type="http://schemas.openxmlformats.org/officeDocument/2006/relationships/slideLayout" Target="../slideLayouts/slideLayout123.xml"/><Relationship Id="rId41" Type="http://schemas.openxmlformats.org/officeDocument/2006/relationships/slideLayout" Target="../slideLayouts/slideLayout144.xml"/><Relationship Id="rId54" Type="http://schemas.openxmlformats.org/officeDocument/2006/relationships/slideLayout" Target="../slideLayouts/slideLayout157.xml"/><Relationship Id="rId62" Type="http://schemas.openxmlformats.org/officeDocument/2006/relationships/slideLayout" Target="../slideLayouts/slideLayout165.xml"/><Relationship Id="rId70" Type="http://schemas.openxmlformats.org/officeDocument/2006/relationships/slideLayout" Target="../slideLayouts/slideLayout173.xml"/><Relationship Id="rId75" Type="http://schemas.openxmlformats.org/officeDocument/2006/relationships/slideLayout" Target="../slideLayouts/slideLayout178.xml"/><Relationship Id="rId83" Type="http://schemas.openxmlformats.org/officeDocument/2006/relationships/slideLayout" Target="../slideLayouts/slideLayout186.xml"/><Relationship Id="rId88" Type="http://schemas.openxmlformats.org/officeDocument/2006/relationships/slideLayout" Target="../slideLayouts/slideLayout191.xml"/><Relationship Id="rId91" Type="http://schemas.openxmlformats.org/officeDocument/2006/relationships/slideLayout" Target="../slideLayouts/slideLayout194.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5" Type="http://schemas.openxmlformats.org/officeDocument/2006/relationships/slideLayout" Target="../slideLayouts/slideLayout118.xml"/><Relationship Id="rId23" Type="http://schemas.openxmlformats.org/officeDocument/2006/relationships/slideLayout" Target="../slideLayouts/slideLayout126.xml"/><Relationship Id="rId28" Type="http://schemas.openxmlformats.org/officeDocument/2006/relationships/slideLayout" Target="../slideLayouts/slideLayout131.xml"/><Relationship Id="rId36" Type="http://schemas.openxmlformats.org/officeDocument/2006/relationships/slideLayout" Target="../slideLayouts/slideLayout139.xml"/><Relationship Id="rId49" Type="http://schemas.openxmlformats.org/officeDocument/2006/relationships/slideLayout" Target="../slideLayouts/slideLayout152.xml"/><Relationship Id="rId57" Type="http://schemas.openxmlformats.org/officeDocument/2006/relationships/slideLayout" Target="../slideLayouts/slideLayout160.xml"/><Relationship Id="rId10" Type="http://schemas.openxmlformats.org/officeDocument/2006/relationships/slideLayout" Target="../slideLayouts/slideLayout113.xml"/><Relationship Id="rId31" Type="http://schemas.openxmlformats.org/officeDocument/2006/relationships/slideLayout" Target="../slideLayouts/slideLayout134.xml"/><Relationship Id="rId44" Type="http://schemas.openxmlformats.org/officeDocument/2006/relationships/slideLayout" Target="../slideLayouts/slideLayout147.xml"/><Relationship Id="rId52" Type="http://schemas.openxmlformats.org/officeDocument/2006/relationships/slideLayout" Target="../slideLayouts/slideLayout155.xml"/><Relationship Id="rId60" Type="http://schemas.openxmlformats.org/officeDocument/2006/relationships/slideLayout" Target="../slideLayouts/slideLayout163.xml"/><Relationship Id="rId65" Type="http://schemas.openxmlformats.org/officeDocument/2006/relationships/slideLayout" Target="../slideLayouts/slideLayout168.xml"/><Relationship Id="rId73" Type="http://schemas.openxmlformats.org/officeDocument/2006/relationships/slideLayout" Target="../slideLayouts/slideLayout176.xml"/><Relationship Id="rId78" Type="http://schemas.openxmlformats.org/officeDocument/2006/relationships/slideLayout" Target="../slideLayouts/slideLayout181.xml"/><Relationship Id="rId81" Type="http://schemas.openxmlformats.org/officeDocument/2006/relationships/slideLayout" Target="../slideLayouts/slideLayout184.xml"/><Relationship Id="rId86" Type="http://schemas.openxmlformats.org/officeDocument/2006/relationships/slideLayout" Target="../slideLayouts/slideLayout189.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3" Type="http://schemas.openxmlformats.org/officeDocument/2006/relationships/slideLayout" Target="../slideLayouts/slideLayout116.xml"/><Relationship Id="rId18" Type="http://schemas.openxmlformats.org/officeDocument/2006/relationships/slideLayout" Target="../slideLayouts/slideLayout121.xml"/><Relationship Id="rId39" Type="http://schemas.openxmlformats.org/officeDocument/2006/relationships/slideLayout" Target="../slideLayouts/slideLayout142.xml"/><Relationship Id="rId34" Type="http://schemas.openxmlformats.org/officeDocument/2006/relationships/slideLayout" Target="../slideLayouts/slideLayout137.xml"/><Relationship Id="rId50" Type="http://schemas.openxmlformats.org/officeDocument/2006/relationships/slideLayout" Target="../slideLayouts/slideLayout153.xml"/><Relationship Id="rId55" Type="http://schemas.openxmlformats.org/officeDocument/2006/relationships/slideLayout" Target="../slideLayouts/slideLayout158.xml"/><Relationship Id="rId76" Type="http://schemas.openxmlformats.org/officeDocument/2006/relationships/slideLayout" Target="../slideLayouts/slideLayout179.xml"/><Relationship Id="rId7" Type="http://schemas.openxmlformats.org/officeDocument/2006/relationships/slideLayout" Target="../slideLayouts/slideLayout110.xml"/><Relationship Id="rId71" Type="http://schemas.openxmlformats.org/officeDocument/2006/relationships/slideLayout" Target="../slideLayouts/slideLayout174.xml"/><Relationship Id="rId92" Type="http://schemas.openxmlformats.org/officeDocument/2006/relationships/theme" Target="../theme/theme4.xml"/><Relationship Id="rId2" Type="http://schemas.openxmlformats.org/officeDocument/2006/relationships/slideLayout" Target="../slideLayouts/slideLayout105.xml"/><Relationship Id="rId29" Type="http://schemas.openxmlformats.org/officeDocument/2006/relationships/slideLayout" Target="../slideLayouts/slideLayout132.xml"/><Relationship Id="rId24" Type="http://schemas.openxmlformats.org/officeDocument/2006/relationships/slideLayout" Target="../slideLayouts/slideLayout127.xml"/><Relationship Id="rId40" Type="http://schemas.openxmlformats.org/officeDocument/2006/relationships/slideLayout" Target="../slideLayouts/slideLayout143.xml"/><Relationship Id="rId45" Type="http://schemas.openxmlformats.org/officeDocument/2006/relationships/slideLayout" Target="../slideLayouts/slideLayout148.xml"/><Relationship Id="rId66" Type="http://schemas.openxmlformats.org/officeDocument/2006/relationships/slideLayout" Target="../slideLayouts/slideLayout169.xml"/><Relationship Id="rId87" Type="http://schemas.openxmlformats.org/officeDocument/2006/relationships/slideLayout" Target="../slideLayouts/slideLayout190.xml"/><Relationship Id="rId61" Type="http://schemas.openxmlformats.org/officeDocument/2006/relationships/slideLayout" Target="../slideLayouts/slideLayout164.xml"/><Relationship Id="rId82" Type="http://schemas.openxmlformats.org/officeDocument/2006/relationships/slideLayout" Target="../slideLayouts/slideLayout185.xml"/><Relationship Id="rId19" Type="http://schemas.openxmlformats.org/officeDocument/2006/relationships/slideLayout" Target="../slideLayouts/slideLayout122.xml"/><Relationship Id="rId14" Type="http://schemas.openxmlformats.org/officeDocument/2006/relationships/slideLayout" Target="../slideLayouts/slideLayout117.xml"/><Relationship Id="rId30" Type="http://schemas.openxmlformats.org/officeDocument/2006/relationships/slideLayout" Target="../slideLayouts/slideLayout133.xml"/><Relationship Id="rId35" Type="http://schemas.openxmlformats.org/officeDocument/2006/relationships/slideLayout" Target="../slideLayouts/slideLayout138.xml"/><Relationship Id="rId56" Type="http://schemas.openxmlformats.org/officeDocument/2006/relationships/slideLayout" Target="../slideLayouts/slideLayout159.xml"/><Relationship Id="rId77" Type="http://schemas.openxmlformats.org/officeDocument/2006/relationships/slideLayout" Target="../slideLayouts/slideLayout1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47">
            <a:extLst>
              <a:ext uri="{96DAC541-7B7A-43D3-8B79-37D633B846F1}">
                <asvg:svgBlip xmlns:asvg="http://schemas.microsoft.com/office/drawing/2016/SVG/main" r:embed="rId48"/>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369794567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743" r:id="rId34"/>
    <p:sldLayoutId id="2147483744" r:id="rId35"/>
    <p:sldLayoutId id="2147483745" r:id="rId36"/>
    <p:sldLayoutId id="2147483746" r:id="rId37"/>
    <p:sldLayoutId id="2147483747" r:id="rId38"/>
    <p:sldLayoutId id="2147483748" r:id="rId39"/>
    <p:sldLayoutId id="2147483749" r:id="rId40"/>
    <p:sldLayoutId id="2147483750" r:id="rId41"/>
    <p:sldLayoutId id="2147483751" r:id="rId42"/>
    <p:sldLayoutId id="2147483752" r:id="rId43"/>
    <p:sldLayoutId id="2147483753" r:id="rId44"/>
    <p:sldLayoutId id="2147483754" r:id="rId45"/>
  </p:sldLayoutIdLst>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48">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168974760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 id="2147483793" r:id="rId25"/>
    <p:sldLayoutId id="2147483794" r:id="rId26"/>
    <p:sldLayoutId id="2147483795" r:id="rId27"/>
    <p:sldLayoutId id="2147483796" r:id="rId28"/>
    <p:sldLayoutId id="2147483797" r:id="rId29"/>
    <p:sldLayoutId id="2147483798" r:id="rId30"/>
    <p:sldLayoutId id="2147483799" r:id="rId31"/>
    <p:sldLayoutId id="2147483800" r:id="rId32"/>
    <p:sldLayoutId id="2147483801" r:id="rId33"/>
    <p:sldLayoutId id="2147483802" r:id="rId34"/>
    <p:sldLayoutId id="2147483803" r:id="rId35"/>
    <p:sldLayoutId id="2147483804" r:id="rId36"/>
    <p:sldLayoutId id="2147483805" r:id="rId37"/>
    <p:sldLayoutId id="2147483806" r:id="rId38"/>
    <p:sldLayoutId id="2147483807" r:id="rId39"/>
    <p:sldLayoutId id="2147483808" r:id="rId40"/>
    <p:sldLayoutId id="2147483809" r:id="rId41"/>
    <p:sldLayoutId id="2147483810" r:id="rId42"/>
    <p:sldLayoutId id="2147483811" r:id="rId43"/>
    <p:sldLayoutId id="2147483812" r:id="rId44"/>
    <p:sldLayoutId id="2147483813" r:id="rId45"/>
    <p:sldLayoutId id="2147483814" r:id="rId46"/>
  </p:sldLayoutIdLst>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C5339-FCEB-43EE-9B45-552BF7227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96DD58-85D3-41B5-B87F-5966E30704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288C0-CA8E-43DD-8C6F-5E28AA3B0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2A3C1-3EE7-4FC9-8948-4B19174F1E10}" type="datetimeFigureOut">
              <a:rPr lang="en-IN" smtClean="0">
                <a:solidFill>
                  <a:prstClr val="black">
                    <a:tint val="75000"/>
                  </a:prstClr>
                </a:solidFill>
              </a:rPr>
              <a:pPr/>
              <a:t>13-11-2024</a:t>
            </a:fld>
            <a:endParaRPr lang="en-IN" dirty="0">
              <a:solidFill>
                <a:prstClr val="black">
                  <a:tint val="75000"/>
                </a:prstClr>
              </a:solidFill>
            </a:endParaRPr>
          </a:p>
        </p:txBody>
      </p:sp>
      <p:sp>
        <p:nvSpPr>
          <p:cNvPr id="5" name="Footer Placeholder 4">
            <a:extLst>
              <a:ext uri="{FF2B5EF4-FFF2-40B4-BE49-F238E27FC236}">
                <a16:creationId xmlns:a16="http://schemas.microsoft.com/office/drawing/2014/main" id="{97A6245F-1088-4799-938A-C5233150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a:extLst>
              <a:ext uri="{FF2B5EF4-FFF2-40B4-BE49-F238E27FC236}">
                <a16:creationId xmlns:a16="http://schemas.microsoft.com/office/drawing/2014/main" id="{709ABB49-5800-4634-86A0-D42D27DA9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87E99-A3FC-432B-95DE-84E8D5DB0BE0}" type="slidenum">
              <a:rPr lang="en-IN" smtClean="0">
                <a:solidFill>
                  <a:prstClr val="black">
                    <a:tint val="75000"/>
                  </a:prstClr>
                </a:solidFill>
              </a:rPr>
              <a:pPr/>
              <a:t>‹#›</a:t>
            </a:fld>
            <a:endParaRPr lang="en-IN" dirty="0">
              <a:solidFill>
                <a:prstClr val="black">
                  <a:tint val="75000"/>
                </a:prstClr>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113595712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Graphic 3"/>
          <p:cNvPicPr>
            <a:picLocks noChangeAspect="1"/>
          </p:cNvPicPr>
          <p:nvPr userDrawn="1"/>
        </p:nvPicPr>
        <p:blipFill>
          <a:blip r:embed="rId93" cstate="print">
            <a:extLst>
              <a:ext uri="{28A0092B-C50C-407E-A947-70E740481C1C}">
                <a14:useLocalDpi xmlns:a14="http://schemas.microsoft.com/office/drawing/2010/main" val="0"/>
              </a:ext>
            </a:extLst>
          </a:blip>
          <a:srcRect/>
          <a:stretch/>
        </p:blipFill>
        <p:spPr bwMode="auto">
          <a:xfrm>
            <a:off x="11025349" y="5719062"/>
            <a:ext cx="994486" cy="994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371475" y="379413"/>
            <a:ext cx="1141253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8" name="Text Placeholder 2"/>
          <p:cNvSpPr>
            <a:spLocks noGrp="1"/>
          </p:cNvSpPr>
          <p:nvPr>
            <p:ph type="body" idx="1"/>
          </p:nvPr>
        </p:nvSpPr>
        <p:spPr bwMode="auto">
          <a:xfrm>
            <a:off x="371475" y="1376363"/>
            <a:ext cx="11412538"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p:txBody>
      </p:sp>
      <p:sp>
        <p:nvSpPr>
          <p:cNvPr id="5" name="Footer Placeholder 4"/>
          <p:cNvSpPr>
            <a:spLocks noGrp="1"/>
          </p:cNvSpPr>
          <p:nvPr>
            <p:ph type="ftr" sz="quarter" idx="3"/>
          </p:nvPr>
        </p:nvSpPr>
        <p:spPr>
          <a:xfrm>
            <a:off x="371475" y="6018213"/>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2"/>
                </a:solidFill>
                <a:latin typeface="+mn-lt"/>
                <a:cs typeface="+mn-cs"/>
              </a:defRPr>
            </a:lvl1pPr>
          </a:lstStyle>
          <a:p>
            <a:pPr>
              <a:defRPr/>
            </a:pPr>
            <a:r>
              <a:rPr lang="en-IN"/>
              <a:t>Vodafone Idea Confidential</a:t>
            </a:r>
          </a:p>
        </p:txBody>
      </p:sp>
      <p:sp>
        <p:nvSpPr>
          <p:cNvPr id="6" name="Slide Number Placeholder 5"/>
          <p:cNvSpPr>
            <a:spLocks noGrp="1"/>
          </p:cNvSpPr>
          <p:nvPr>
            <p:ph type="sldNum" sz="quarter" idx="4"/>
          </p:nvPr>
        </p:nvSpPr>
        <p:spPr>
          <a:xfrm>
            <a:off x="5659438" y="6018213"/>
            <a:ext cx="8731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b="1">
                <a:solidFill>
                  <a:schemeClr val="tx2"/>
                </a:solidFill>
                <a:latin typeface="Vi" panose="00000500000000000000" pitchFamily="50" charset="0"/>
              </a:defRPr>
            </a:lvl1pPr>
          </a:lstStyle>
          <a:p>
            <a:pPr>
              <a:defRPr/>
            </a:pPr>
            <a:fld id="{45644A2E-D16A-413D-A6D0-DB8AAB391CB5}" type="slidenum">
              <a:rPr lang="en-IN" altLang="en-US"/>
              <a:pPr>
                <a:defRPr/>
              </a:pPr>
              <a:t>‹#›</a:t>
            </a:fld>
            <a:endParaRPr lang="en-IN" altLang="en-US"/>
          </a:p>
        </p:txBody>
      </p:sp>
    </p:spTree>
    <p:extLst>
      <p:ext uri="{BB962C8B-B14F-4D97-AF65-F5344CB8AC3E}">
        <p14:creationId xmlns:p14="http://schemas.microsoft.com/office/powerpoint/2010/main" val="406992579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 id="2147483849" r:id="rId21"/>
    <p:sldLayoutId id="2147483850" r:id="rId22"/>
    <p:sldLayoutId id="2147483851" r:id="rId23"/>
    <p:sldLayoutId id="2147483852" r:id="rId24"/>
    <p:sldLayoutId id="2147483853" r:id="rId25"/>
    <p:sldLayoutId id="2147483854" r:id="rId26"/>
    <p:sldLayoutId id="2147483855" r:id="rId27"/>
    <p:sldLayoutId id="2147483856" r:id="rId28"/>
    <p:sldLayoutId id="2147483857" r:id="rId29"/>
    <p:sldLayoutId id="2147483858" r:id="rId30"/>
    <p:sldLayoutId id="2147483859" r:id="rId31"/>
    <p:sldLayoutId id="2147483860" r:id="rId32"/>
    <p:sldLayoutId id="2147483861" r:id="rId33"/>
    <p:sldLayoutId id="2147483862" r:id="rId34"/>
    <p:sldLayoutId id="2147483863" r:id="rId35"/>
    <p:sldLayoutId id="2147483864" r:id="rId36"/>
    <p:sldLayoutId id="2147483865" r:id="rId37"/>
    <p:sldLayoutId id="2147483866" r:id="rId38"/>
    <p:sldLayoutId id="2147483867" r:id="rId39"/>
    <p:sldLayoutId id="2147483868" r:id="rId40"/>
    <p:sldLayoutId id="2147483869" r:id="rId41"/>
    <p:sldLayoutId id="2147483870" r:id="rId42"/>
    <p:sldLayoutId id="2147483871" r:id="rId43"/>
    <p:sldLayoutId id="2147483872" r:id="rId44"/>
    <p:sldLayoutId id="2147483873" r:id="rId45"/>
    <p:sldLayoutId id="2147483874" r:id="rId46"/>
    <p:sldLayoutId id="2147483875" r:id="rId47"/>
    <p:sldLayoutId id="2147483876" r:id="rId48"/>
    <p:sldLayoutId id="2147483877" r:id="rId49"/>
    <p:sldLayoutId id="2147483878" r:id="rId50"/>
    <p:sldLayoutId id="2147483879" r:id="rId51"/>
    <p:sldLayoutId id="2147483880" r:id="rId52"/>
    <p:sldLayoutId id="2147483881" r:id="rId53"/>
    <p:sldLayoutId id="2147483882" r:id="rId54"/>
    <p:sldLayoutId id="2147483883" r:id="rId55"/>
    <p:sldLayoutId id="2147483884" r:id="rId56"/>
    <p:sldLayoutId id="2147483885" r:id="rId57"/>
    <p:sldLayoutId id="2147483886" r:id="rId58"/>
    <p:sldLayoutId id="2147483887" r:id="rId59"/>
    <p:sldLayoutId id="2147483888" r:id="rId60"/>
    <p:sldLayoutId id="2147483889" r:id="rId61"/>
    <p:sldLayoutId id="2147483890" r:id="rId62"/>
    <p:sldLayoutId id="2147483891" r:id="rId63"/>
    <p:sldLayoutId id="2147483892" r:id="rId64"/>
    <p:sldLayoutId id="2147483893" r:id="rId65"/>
    <p:sldLayoutId id="2147483894" r:id="rId66"/>
    <p:sldLayoutId id="2147483895" r:id="rId67"/>
    <p:sldLayoutId id="2147483896" r:id="rId68"/>
    <p:sldLayoutId id="2147483897" r:id="rId69"/>
    <p:sldLayoutId id="2147483898" r:id="rId70"/>
    <p:sldLayoutId id="2147483899" r:id="rId71"/>
    <p:sldLayoutId id="2147483900" r:id="rId72"/>
    <p:sldLayoutId id="2147483901" r:id="rId73"/>
    <p:sldLayoutId id="2147483902" r:id="rId74"/>
    <p:sldLayoutId id="2147483903" r:id="rId75"/>
    <p:sldLayoutId id="2147483904" r:id="rId76"/>
    <p:sldLayoutId id="2147483905" r:id="rId77"/>
    <p:sldLayoutId id="2147483906" r:id="rId78"/>
    <p:sldLayoutId id="2147483907" r:id="rId79"/>
    <p:sldLayoutId id="2147483908" r:id="rId80"/>
    <p:sldLayoutId id="2147483909" r:id="rId81"/>
    <p:sldLayoutId id="2147483910" r:id="rId82"/>
    <p:sldLayoutId id="2147483911" r:id="rId83"/>
    <p:sldLayoutId id="2147483912" r:id="rId84"/>
    <p:sldLayoutId id="2147483913" r:id="rId85"/>
    <p:sldLayoutId id="2147483914" r:id="rId86"/>
    <p:sldLayoutId id="2147483915" r:id="rId87"/>
    <p:sldLayoutId id="2147483916" r:id="rId88"/>
    <p:sldLayoutId id="2147483917" r:id="rId89"/>
    <p:sldLayoutId id="2147483918" r:id="rId90"/>
    <p:sldLayoutId id="2147483919" r:id="rId91"/>
  </p:sldLayoutIdLst>
  <p:hf hdr="0" dt="0"/>
  <p:txStyles>
    <p:titleStyle>
      <a:lvl1pPr algn="l" rtl="0" eaLnBrk="0" fontAlgn="base" hangingPunct="0">
        <a:lnSpc>
          <a:spcPct val="90000"/>
        </a:lnSpc>
        <a:spcBef>
          <a:spcPct val="0"/>
        </a:spcBef>
        <a:spcAft>
          <a:spcPct val="0"/>
        </a:spcAft>
        <a:defRPr sz="3200" b="1" kern="1200">
          <a:solidFill>
            <a:schemeClr val="accent1"/>
          </a:solidFill>
          <a:latin typeface="+mj-lt"/>
          <a:ea typeface="+mj-ea"/>
          <a:cs typeface="+mj-cs"/>
        </a:defRPr>
      </a:lvl1pPr>
      <a:lvl2pPr algn="l" rtl="0" eaLnBrk="0" fontAlgn="base" hangingPunct="0">
        <a:lnSpc>
          <a:spcPct val="90000"/>
        </a:lnSpc>
        <a:spcBef>
          <a:spcPct val="0"/>
        </a:spcBef>
        <a:spcAft>
          <a:spcPct val="0"/>
        </a:spcAft>
        <a:defRPr sz="3200" b="1">
          <a:solidFill>
            <a:schemeClr val="accent1"/>
          </a:solidFill>
          <a:latin typeface="Vi Heavy"/>
        </a:defRPr>
      </a:lvl2pPr>
      <a:lvl3pPr algn="l" rtl="0" eaLnBrk="0" fontAlgn="base" hangingPunct="0">
        <a:lnSpc>
          <a:spcPct val="90000"/>
        </a:lnSpc>
        <a:spcBef>
          <a:spcPct val="0"/>
        </a:spcBef>
        <a:spcAft>
          <a:spcPct val="0"/>
        </a:spcAft>
        <a:defRPr sz="3200" b="1">
          <a:solidFill>
            <a:schemeClr val="accent1"/>
          </a:solidFill>
          <a:latin typeface="Vi Heavy"/>
        </a:defRPr>
      </a:lvl3pPr>
      <a:lvl4pPr algn="l" rtl="0" eaLnBrk="0" fontAlgn="base" hangingPunct="0">
        <a:lnSpc>
          <a:spcPct val="90000"/>
        </a:lnSpc>
        <a:spcBef>
          <a:spcPct val="0"/>
        </a:spcBef>
        <a:spcAft>
          <a:spcPct val="0"/>
        </a:spcAft>
        <a:defRPr sz="3200" b="1">
          <a:solidFill>
            <a:schemeClr val="accent1"/>
          </a:solidFill>
          <a:latin typeface="Vi Heavy"/>
        </a:defRPr>
      </a:lvl4pPr>
      <a:lvl5pPr algn="l" rtl="0" eaLnBrk="0" fontAlgn="base" hangingPunct="0">
        <a:lnSpc>
          <a:spcPct val="90000"/>
        </a:lnSpc>
        <a:spcBef>
          <a:spcPct val="0"/>
        </a:spcBef>
        <a:spcAft>
          <a:spcPct val="0"/>
        </a:spcAft>
        <a:defRPr sz="3200" b="1">
          <a:solidFill>
            <a:schemeClr val="accent1"/>
          </a:solidFill>
          <a:latin typeface="Vi Heavy"/>
        </a:defRPr>
      </a:lvl5pPr>
      <a:lvl6pPr marL="457200" algn="l" rtl="0" fontAlgn="base">
        <a:lnSpc>
          <a:spcPct val="90000"/>
        </a:lnSpc>
        <a:spcBef>
          <a:spcPct val="0"/>
        </a:spcBef>
        <a:spcAft>
          <a:spcPct val="0"/>
        </a:spcAft>
        <a:defRPr sz="3200" b="1">
          <a:solidFill>
            <a:schemeClr val="accent1"/>
          </a:solidFill>
          <a:latin typeface="Vi Heavy"/>
        </a:defRPr>
      </a:lvl6pPr>
      <a:lvl7pPr marL="914400" algn="l" rtl="0" fontAlgn="base">
        <a:lnSpc>
          <a:spcPct val="90000"/>
        </a:lnSpc>
        <a:spcBef>
          <a:spcPct val="0"/>
        </a:spcBef>
        <a:spcAft>
          <a:spcPct val="0"/>
        </a:spcAft>
        <a:defRPr sz="3200" b="1">
          <a:solidFill>
            <a:schemeClr val="accent1"/>
          </a:solidFill>
          <a:latin typeface="Vi Heavy"/>
        </a:defRPr>
      </a:lvl7pPr>
      <a:lvl8pPr marL="1371600" algn="l" rtl="0" fontAlgn="base">
        <a:lnSpc>
          <a:spcPct val="90000"/>
        </a:lnSpc>
        <a:spcBef>
          <a:spcPct val="0"/>
        </a:spcBef>
        <a:spcAft>
          <a:spcPct val="0"/>
        </a:spcAft>
        <a:defRPr sz="3200" b="1">
          <a:solidFill>
            <a:schemeClr val="accent1"/>
          </a:solidFill>
          <a:latin typeface="Vi Heavy"/>
        </a:defRPr>
      </a:lvl8pPr>
      <a:lvl9pPr marL="1828800" algn="l" rtl="0" fontAlgn="base">
        <a:lnSpc>
          <a:spcPct val="90000"/>
        </a:lnSpc>
        <a:spcBef>
          <a:spcPct val="0"/>
        </a:spcBef>
        <a:spcAft>
          <a:spcPct val="0"/>
        </a:spcAft>
        <a:defRPr sz="3200" b="1">
          <a:solidFill>
            <a:schemeClr val="accent1"/>
          </a:solidFill>
          <a:latin typeface="Vi Heavy"/>
        </a:defRPr>
      </a:lvl9pPr>
    </p:titleStyle>
    <p:bodyStyle>
      <a:lvl1pPr marL="228600" indent="-228600" algn="l" rtl="0" eaLnBrk="0" fontAlgn="base" hangingPunct="0">
        <a:lnSpc>
          <a:spcPct val="120000"/>
        </a:lnSpc>
        <a:spcBef>
          <a:spcPts val="600"/>
        </a:spcBef>
        <a:spcAft>
          <a:spcPct val="0"/>
        </a:spcAft>
        <a:buClr>
          <a:schemeClr val="tx2"/>
        </a:buClr>
        <a:buSzPct val="100000"/>
        <a:buFont typeface="Arial" pitchFamily="34" charset="0"/>
        <a:buChar char="•"/>
        <a:defRPr sz="2400" kern="1200">
          <a:solidFill>
            <a:schemeClr val="tx2"/>
          </a:solidFill>
          <a:latin typeface="+mn-lt"/>
          <a:ea typeface="+mn-ea"/>
          <a:cs typeface="+mn-cs"/>
        </a:defRPr>
      </a:lvl1pPr>
      <a:lvl2pPr marL="685800" indent="-228600" algn="l" rtl="0" eaLnBrk="0" fontAlgn="base" hangingPunct="0">
        <a:lnSpc>
          <a:spcPct val="120000"/>
        </a:lnSpc>
        <a:spcBef>
          <a:spcPts val="600"/>
        </a:spcBef>
        <a:spcAft>
          <a:spcPct val="0"/>
        </a:spcAft>
        <a:buClr>
          <a:schemeClr val="tx2"/>
        </a:buClr>
        <a:buSzPct val="100000"/>
        <a:buFont typeface="Arial" pitchFamily="34" charset="0"/>
        <a:buChar char="•"/>
        <a:defRPr sz="2000" kern="1200">
          <a:solidFill>
            <a:schemeClr val="tx2"/>
          </a:solidFill>
          <a:latin typeface="+mn-lt"/>
          <a:ea typeface="+mn-ea"/>
          <a:cs typeface="+mn-cs"/>
        </a:defRPr>
      </a:lvl2pPr>
      <a:lvl3pPr marL="1143000" indent="-228600" algn="l" rtl="0" eaLnBrk="0" fontAlgn="base" hangingPunct="0">
        <a:lnSpc>
          <a:spcPct val="120000"/>
        </a:lnSpc>
        <a:spcBef>
          <a:spcPts val="600"/>
        </a:spcBef>
        <a:spcAft>
          <a:spcPct val="0"/>
        </a:spcAft>
        <a:buClr>
          <a:schemeClr val="tx2"/>
        </a:buClr>
        <a:buSzPct val="100000"/>
        <a:buFont typeface="Arial" pitchFamily="34" charset="0"/>
        <a:buChar char="•"/>
        <a:defRPr sz="2400" kern="1200">
          <a:solidFill>
            <a:schemeClr val="tx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0.xml.rels><?xml version="1.0" encoding="UTF-8" standalone="yes"?>
<Relationships xmlns="http://schemas.openxmlformats.org/package/2006/relationships"><Relationship Id="rId3" Type="http://schemas.openxmlformats.org/officeDocument/2006/relationships/hyperlink" Target="https://commsbrief.com/what-is-volte-and-how-does-it-work-on-my-4g-phone/" TargetMode="External"/><Relationship Id="rId2" Type="http://schemas.openxmlformats.org/officeDocument/2006/relationships/notesSlide" Target="../notesSlides/notesSlide6.xml"/><Relationship Id="rId1" Type="http://schemas.openxmlformats.org/officeDocument/2006/relationships/slideLayout" Target="../slideLayouts/slideLayout103.xml"/><Relationship Id="rId4" Type="http://schemas.openxmlformats.org/officeDocument/2006/relationships/hyperlink" Target="https://commsbrief.com/difference-between-volte-wifi-calling-and-von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xml"/><Relationship Id="rId1" Type="http://schemas.openxmlformats.org/officeDocument/2006/relationships/slideLayout" Target="../slideLayouts/slideLayout10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hyperlink" Target="https://commsbrief.com/is-general-packet-radio-service-gprs-in-gsm-2g-3g-or-4g/" TargetMode="External"/><Relationship Id="rId2" Type="http://schemas.openxmlformats.org/officeDocument/2006/relationships/notesSlide" Target="../notesSlides/notesSlide1.xml"/><Relationship Id="rId1" Type="http://schemas.openxmlformats.org/officeDocument/2006/relationships/slideLayout" Target="../slideLayouts/slideLayout103.xml"/><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hyperlink" Target="https://commsbrief.com/what-is-the-difference-between-gprs-and-edge/" TargetMode="External"/><Relationship Id="rId2" Type="http://schemas.openxmlformats.org/officeDocument/2006/relationships/notesSlide" Target="../notesSlides/notesSlide2.xml"/><Relationship Id="rId1" Type="http://schemas.openxmlformats.org/officeDocument/2006/relationships/slideLayout" Target="../slideLayouts/slideLayout103.xml"/><Relationship Id="rId6" Type="http://schemas.openxmlformats.org/officeDocument/2006/relationships/hyperlink" Target="https://commsbrief.com/radio-access-network-ran-geran-utran-e-utran-and-ng-ran/" TargetMode="External"/><Relationship Id="rId5" Type="http://schemas.openxmlformats.org/officeDocument/2006/relationships/hyperlink" Target="https://commsbrief.com/circuit-switching-vs-packet-switching-in-2g-3g-4g-and-5g/" TargetMode="External"/><Relationship Id="rId4" Type="http://schemas.openxmlformats.org/officeDocument/2006/relationships/hyperlink" Target="https://commsbrief.com/umts-what-is-a-3g-umts-networ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3.xml"/></Relationships>
</file>

<file path=ppt/slides/_rels/slide8.xml.rels><?xml version="1.0" encoding="UTF-8" standalone="yes"?>
<Relationships xmlns="http://schemas.openxmlformats.org/package/2006/relationships"><Relationship Id="rId3" Type="http://schemas.openxmlformats.org/officeDocument/2006/relationships/hyperlink" Target="https://commsbrief.com/what-is-a-mobile-core-network/" TargetMode="External"/><Relationship Id="rId2" Type="http://schemas.openxmlformats.org/officeDocument/2006/relationships/notesSlide" Target="../notesSlides/notesSlide4.xml"/><Relationship Id="rId1" Type="http://schemas.openxmlformats.org/officeDocument/2006/relationships/slideLayout" Target="../slideLayouts/slideLayout103.xml"/><Relationship Id="rId5" Type="http://schemas.openxmlformats.org/officeDocument/2006/relationships/hyperlink" Target="https://commsbrief.com/umts-what-is-a-3g-umts-network/" TargetMode="External"/><Relationship Id="rId4" Type="http://schemas.openxmlformats.org/officeDocument/2006/relationships/hyperlink" Target="https://commsbrief.com/what-is-sm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xml"/><Relationship Id="rId1" Type="http://schemas.openxmlformats.org/officeDocument/2006/relationships/slideLayout" Target="../slideLayouts/slideLayout10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1062E8-6902-1F3D-CAD6-4D3CD9AADDD0}"/>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FFFFFF"/>
                </a:solidFill>
                <a:effectLst/>
                <a:uLnTx/>
                <a:uFillTx/>
                <a:latin typeface="Vi"/>
                <a:ea typeface="+mn-ea"/>
                <a:cs typeface="+mn-cs"/>
              </a:rPr>
              <a:t>Vodafone Idea Confidential</a:t>
            </a:r>
          </a:p>
        </p:txBody>
      </p:sp>
      <p:sp>
        <p:nvSpPr>
          <p:cNvPr id="3" name="Slide Number Placeholder 2">
            <a:extLst>
              <a:ext uri="{FF2B5EF4-FFF2-40B4-BE49-F238E27FC236}">
                <a16:creationId xmlns:a16="http://schemas.microsoft.com/office/drawing/2014/main" id="{90F99515-BB08-C616-1568-6F701B68EC14}"/>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F01844A-6168-4B93-B09A-45625C485E75}" type="slidenum">
              <a:rPr kumimoji="0" lang="en-IN" altLang="en-US" sz="1000" b="1" i="0" u="none" strike="noStrike" kern="1200" cap="none" spc="0" normalizeH="0" baseline="0" noProof="0" smtClean="0">
                <a:ln>
                  <a:noFill/>
                </a:ln>
                <a:solidFill>
                  <a:srgbClr val="FFFFFF"/>
                </a:solidFill>
                <a:effectLst/>
                <a:uLnTx/>
                <a:uFillTx/>
                <a:latin typeface="Vi" panose="00000500000000000000" pitchFamily="50"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IN" altLang="en-US" sz="1000" b="1" i="0" u="none" strike="noStrike" kern="1200" cap="none" spc="0" normalizeH="0" baseline="0" noProof="0">
              <a:ln>
                <a:noFill/>
              </a:ln>
              <a:solidFill>
                <a:srgbClr val="FFFFFF"/>
              </a:solidFill>
              <a:effectLst/>
              <a:uLnTx/>
              <a:uFillTx/>
              <a:latin typeface="Vi" panose="00000500000000000000" pitchFamily="50" charset="0"/>
              <a:ea typeface="+mn-ea"/>
              <a:cs typeface="+mn-cs"/>
            </a:endParaRPr>
          </a:p>
        </p:txBody>
      </p:sp>
    </p:spTree>
    <p:extLst>
      <p:ext uri="{BB962C8B-B14F-4D97-AF65-F5344CB8AC3E}">
        <p14:creationId xmlns:p14="http://schemas.microsoft.com/office/powerpoint/2010/main" val="854356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10</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020766"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000" b="1" dirty="0">
                <a:latin typeface="Vi" panose="00000500000000000000" pitchFamily="50" charset="0"/>
              </a:rPr>
              <a:t>SGSN And GGSN In 4G LTE Networks</a:t>
            </a:r>
          </a:p>
        </p:txBody>
      </p:sp>
      <p:sp>
        <p:nvSpPr>
          <p:cNvPr id="2" name="Rectangle 1"/>
          <p:cNvSpPr/>
          <p:nvPr/>
        </p:nvSpPr>
        <p:spPr>
          <a:xfrm>
            <a:off x="271749" y="1058263"/>
            <a:ext cx="12034092" cy="830997"/>
          </a:xfrm>
          <a:prstGeom prst="rect">
            <a:avLst/>
          </a:prstGeom>
        </p:spPr>
        <p:txBody>
          <a:bodyPr wrap="square">
            <a:spAutoFit/>
          </a:bodyPr>
          <a:lstStyle/>
          <a:p>
            <a:r>
              <a:rPr lang="en-US" sz="1600" b="1" dirty="0">
                <a:latin typeface="Vi" panose="00000500000000000000" pitchFamily="50" charset="0"/>
              </a:rPr>
              <a:t>4G LTE networks do not have SGSN and GGSN, but they use equivalent network nodes that offer the packet-switching capability in 4G. LTE networks are fully packet-switched and use Serving Gateway (S-GW) as the equivalent of SGSN and Packet Data Network Gateway (PDN-GW) as the equivalent of GGSN.</a:t>
            </a:r>
            <a:endParaRPr lang="en-US" sz="1600" dirty="0">
              <a:latin typeface="Vi" panose="00000500000000000000" pitchFamily="50" charset="0"/>
            </a:endParaRPr>
          </a:p>
        </p:txBody>
      </p:sp>
      <p:sp>
        <p:nvSpPr>
          <p:cNvPr id="6" name="Rectangle 5"/>
          <p:cNvSpPr/>
          <p:nvPr/>
        </p:nvSpPr>
        <p:spPr>
          <a:xfrm>
            <a:off x="286438" y="2144190"/>
            <a:ext cx="10917715" cy="2554545"/>
          </a:xfrm>
          <a:prstGeom prst="rect">
            <a:avLst/>
          </a:prstGeom>
        </p:spPr>
        <p:txBody>
          <a:bodyPr wrap="square">
            <a:spAutoFit/>
          </a:bodyPr>
          <a:lstStyle/>
          <a:p>
            <a:r>
              <a:rPr lang="en-US" sz="1600" dirty="0">
                <a:latin typeface="Vi" panose="00000500000000000000" pitchFamily="50" charset="0"/>
              </a:rPr>
              <a:t>SGSN and GGSN network nodes only exist in GPRS, EDGE and UMTS networks. The 4G LTE mobile core network, Evolved Packet Core (EPC), consists of different network entities that perform the packet-switched tasks. The equivalent of SGSN in LTE is Serving Gateway (S-GW), as shown in the network diagram below. The equivalent of GGSN in LTE is Packet Data Network Gateway (PDN-GW). 4G LTE networks only use packet-switched technology which is why you cannot see the circuit-switched representation in the 4G LTE network architecture below. 4G LTE networks however have a circuit-switch fallback option that utilises the 2G GSM and 3G UMTS networks to facilitate circuit-based voice calls and SMS. Since the future of voice and SMS is all data, LTE networks have a capability called </a:t>
            </a:r>
            <a:r>
              <a:rPr lang="en-US" sz="1600" dirty="0">
                <a:latin typeface="Vi" panose="00000500000000000000" pitchFamily="50" charset="0"/>
                <a:hlinkClick r:id="rId3"/>
              </a:rPr>
              <a:t>Voice over LTE (</a:t>
            </a:r>
            <a:r>
              <a:rPr lang="en-US" sz="1600" dirty="0" err="1">
                <a:latin typeface="Vi" panose="00000500000000000000" pitchFamily="50" charset="0"/>
                <a:hlinkClick r:id="rId3"/>
              </a:rPr>
              <a:t>VoLTE</a:t>
            </a:r>
            <a:r>
              <a:rPr lang="en-US" sz="1600" dirty="0">
                <a:latin typeface="Vi" panose="00000500000000000000" pitchFamily="50" charset="0"/>
                <a:hlinkClick r:id="rId3"/>
              </a:rPr>
              <a:t>)</a:t>
            </a:r>
            <a:r>
              <a:rPr lang="en-US" sz="1600" dirty="0">
                <a:latin typeface="Vi" panose="00000500000000000000" pitchFamily="50" charset="0"/>
              </a:rPr>
              <a:t> that allows packet-switched LTE networks to enable IP based voice calls and SMS. 5G networks have an equivalent technology, </a:t>
            </a:r>
            <a:r>
              <a:rPr lang="en-US" sz="1600" dirty="0">
                <a:latin typeface="Vi" panose="00000500000000000000" pitchFamily="50" charset="0"/>
                <a:hlinkClick r:id="rId4"/>
              </a:rPr>
              <a:t>Voice over New Radio (</a:t>
            </a:r>
            <a:r>
              <a:rPr lang="en-US" sz="1600" dirty="0" err="1">
                <a:latin typeface="Vi" panose="00000500000000000000" pitchFamily="50" charset="0"/>
                <a:hlinkClick r:id="rId4"/>
              </a:rPr>
              <a:t>VoNR</a:t>
            </a:r>
            <a:r>
              <a:rPr lang="en-US" sz="1600" dirty="0">
                <a:latin typeface="Vi" panose="00000500000000000000" pitchFamily="50" charset="0"/>
                <a:hlinkClick r:id="rId4"/>
              </a:rPr>
              <a:t>)</a:t>
            </a:r>
            <a:r>
              <a:rPr lang="en-US" sz="1600" dirty="0">
                <a:latin typeface="Vi" panose="00000500000000000000" pitchFamily="50" charset="0"/>
              </a:rPr>
              <a:t> that enables voice calls and SMS through the 5G core network</a:t>
            </a:r>
          </a:p>
        </p:txBody>
      </p:sp>
    </p:spTree>
    <p:extLst>
      <p:ext uri="{BB962C8B-B14F-4D97-AF65-F5344CB8AC3E}">
        <p14:creationId xmlns:p14="http://schemas.microsoft.com/office/powerpoint/2010/main" val="1330193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11</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7025836"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Vi" panose="00000500000000000000" pitchFamily="50" charset="0"/>
              </a:rPr>
              <a:t>SGSN and GGSN in a 3G/4G (UMTS/LTE) mobile network</a:t>
            </a:r>
            <a:endParaRPr lang="en-US" sz="2000" dirty="0">
              <a:latin typeface="Vi" panose="00000500000000000000" pitchFamily="50" charset="0"/>
            </a:endParaRPr>
          </a:p>
        </p:txBody>
      </p:sp>
      <p:pic>
        <p:nvPicPr>
          <p:cNvPr id="8" name="Picture 7"/>
          <p:cNvPicPr>
            <a:picLocks noChangeAspect="1"/>
          </p:cNvPicPr>
          <p:nvPr/>
        </p:nvPicPr>
        <p:blipFill>
          <a:blip r:embed="rId3"/>
          <a:stretch>
            <a:fillRect/>
          </a:stretch>
        </p:blipFill>
        <p:spPr>
          <a:xfrm>
            <a:off x="2501804" y="980501"/>
            <a:ext cx="6509994" cy="5516410"/>
          </a:xfrm>
          <a:prstGeom prst="rect">
            <a:avLst/>
          </a:prstGeom>
        </p:spPr>
      </p:pic>
    </p:spTree>
    <p:extLst>
      <p:ext uri="{BB962C8B-B14F-4D97-AF65-F5344CB8AC3E}">
        <p14:creationId xmlns:p14="http://schemas.microsoft.com/office/powerpoint/2010/main" val="1065478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 !</a:t>
            </a:r>
          </a:p>
        </p:txBody>
      </p:sp>
      <p:sp>
        <p:nvSpPr>
          <p:cNvPr id="2" name="Footer Placeholder 1"/>
          <p:cNvSpPr>
            <a:spLocks noGrp="1"/>
          </p:cNvSpPr>
          <p:nvPr>
            <p:ph type="ftr" sz="quarter" idx="10"/>
          </p:nvPr>
        </p:nvSpPr>
        <p:spPr/>
        <p:txBody>
          <a:bodyPr/>
          <a:lstStyle/>
          <a:p>
            <a:r>
              <a:rPr lang="en-IN" dirty="0">
                <a:solidFill>
                  <a:srgbClr val="FFFFFF"/>
                </a:solidFill>
              </a:rPr>
              <a:t>Vodafone Idea Confidential</a:t>
            </a:r>
          </a:p>
        </p:txBody>
      </p:sp>
      <p:sp>
        <p:nvSpPr>
          <p:cNvPr id="3" name="Slide Number Placeholder 2"/>
          <p:cNvSpPr>
            <a:spLocks noGrp="1"/>
          </p:cNvSpPr>
          <p:nvPr>
            <p:ph type="sldNum" sz="quarter" idx="11"/>
          </p:nvPr>
        </p:nvSpPr>
        <p:spPr/>
        <p:txBody>
          <a:bodyPr/>
          <a:lstStyle/>
          <a:p>
            <a:fld id="{AC1CC88B-8153-4770-B0DF-840C5C37FBC3}" type="slidenum">
              <a:rPr lang="en-IN" smtClean="0">
                <a:solidFill>
                  <a:srgbClr val="FFFFFF"/>
                </a:solidFill>
              </a:rPr>
              <a:pPr/>
              <a:t>12</a:t>
            </a:fld>
            <a:endParaRPr lang="en-IN" dirty="0">
              <a:solidFill>
                <a:srgbClr val="FFFFFF"/>
              </a:solidFill>
            </a:endParaRPr>
          </a:p>
        </p:txBody>
      </p:sp>
    </p:spTree>
    <p:extLst>
      <p:ext uri="{BB962C8B-B14F-4D97-AF65-F5344CB8AC3E}">
        <p14:creationId xmlns:p14="http://schemas.microsoft.com/office/powerpoint/2010/main" val="303053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normAutofit/>
          </a:bodyPr>
          <a:lstStyle/>
          <a:p>
            <a:pPr>
              <a:spcBef>
                <a:spcPct val="60000"/>
              </a:spcBef>
              <a:buClr>
                <a:srgbClr val="FF0000"/>
              </a:buClr>
            </a:pPr>
            <a:r>
              <a:rPr lang="en-US" sz="4800" kern="0" dirty="0">
                <a:solidFill>
                  <a:srgbClr val="000000"/>
                </a:solidFill>
                <a:latin typeface="Vi" panose="00000500000000000000" pitchFamily="50" charset="0"/>
              </a:rPr>
              <a:t>Introduction to SGSN and GGSN</a:t>
            </a: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a:t>
            </a:fld>
            <a:endParaRPr lang="en-IN" dirty="0">
              <a:solidFill>
                <a:srgbClr val="FFFFFF"/>
              </a:solidFill>
            </a:endParaRPr>
          </a:p>
        </p:txBody>
      </p:sp>
      <p:sp>
        <p:nvSpPr>
          <p:cNvPr id="2" name="Text Placeholder 1">
            <a:extLst>
              <a:ext uri="{FF2B5EF4-FFF2-40B4-BE49-F238E27FC236}">
                <a16:creationId xmlns:a16="http://schemas.microsoft.com/office/drawing/2014/main" id="{2D04F308-10AC-4FF2-9314-BB8339C38B97}"/>
              </a:ext>
            </a:extLst>
          </p:cNvPr>
          <p:cNvSpPr>
            <a:spLocks noGrp="1"/>
          </p:cNvSpPr>
          <p:nvPr>
            <p:ph type="body" sz="quarter" idx="13"/>
          </p:nvPr>
        </p:nvSpPr>
        <p:spPr/>
        <p:txBody>
          <a:bodyPr/>
          <a:lstStyle/>
          <a:p>
            <a:endParaRPr lang="en-IN"/>
          </a:p>
        </p:txBody>
      </p:sp>
    </p:spTree>
    <p:extLst>
      <p:ext uri="{BB962C8B-B14F-4D97-AF65-F5344CB8AC3E}">
        <p14:creationId xmlns:p14="http://schemas.microsoft.com/office/powerpoint/2010/main" val="388795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3</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US" sz="2000" b="1" dirty="0">
                <a:solidFill>
                  <a:prstClr val="white"/>
                </a:solidFill>
                <a:latin typeface="Vi" panose="00000500000000000000" pitchFamily="50" charset="0"/>
              </a:rPr>
              <a:t>Introduction</a:t>
            </a:r>
            <a:endParaRPr lang="en-US" sz="2000" dirty="0">
              <a:solidFill>
                <a:prstClr val="white"/>
              </a:solidFill>
              <a:latin typeface="Vi" panose="00000500000000000000" pitchFamily="50" charset="0"/>
            </a:endParaRPr>
          </a:p>
        </p:txBody>
      </p:sp>
      <p:sp>
        <p:nvSpPr>
          <p:cNvPr id="4" name="Rectangle 3"/>
          <p:cNvSpPr/>
          <p:nvPr/>
        </p:nvSpPr>
        <p:spPr>
          <a:xfrm>
            <a:off x="392935" y="1169997"/>
            <a:ext cx="10954438" cy="1815882"/>
          </a:xfrm>
          <a:prstGeom prst="rect">
            <a:avLst/>
          </a:prstGeom>
        </p:spPr>
        <p:txBody>
          <a:bodyPr wrap="square">
            <a:spAutoFit/>
          </a:bodyPr>
          <a:lstStyle/>
          <a:p>
            <a:pPr fontAlgn="base"/>
            <a:r>
              <a:rPr lang="en-US" sz="1600" dirty="0">
                <a:latin typeface="Vi" panose="00000500000000000000" pitchFamily="50" charset="0"/>
              </a:rPr>
              <a:t>SGSN and GGSN are two terminologies that started their journey in the late 1990s when </a:t>
            </a:r>
            <a:r>
              <a:rPr lang="en-US" sz="1600" dirty="0">
                <a:latin typeface="Vi" panose="00000500000000000000" pitchFamily="50" charset="0"/>
                <a:hlinkClick r:id="rId3"/>
              </a:rPr>
              <a:t>General Packet Radio Service (GPRS)</a:t>
            </a:r>
            <a:r>
              <a:rPr lang="en-US" sz="1600" dirty="0">
                <a:latin typeface="Vi" panose="00000500000000000000" pitchFamily="50" charset="0"/>
              </a:rPr>
              <a:t> was introduced. SGSN and GGSN are two core network nodes that have been part of mobile communications since then.</a:t>
            </a:r>
          </a:p>
          <a:p>
            <a:pPr fontAlgn="base"/>
            <a:endParaRPr lang="en-US" sz="1600" b="1" dirty="0">
              <a:latin typeface="Vi" panose="00000500000000000000" pitchFamily="50" charset="0"/>
            </a:endParaRPr>
          </a:p>
          <a:p>
            <a:pPr fontAlgn="base"/>
            <a:r>
              <a:rPr lang="en-US" sz="1600" b="1" dirty="0">
                <a:latin typeface="Vi" panose="00000500000000000000" pitchFamily="50" charset="0"/>
              </a:rPr>
              <a:t>GGSN (Gateway GPRS Support Node) and SGSN (Serving GPRS Support Node) are two core network nodes in 2G GSM and 3G UMTS networks that enable packet-switched mobile internet. GGSN and SGSN were added to GSM networks as part of the GPRS enhancement, and they are used by both GSM and 3G UMTS networks.</a:t>
            </a:r>
            <a:endParaRPr lang="en-US" sz="1600" b="0" i="0" dirty="0">
              <a:effectLst/>
              <a:latin typeface="Vi" panose="00000500000000000000" pitchFamily="50" charset="0"/>
            </a:endParaRPr>
          </a:p>
        </p:txBody>
      </p:sp>
      <p:pic>
        <p:nvPicPr>
          <p:cNvPr id="5" name="Picture 4"/>
          <p:cNvPicPr>
            <a:picLocks noChangeAspect="1"/>
          </p:cNvPicPr>
          <p:nvPr/>
        </p:nvPicPr>
        <p:blipFill>
          <a:blip r:embed="rId4"/>
          <a:stretch>
            <a:fillRect/>
          </a:stretch>
        </p:blipFill>
        <p:spPr>
          <a:xfrm>
            <a:off x="2132030" y="3262828"/>
            <a:ext cx="6019706" cy="3005769"/>
          </a:xfrm>
          <a:prstGeom prst="rect">
            <a:avLst/>
          </a:prstGeom>
        </p:spPr>
      </p:pic>
    </p:spTree>
    <p:extLst>
      <p:ext uri="{BB962C8B-B14F-4D97-AF65-F5344CB8AC3E}">
        <p14:creationId xmlns:p14="http://schemas.microsoft.com/office/powerpoint/2010/main" val="152996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316391" y="1454227"/>
            <a:ext cx="4486963" cy="2157163"/>
          </a:xfrm>
        </p:spPr>
        <p:txBody>
          <a:bodyPr>
            <a:noAutofit/>
          </a:bodyPr>
          <a:lstStyle/>
          <a:p>
            <a:pPr>
              <a:spcBef>
                <a:spcPct val="60000"/>
              </a:spcBef>
              <a:buClr>
                <a:srgbClr val="FF0000"/>
              </a:buClr>
            </a:pPr>
            <a:r>
              <a:rPr lang="en-US" sz="3700" kern="0" dirty="0">
                <a:solidFill>
                  <a:srgbClr val="000000"/>
                </a:solidFill>
                <a:latin typeface="Vi" panose="00000500000000000000" pitchFamily="50" charset="0"/>
              </a:rPr>
              <a:t>SGSN-Serving GPRS Support Node</a:t>
            </a: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4</a:t>
            </a:fld>
            <a:endParaRPr lang="en-IN" dirty="0">
              <a:solidFill>
                <a:srgbClr val="FFFFFF"/>
              </a:solidFill>
            </a:endParaRPr>
          </a:p>
        </p:txBody>
      </p:sp>
    </p:spTree>
    <p:extLst>
      <p:ext uri="{BB962C8B-B14F-4D97-AF65-F5344CB8AC3E}">
        <p14:creationId xmlns:p14="http://schemas.microsoft.com/office/powerpoint/2010/main" val="306987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5</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What is SGSN</a:t>
            </a:r>
          </a:p>
        </p:txBody>
      </p:sp>
      <p:sp>
        <p:nvSpPr>
          <p:cNvPr id="2" name="Rectangle 1"/>
          <p:cNvSpPr/>
          <p:nvPr/>
        </p:nvSpPr>
        <p:spPr>
          <a:xfrm>
            <a:off x="260732" y="1075577"/>
            <a:ext cx="11549349" cy="830997"/>
          </a:xfrm>
          <a:prstGeom prst="rect">
            <a:avLst/>
          </a:prstGeom>
        </p:spPr>
        <p:txBody>
          <a:bodyPr wrap="square">
            <a:spAutoFit/>
          </a:bodyPr>
          <a:lstStyle/>
          <a:p>
            <a:r>
              <a:rPr lang="en-US" sz="1600" b="1" dirty="0">
                <a:solidFill>
                  <a:srgbClr val="4B4F58"/>
                </a:solidFill>
                <a:latin typeface="Vi" panose="00000500000000000000" pitchFamily="50" charset="0"/>
              </a:rPr>
              <a:t>SGSN stands for Serving GPRS Support Node, and it is an essential core network node in GPRS networks that enables packet-switched mobile data (internet) in 2G GSM and 3G UMTS networks. SGSN works with GGSN and is responsible for mobility management, billing, and data sessions management.</a:t>
            </a:r>
            <a:endParaRPr lang="en-US" sz="1600" dirty="0">
              <a:latin typeface="Vi" panose="00000500000000000000" pitchFamily="50" charset="0"/>
            </a:endParaRPr>
          </a:p>
        </p:txBody>
      </p:sp>
      <p:sp>
        <p:nvSpPr>
          <p:cNvPr id="7" name="Rectangle 6"/>
          <p:cNvSpPr/>
          <p:nvPr/>
        </p:nvSpPr>
        <p:spPr>
          <a:xfrm>
            <a:off x="286438" y="2213445"/>
            <a:ext cx="11402457" cy="2062103"/>
          </a:xfrm>
          <a:prstGeom prst="rect">
            <a:avLst/>
          </a:prstGeom>
        </p:spPr>
        <p:txBody>
          <a:bodyPr wrap="square">
            <a:spAutoFit/>
          </a:bodyPr>
          <a:lstStyle/>
          <a:p>
            <a:r>
              <a:rPr lang="en-US" sz="1600" dirty="0">
                <a:latin typeface="Vi" panose="00000500000000000000" pitchFamily="50" charset="0"/>
              </a:rPr>
              <a:t>SGSN is an essential network entity in GPRS (General Packet Radio Service), </a:t>
            </a:r>
            <a:r>
              <a:rPr lang="en-US" sz="1600" dirty="0">
                <a:latin typeface="Vi" panose="00000500000000000000" pitchFamily="50" charset="0"/>
                <a:hlinkClick r:id="rId3"/>
              </a:rPr>
              <a:t>EDGE (Enhanced Data for Global Evolution) </a:t>
            </a:r>
            <a:r>
              <a:rPr lang="en-US" sz="1600" dirty="0">
                <a:latin typeface="Vi" panose="00000500000000000000" pitchFamily="50" charset="0"/>
              </a:rPr>
              <a:t>and </a:t>
            </a:r>
            <a:r>
              <a:rPr lang="en-US" sz="1600" dirty="0">
                <a:latin typeface="Vi" panose="00000500000000000000" pitchFamily="50" charset="0"/>
                <a:hlinkClick r:id="rId4"/>
              </a:rPr>
              <a:t>3G UMTS networks</a:t>
            </a:r>
            <a:r>
              <a:rPr lang="en-US" sz="1600" dirty="0">
                <a:latin typeface="Vi" panose="00000500000000000000" pitchFamily="50" charset="0"/>
              </a:rPr>
              <a:t>. SGSN (together with GGSN) was added to introduce the </a:t>
            </a:r>
            <a:r>
              <a:rPr lang="en-US" sz="1600" dirty="0">
                <a:latin typeface="Vi" panose="00000500000000000000" pitchFamily="50" charset="0"/>
                <a:hlinkClick r:id="rId5"/>
              </a:rPr>
              <a:t>packet-switched technology</a:t>
            </a:r>
            <a:r>
              <a:rPr lang="en-US" sz="1600" dirty="0">
                <a:latin typeface="Vi" panose="00000500000000000000" pitchFamily="50" charset="0"/>
              </a:rPr>
              <a:t> within 2G GSM networks. In the overall 2G /3G mobile core network, SGSN can be seen as the “packet-switched” version of the MSC. So, just like the MSC </a:t>
            </a:r>
            <a:r>
              <a:rPr lang="en-US" sz="1600" dirty="0" err="1">
                <a:latin typeface="Vi" panose="00000500000000000000" pitchFamily="50" charset="0"/>
              </a:rPr>
              <a:t>utilises</a:t>
            </a:r>
            <a:r>
              <a:rPr lang="en-US" sz="1600" dirty="0">
                <a:latin typeface="Vi" panose="00000500000000000000" pitchFamily="50" charset="0"/>
              </a:rPr>
              <a:t> its circuit-switched capabilities to facilitate voice services, SGSN uses its packet-switched capabilities to facilitate data services. In the network architecture, SGSN sits between </a:t>
            </a:r>
            <a:r>
              <a:rPr lang="en-US" sz="1600" dirty="0">
                <a:latin typeface="Vi" panose="00000500000000000000" pitchFamily="50" charset="0"/>
                <a:hlinkClick r:id="rId6"/>
              </a:rPr>
              <a:t>Radio Access Network (RAN)</a:t>
            </a:r>
            <a:r>
              <a:rPr lang="en-US" sz="1600" dirty="0">
                <a:latin typeface="Vi" panose="00000500000000000000" pitchFamily="50" charset="0"/>
              </a:rPr>
              <a:t> and Gateway GPRS Support Node (GGSN). It communicates with mobile phones through RAN and communicates with external networks through GGSN. That way, it allows our mobile phones to be able to connect to external networks</a:t>
            </a:r>
          </a:p>
        </p:txBody>
      </p:sp>
    </p:spTree>
    <p:extLst>
      <p:ext uri="{BB962C8B-B14F-4D97-AF65-F5344CB8AC3E}">
        <p14:creationId xmlns:p14="http://schemas.microsoft.com/office/powerpoint/2010/main" val="3768592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316391" y="1454227"/>
            <a:ext cx="4486963" cy="2157163"/>
          </a:xfrm>
        </p:spPr>
        <p:txBody>
          <a:bodyPr>
            <a:noAutofit/>
          </a:bodyPr>
          <a:lstStyle/>
          <a:p>
            <a:pPr>
              <a:spcBef>
                <a:spcPct val="60000"/>
              </a:spcBef>
              <a:buClr>
                <a:srgbClr val="FF0000"/>
              </a:buClr>
            </a:pPr>
            <a:r>
              <a:rPr lang="en-US" sz="3700" kern="0" dirty="0">
                <a:solidFill>
                  <a:srgbClr val="000000"/>
                </a:solidFill>
                <a:latin typeface="Vi" panose="00000500000000000000" pitchFamily="50" charset="0"/>
              </a:rPr>
              <a:t>GGSN-Gateway GPRS Support Node</a:t>
            </a: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6</a:t>
            </a:fld>
            <a:endParaRPr lang="en-IN" dirty="0">
              <a:solidFill>
                <a:srgbClr val="FFFFFF"/>
              </a:solidFill>
            </a:endParaRPr>
          </a:p>
        </p:txBody>
      </p:sp>
    </p:spTree>
    <p:extLst>
      <p:ext uri="{BB962C8B-B14F-4D97-AF65-F5344CB8AC3E}">
        <p14:creationId xmlns:p14="http://schemas.microsoft.com/office/powerpoint/2010/main" val="149390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7</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What is GGSN</a:t>
            </a:r>
          </a:p>
        </p:txBody>
      </p:sp>
      <p:sp>
        <p:nvSpPr>
          <p:cNvPr id="4" name="Rectangle 3"/>
          <p:cNvSpPr/>
          <p:nvPr/>
        </p:nvSpPr>
        <p:spPr>
          <a:xfrm>
            <a:off x="304799" y="1325798"/>
            <a:ext cx="11130709" cy="2554545"/>
          </a:xfrm>
          <a:prstGeom prst="rect">
            <a:avLst/>
          </a:prstGeom>
        </p:spPr>
        <p:txBody>
          <a:bodyPr wrap="square">
            <a:spAutoFit/>
          </a:bodyPr>
          <a:lstStyle/>
          <a:p>
            <a:pPr fontAlgn="base"/>
            <a:r>
              <a:rPr lang="en-US" sz="1600" b="1" dirty="0">
                <a:latin typeface="Vi" panose="00000500000000000000" pitchFamily="50" charset="0"/>
              </a:rPr>
              <a:t>GGSN stands for Gateway GPRS Support Node and it is a network node that connects SGSN (Serving GPRS Support Node) to external data networks such as the internet and X.25 for enabling packet-switched mobile data (internet) in 2G GSM and 3G UMTS networks. GGSN is part of the mobile core network.</a:t>
            </a:r>
            <a:endParaRPr lang="en-US" sz="1600" dirty="0">
              <a:latin typeface="Vi" panose="00000500000000000000" pitchFamily="50" charset="0"/>
            </a:endParaRPr>
          </a:p>
          <a:p>
            <a:pPr fontAlgn="base"/>
            <a:endParaRPr lang="en-US" sz="1600" dirty="0">
              <a:latin typeface="Vi" panose="00000500000000000000" pitchFamily="50" charset="0"/>
            </a:endParaRPr>
          </a:p>
          <a:p>
            <a:pPr fontAlgn="base"/>
            <a:r>
              <a:rPr lang="en-US" sz="1600" dirty="0">
                <a:latin typeface="Vi" panose="00000500000000000000" pitchFamily="50" charset="0"/>
              </a:rPr>
              <a:t>GGSN is a network component that works closely with SGSN (Serving GPRS Support Node) and connects the core network in 2G GSM and 3G UMTS to external packet networks. The word ‘packet’ is important in this context because GGSN is all about packet-switched networks that enable mobile data. GGSN was added to the mobile core network as a gateway to connect the GPRS network to the external data world. From a network architecture point of view, GGSN is situated between the Serving GPRS Support Node (SGSN) and the external data networks such as the internet and X.25 networks</a:t>
            </a:r>
            <a:endParaRPr lang="en-US" sz="1600" b="0" i="0" dirty="0">
              <a:effectLst/>
              <a:latin typeface="Vi" panose="00000500000000000000" pitchFamily="50" charset="0"/>
            </a:endParaRPr>
          </a:p>
        </p:txBody>
      </p:sp>
    </p:spTree>
    <p:extLst>
      <p:ext uri="{BB962C8B-B14F-4D97-AF65-F5344CB8AC3E}">
        <p14:creationId xmlns:p14="http://schemas.microsoft.com/office/powerpoint/2010/main" val="361943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8</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020766"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000" b="1" dirty="0">
                <a:latin typeface="Vi" panose="00000500000000000000" pitchFamily="50" charset="0"/>
              </a:rPr>
              <a:t>What Are SGSN And GGSN Used For?</a:t>
            </a:r>
          </a:p>
        </p:txBody>
      </p:sp>
      <p:sp>
        <p:nvSpPr>
          <p:cNvPr id="2" name="Rectangle 1"/>
          <p:cNvSpPr/>
          <p:nvPr/>
        </p:nvSpPr>
        <p:spPr>
          <a:xfrm>
            <a:off x="363556" y="1077106"/>
            <a:ext cx="11325340" cy="4031873"/>
          </a:xfrm>
          <a:prstGeom prst="rect">
            <a:avLst/>
          </a:prstGeom>
        </p:spPr>
        <p:txBody>
          <a:bodyPr wrap="square">
            <a:spAutoFit/>
          </a:bodyPr>
          <a:lstStyle/>
          <a:p>
            <a:pPr fontAlgn="base"/>
            <a:r>
              <a:rPr lang="en-US" sz="1600" b="1" dirty="0">
                <a:latin typeface="Vi" panose="00000500000000000000" pitchFamily="50" charset="0"/>
              </a:rPr>
              <a:t>SGSN and GGSN are used for connecting our cell phones to mobile internet through GPRS, EDGE, HSPA and HSPA+ technologies in 2G GSM and 3G UMTS networks. SGSN is the main node that performs packet-switching functions, whereas GGSN is more of a router that connects SGSN to the external data networks.</a:t>
            </a:r>
            <a:endParaRPr lang="en-US" sz="1600" dirty="0">
              <a:latin typeface="Vi" panose="00000500000000000000" pitchFamily="50" charset="0"/>
            </a:endParaRPr>
          </a:p>
          <a:p>
            <a:pPr fontAlgn="base"/>
            <a:endParaRPr lang="en-US" sz="1600" dirty="0">
              <a:latin typeface="Vi" panose="00000500000000000000" pitchFamily="50" charset="0"/>
            </a:endParaRPr>
          </a:p>
          <a:p>
            <a:pPr fontAlgn="base"/>
            <a:r>
              <a:rPr lang="en-US" sz="1600" dirty="0">
                <a:latin typeface="Vi" panose="00000500000000000000" pitchFamily="50" charset="0"/>
              </a:rPr>
              <a:t>SGSN and GGSN are two essential nodes within the GSM and UMTS </a:t>
            </a:r>
            <a:r>
              <a:rPr lang="en-US" sz="1600" dirty="0">
                <a:latin typeface="Vi" panose="00000500000000000000" pitchFamily="50" charset="0"/>
                <a:hlinkClick r:id="rId3"/>
              </a:rPr>
              <a:t>mobile core networks</a:t>
            </a:r>
            <a:r>
              <a:rPr lang="en-US" sz="1600" dirty="0">
                <a:latin typeface="Vi" panose="00000500000000000000" pitchFamily="50" charset="0"/>
              </a:rPr>
              <a:t>. These nodes allow us to access external networks such as the internet through our mobile phones when we are on 2G or 3G networks. The core network is central to the overall mobile network because it allows the subscribers of a mobile operator to access all the services that they are entitled to. The original GSM networks were mainly designed to support voice calls and </a:t>
            </a:r>
            <a:r>
              <a:rPr lang="en-US" sz="1600" dirty="0">
                <a:latin typeface="Vi" panose="00000500000000000000" pitchFamily="50" charset="0"/>
                <a:hlinkClick r:id="rId4"/>
              </a:rPr>
              <a:t>SMS (text messages)</a:t>
            </a:r>
            <a:r>
              <a:rPr lang="en-US" sz="1600" dirty="0">
                <a:latin typeface="Vi" panose="00000500000000000000" pitchFamily="50" charset="0"/>
              </a:rPr>
              <a:t>. Even though technologies like Circuit-Switched-Data (CSD) and High-Speed Circuit-Switched Data (HSCSD) could technically enable data, it was not the best use of network resources by engaging dedicated circuits for data sessions. That is where the General Packet Radio Service (GPRS) enhancement came in with its packet-based approach. As part of the GPRS enhancement, a packet-switched part was introduced into the core network architecture of GSM by adding two new nodes. These nodes are called the Serving GPRS Support Node (SGSN) and Gateway GPRS Support Node (GGSN). Later, the </a:t>
            </a:r>
            <a:r>
              <a:rPr lang="en-US" sz="1600" dirty="0">
                <a:latin typeface="Vi" panose="00000500000000000000" pitchFamily="50" charset="0"/>
                <a:hlinkClick r:id="rId5"/>
              </a:rPr>
              <a:t>3G UMTS networks</a:t>
            </a:r>
            <a:r>
              <a:rPr lang="en-US" sz="1600" dirty="0">
                <a:latin typeface="Vi" panose="00000500000000000000" pitchFamily="50" charset="0"/>
              </a:rPr>
              <a:t> also followed the same approach and continued with separate circuit-switched and packet-switched network entities that included SGSN and GGSN. 4G LTE networks, however, use a more advanced mobile core network called the EPC or Evolved Packet Core.</a:t>
            </a:r>
            <a:endParaRPr lang="en-US" sz="1600" b="0" i="0" dirty="0">
              <a:effectLst/>
              <a:latin typeface="Vi" panose="00000500000000000000" pitchFamily="50" charset="0"/>
            </a:endParaRPr>
          </a:p>
        </p:txBody>
      </p:sp>
    </p:spTree>
    <p:extLst>
      <p:ext uri="{BB962C8B-B14F-4D97-AF65-F5344CB8AC3E}">
        <p14:creationId xmlns:p14="http://schemas.microsoft.com/office/powerpoint/2010/main" val="193141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9</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265672"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Vi" panose="00000500000000000000" pitchFamily="50" charset="0"/>
              </a:rPr>
              <a:t>SGSN and GGSN in a 2G/3G (GSM/UMTS) network</a:t>
            </a:r>
            <a:endParaRPr lang="en-US" sz="2000" dirty="0">
              <a:latin typeface="Vi" panose="00000500000000000000" pitchFamily="50" charset="0"/>
            </a:endParaRPr>
          </a:p>
        </p:txBody>
      </p:sp>
      <p:pic>
        <p:nvPicPr>
          <p:cNvPr id="1026" name="Picture 2" descr="SGSN and GGSN in a 2G/3G (GSM/UMTS)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501" y="920693"/>
            <a:ext cx="5791607" cy="5380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123403"/>
      </p:ext>
    </p:extLst>
  </p:cSld>
  <p:clrMapOvr>
    <a:masterClrMapping/>
  </p:clrMapOvr>
</p:sld>
</file>

<file path=ppt/theme/theme1.xml><?xml version="1.0" encoding="utf-8"?>
<a:theme xmlns:a="http://schemas.openxmlformats.org/drawingml/2006/main" name="2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2.xml><?xml version="1.0" encoding="utf-8"?>
<a:theme xmlns:a="http://schemas.openxmlformats.org/drawingml/2006/main" name="4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3.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5167</TotalTime>
  <Words>1124</Words>
  <Application>Microsoft Office PowerPoint</Application>
  <PresentationFormat>Widescreen</PresentationFormat>
  <Paragraphs>48</Paragraphs>
  <Slides>12</Slides>
  <Notes>7</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12</vt:i4>
      </vt:variant>
    </vt:vector>
  </HeadingPairs>
  <TitlesOfParts>
    <vt:vector size="24" baseType="lpstr">
      <vt:lpstr>Arial</vt:lpstr>
      <vt:lpstr>Calibri</vt:lpstr>
      <vt:lpstr>Calibri Light</vt:lpstr>
      <vt:lpstr>Poppins</vt:lpstr>
      <vt:lpstr>Vi</vt:lpstr>
      <vt:lpstr>Vi Heavy</vt:lpstr>
      <vt:lpstr>Vodafone Rg</vt:lpstr>
      <vt:lpstr>Vodafone Rg</vt:lpstr>
      <vt:lpstr>2_Office Theme</vt:lpstr>
      <vt:lpstr>4_Office Theme</vt:lpstr>
      <vt:lpstr>5_Office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Krunal Bhatt</dc:creator>
  <cp:lastModifiedBy>Rutuja Randive</cp:lastModifiedBy>
  <cp:revision>611</cp:revision>
  <dcterms:created xsi:type="dcterms:W3CDTF">2020-09-07T03:46:37Z</dcterms:created>
  <dcterms:modified xsi:type="dcterms:W3CDTF">2024-11-13T17:53:07Z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18cd1783-3b6b-4e01-b1b2-0fcd1a34c04f</vt:lpwstr>
  </property>
  <property fmtid="{D5CDD505-2E9C-101B-9397-08002B2CF9AE}" pid="3" name="Classification">
    <vt:lpwstr>C1VILPublic</vt:lpwstr>
  </property>
  <property fmtid="{D5CDD505-2E9C-101B-9397-08002B2CF9AE}" pid="4" name="DLPManualFileClassification">
    <vt:lpwstr>{1A067545-A4E2-4FA1-8094-0D7902669705}</vt:lpwstr>
  </property>
  <property fmtid="{D5CDD505-2E9C-101B-9397-08002B2CF9AE}" pid="5" name="DLPManualFileClassificationLastModifiedBy">
    <vt:lpwstr>TECHMAHINDRA\MP00510960</vt:lpwstr>
  </property>
  <property fmtid="{D5CDD505-2E9C-101B-9397-08002B2CF9AE}" pid="6" name="DLPManualFileClassificationLastModificationDate">
    <vt:lpwstr>1644548007</vt:lpwstr>
  </property>
  <property fmtid="{D5CDD505-2E9C-101B-9397-08002B2CF9AE}" pid="7" name="DLPManualFileClassificationVersion">
    <vt:lpwstr>11.6.200.16</vt:lpwstr>
  </property>
</Properties>
</file>