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12"/>
  </p:notesMasterIdLst>
  <p:sldIdLst>
    <p:sldId id="256" r:id="rId3"/>
    <p:sldId id="306" r:id="rId4"/>
    <p:sldId id="307" r:id="rId5"/>
    <p:sldId id="308" r:id="rId6"/>
    <p:sldId id="312" r:id="rId7"/>
    <p:sldId id="309" r:id="rId8"/>
    <p:sldId id="310" r:id="rId9"/>
    <p:sldId id="313" r:id="rId10"/>
    <p:sldId id="29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3" d="100"/>
          <a:sy n="83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9C4DA-66DB-47C7-A790-447BF1057759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35AF8-AA6A-4686-84C5-0A271D79C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535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2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346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3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311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4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685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5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179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7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323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tiff"/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8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1.pn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4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1.png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AB96-D46D-4831-A8C9-FEBB95978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7BAD5-A7C6-4A54-BC3C-32C01B526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7419D-8891-46B9-8020-50C16D81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54FA-50C2-4C31-8143-D3CDCC50E9C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D47D3-86A3-4123-9868-D15EFD42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52266-99F2-42AD-84D7-F61672DC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6894-A27B-4CAD-921E-0883AE857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116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2013-A94A-47BE-9219-1A1353DF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0BA80-D62A-43BE-B92A-625FC4740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E0BE1-EE50-4216-AE82-5DA639B1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54FA-50C2-4C31-8143-D3CDCC50E9C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77F4A-52D6-4DA1-A055-5193E475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DE9DF-F094-4368-969E-2436103A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6894-A27B-4CAD-921E-0883AE857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15507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259A922-445F-4071-B4C6-703A1FE09C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7AB16-2BA3-4A34-B124-4D074F81A7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A9EA4D1-B65D-440F-8556-5694C40039E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213" y="32340"/>
            <a:ext cx="882646" cy="88264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case study</a:t>
            </a:r>
            <a:endParaRPr lang="en-IN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E9DC3090-79F5-4AB2-AEBC-A4028E72A9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Lorem ipsum dolor sit amet, consectetur adipiscing elit, sed do </a:t>
            </a:r>
            <a:r>
              <a:rPr lang="en-US" err="1"/>
              <a:t>eiusmod</a:t>
            </a:r>
            <a:r>
              <a:rPr lang="en-US"/>
              <a:t> tempor incididunt </a:t>
            </a:r>
            <a:r>
              <a:rPr lang="en-US" err="1"/>
              <a:t>ut</a:t>
            </a:r>
            <a:r>
              <a:rPr lang="en-US"/>
              <a:t> labore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nulla </a:t>
            </a:r>
            <a:r>
              <a:rPr lang="en-US" err="1"/>
              <a:t>pariatur</a:t>
            </a:r>
            <a:r>
              <a:rPr lang="en-US"/>
              <a:t>.</a:t>
            </a:r>
            <a:endParaRPr lang="en-IN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7664307E-7450-4BC0-A8FD-F02BA9116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err="1"/>
              <a:t>Lcon</a:t>
            </a:r>
            <a:endParaRPr lang="en-IN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D6D7917-6B4C-4F48-9C1F-9390B761E2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+</a:t>
            </a:r>
            <a:endParaRPr lang="en-IN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1E472401-E425-451E-8C28-A489EA23EA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+</a:t>
            </a:r>
            <a:endParaRPr lang="en-IN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2D0ED0E7-F4D2-46D6-AA23-A3F5AFBBC7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Lorem ipsum dolor sit amet</a:t>
            </a:r>
            <a:endParaRPr lang="en-IN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36F1E32F-8489-4C39-921B-1CEA7913480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=</a:t>
            </a:r>
            <a:endParaRPr lang="en-IN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1C09293D-1A70-487C-AA43-9509B8CA66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/>
              <a:t>Lorem ipsum</a:t>
            </a:r>
          </a:p>
        </p:txBody>
      </p:sp>
      <p:sp>
        <p:nvSpPr>
          <p:cNvPr id="37" name="Picture Placeholder 13">
            <a:extLst>
              <a:ext uri="{FF2B5EF4-FFF2-40B4-BE49-F238E27FC236}">
                <a16:creationId xmlns:a16="http://schemas.microsoft.com/office/drawing/2014/main" id="{00EF7116-152B-41E5-932C-394852941A6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err="1"/>
              <a:t>Lcon</a:t>
            </a:r>
            <a:endParaRPr lang="en-IN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0692462B-8EE2-4567-8A1B-62BC7E2F04A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Lorem ipsum dolor sit amet</a:t>
            </a:r>
            <a:endParaRPr lang="en-IN"/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38D11A14-67BA-4AEA-8E23-08C6A47ED8E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err="1"/>
              <a:t>Lcon</a:t>
            </a:r>
            <a:endParaRPr lang="en-IN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83D1F2AE-9E3A-4C46-825F-1C9297ECE7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Lorem ipsum dolor sit amet</a:t>
            </a:r>
            <a:endParaRPr lang="en-IN"/>
          </a:p>
        </p:txBody>
      </p:sp>
      <p:sp>
        <p:nvSpPr>
          <p:cNvPr id="2" name="flSlideMaster.1_Case study 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90777067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F0A016B9-8963-4669-9BB5-714E74ABE0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err="1"/>
              <a:t>Lcon</a:t>
            </a:r>
            <a:endParaRPr lang="en-IN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539A862-A3CA-4C8E-A57B-1AFE20CCAE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+</a:t>
            </a:r>
            <a:endParaRPr lang="en-IN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BEEC499-D2A4-45FF-95CB-88FEE9B324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+</a:t>
            </a:r>
            <a:endParaRPr lang="en-IN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FC595FEB-9053-4FAD-9F81-F3CF38FB52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Lorem ipsum dolor sit amet</a:t>
            </a:r>
            <a:endParaRPr lang="en-IN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85372873-121E-48CC-9CE9-AFCD0FEE822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Lorem ipsum dolor sit amet, consectetur adipiscing elit, sed do </a:t>
            </a:r>
            <a:r>
              <a:rPr lang="en-US" err="1"/>
              <a:t>eiusmod</a:t>
            </a:r>
            <a:r>
              <a:rPr lang="en-US"/>
              <a:t> tempor incididunt </a:t>
            </a:r>
            <a:r>
              <a:rPr lang="en-US" err="1"/>
              <a:t>ut</a:t>
            </a:r>
            <a:r>
              <a:rPr lang="en-US"/>
              <a:t> labore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nulla </a:t>
            </a:r>
            <a:r>
              <a:rPr lang="en-US" err="1"/>
              <a:t>pariatur</a:t>
            </a:r>
            <a:r>
              <a:rPr lang="en-US"/>
              <a:t>.</a:t>
            </a: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case study</a:t>
            </a:r>
            <a:endParaRPr lang="en-IN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7" name="Picture Placeholder 13">
            <a:extLst>
              <a:ext uri="{FF2B5EF4-FFF2-40B4-BE49-F238E27FC236}">
                <a16:creationId xmlns:a16="http://schemas.microsoft.com/office/drawing/2014/main" id="{9A8E1989-D33D-4749-94C2-E4251B6ED3D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err="1"/>
              <a:t>Lcon</a:t>
            </a:r>
            <a:endParaRPr lang="en-IN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940618CA-4D0F-4AD5-A892-F3C113DE279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Lorem ipsum dolor sit amet</a:t>
            </a:r>
            <a:endParaRPr lang="en-IN"/>
          </a:p>
        </p:txBody>
      </p: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A9872997-CBAB-4EF3-9923-7AAB251BABE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err="1"/>
              <a:t>Lcon</a:t>
            </a:r>
            <a:endParaRPr lang="en-IN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D328DEE-03FF-4D59-8E2D-2620E1EC24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Lorem ipsum dolor sit amet</a:t>
            </a:r>
            <a:endParaRPr lang="en-IN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F8512D6-AE58-4333-B53A-1EFDA978162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=</a:t>
            </a:r>
            <a:endParaRPr lang="en-IN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825397B-6D7F-4000-B339-BE4850FB4C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/>
              <a:t>Lorem ipsum</a:t>
            </a:r>
          </a:p>
        </p:txBody>
      </p:sp>
      <p:sp>
        <p:nvSpPr>
          <p:cNvPr id="35" name="Picture Placeholder 26">
            <a:extLst>
              <a:ext uri="{FF2B5EF4-FFF2-40B4-BE49-F238E27FC236}">
                <a16:creationId xmlns:a16="http://schemas.microsoft.com/office/drawing/2014/main" id="{543658AE-24FE-4767-91A4-1D674D02040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AE18FD-99A6-31B6-F26A-888016BF68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25" y="111437"/>
            <a:ext cx="802351" cy="672559"/>
          </a:xfrm>
          <a:prstGeom prst="rect">
            <a:avLst/>
          </a:prstGeom>
        </p:spPr>
      </p:pic>
      <p:sp>
        <p:nvSpPr>
          <p:cNvPr id="2" name="flSlideMaster.1_Case study 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53568835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EC84A7B6-A734-E365-465D-A581D4E1C5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1_Blank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04793893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4283577-2908-411E-A039-F77CD91CA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7738" y="1658374"/>
            <a:ext cx="10296525" cy="2715898"/>
          </a:xfrm>
        </p:spPr>
        <p:txBody>
          <a:bodyPr anchor="ctr"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IN"/>
              <a:t>thank you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flSlideMaster.1_Thank You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14896459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Google Shape;407;p65"/>
          <p:cNvSpPr txBox="1"/>
          <p:nvPr userDrawn="1"/>
        </p:nvSpPr>
        <p:spPr>
          <a:xfrm>
            <a:off x="1839450" y="1070997"/>
            <a:ext cx="8284500" cy="42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254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b="1">
                <a:solidFill>
                  <a:schemeClr val="lt1"/>
                </a:solidFill>
                <a:latin typeface="+mj-lt"/>
                <a:ea typeface="Poppins"/>
                <a:cs typeface="Poppins"/>
                <a:sym typeface="Poppins"/>
              </a:rPr>
              <a:t>धन्यवाद</a:t>
            </a:r>
            <a:endParaRPr sz="8800" b="1">
              <a:solidFill>
                <a:schemeClr val="lt1"/>
              </a:solidFill>
              <a:latin typeface="+mj-lt"/>
              <a:ea typeface="Poppins"/>
              <a:cs typeface="Poppins"/>
              <a:sym typeface="Poppins"/>
            </a:endParaRPr>
          </a:p>
        </p:txBody>
      </p:sp>
      <p:sp>
        <p:nvSpPr>
          <p:cNvPr id="3" name="flSlideMaster.1_Thank You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7739623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9175C5FA-4CC0-1690-B90A-FA04253C21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76364"/>
            <a:ext cx="114125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4" name="flSlideMaster.Title and Content_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3429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084ED8-1942-4E22-A2FF-5D125A30B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510DD-A362-4462-9F45-0169443BD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BECF2-C95B-4648-BDEE-03DAF97B3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54FA-50C2-4C31-8143-D3CDCC50E9C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C3EAC-812D-4092-A870-0BA0AA00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C83EA-5DB6-4499-B001-564C9AD2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6894-A27B-4CAD-921E-0883AE857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358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0800"/>
            <a:ext cx="12192000" cy="8826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5" y="6450028"/>
            <a:ext cx="874068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 defTabSz="914126"/>
            <a:fld id="{AC1CC88B-8153-4770-B0DF-840C5C37FBC3}" type="slidenum">
              <a:rPr lang="en-IN" smtClean="0">
                <a:solidFill>
                  <a:prstClr val="black"/>
                </a:solidFill>
              </a:rPr>
              <a:pPr defTabSz="914126"/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8923" y="6501784"/>
            <a:ext cx="3239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30305"/>
                </a:solidFill>
              </a:rPr>
              <a:t>Vodafone Idea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5254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/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divider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2A49BD2-9275-4F60-9BF5-7DE779CB6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51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4283577-2908-411E-A039-F77CD91CA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7738" y="1658374"/>
            <a:ext cx="10296525" cy="2715898"/>
          </a:xfrm>
        </p:spPr>
        <p:txBody>
          <a:bodyPr anchor="ctr"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IN" dirty="0"/>
              <a:t>thank you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975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3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" t="36292" r="7466" b="15355"/>
          <a:stretch>
            <a:fillRect/>
          </a:stretch>
        </p:blipFill>
        <p:spPr bwMode="auto">
          <a:xfrm>
            <a:off x="0" y="3498850"/>
            <a:ext cx="121920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phic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59358" y="1562170"/>
            <a:ext cx="3273286" cy="327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71475" y="6435725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659438" y="6435725"/>
            <a:ext cx="87312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F01844A-6168-4B93-B09A-45625C485E7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7" name="flSlideMaster.Cover Slide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00101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76492" y="1407111"/>
            <a:ext cx="4043778" cy="4043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17A12FE-AA6F-4ADB-AFB0-8233D77C2C7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6" name="flSlideMaster.Cover Slid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205802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4207" b="12407"/>
          <a:stretch>
            <a:fillRect/>
          </a:stretch>
        </p:blipFill>
        <p:spPr bwMode="auto">
          <a:xfrm>
            <a:off x="6392863" y="0"/>
            <a:ext cx="57991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6366" y="16829"/>
            <a:ext cx="1725294" cy="172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5" y="1742124"/>
            <a:ext cx="70961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71475" y="4580927"/>
            <a:ext cx="7096125" cy="100704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1CDAF-8B84-4F8E-8DFC-F34789D1861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Slide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9920794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80" t="34666" r="5093" b="16112"/>
          <a:stretch>
            <a:fillRect/>
          </a:stretch>
        </p:blipFill>
        <p:spPr bwMode="auto">
          <a:xfrm>
            <a:off x="5059363" y="2908300"/>
            <a:ext cx="7132637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5" y="1704024"/>
            <a:ext cx="83026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71475" y="4580926"/>
            <a:ext cx="44799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51400" y="6016625"/>
            <a:ext cx="87471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5E68E7C-D194-4302-BA94-B2BFC5B01EC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CB6D7AC-41DE-B6EC-0BCD-E47BF6E9C64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95" y="33338"/>
            <a:ext cx="1724400" cy="1724400"/>
          </a:xfrm>
          <a:prstGeom prst="rect">
            <a:avLst/>
          </a:prstGeom>
        </p:spPr>
      </p:pic>
      <p:sp>
        <p:nvSpPr>
          <p:cNvPr id="3" name="flSlideMaster.Title Slid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118294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9" t="29855" r="10207" b="6419"/>
          <a:stretch>
            <a:fillRect/>
          </a:stretch>
        </p:blipFill>
        <p:spPr bwMode="auto">
          <a:xfrm>
            <a:off x="5948363" y="1379538"/>
            <a:ext cx="6243637" cy="547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4133" y="-20376"/>
            <a:ext cx="1724400" cy="1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216525" y="6018213"/>
            <a:ext cx="87471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A32EF38-84D5-417F-96B6-6ECE02B359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Slide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44177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DD36-553F-4DDC-94E8-7162CFD4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A93E0-A5F7-48F3-AEF5-E50AF125E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94523-7239-4909-95E6-E53FA645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54FA-50C2-4C31-8143-D3CDCC50E9C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4771A-AE04-4508-9E4B-F3733672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48E91-638E-4320-8CCA-738974F5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6894-A27B-4CAD-921E-0883AE857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992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20" t="20313" r="12981" b="29874"/>
          <a:stretch>
            <a:fillRect/>
          </a:stretch>
        </p:blipFill>
        <p:spPr bwMode="auto">
          <a:xfrm>
            <a:off x="5661025" y="0"/>
            <a:ext cx="65309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1873" y="-20376"/>
            <a:ext cx="1724400" cy="1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71475" y="4580926"/>
            <a:ext cx="50514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224463" y="6057900"/>
            <a:ext cx="8747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94AA932-34B0-4BA3-8258-0B8AC7E4FC0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Slide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864857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5" t="30534" r="22433" b="13519"/>
          <a:stretch>
            <a:fillRect/>
          </a:stretch>
        </p:blipFill>
        <p:spPr bwMode="auto">
          <a:xfrm>
            <a:off x="6376988" y="0"/>
            <a:ext cx="58150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18EF910-769D-48B2-B576-3907E2227FB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pic>
        <p:nvPicPr>
          <p:cNvPr id="9" name="Graphic 3">
            <a:extLst>
              <a:ext uri="{FF2B5EF4-FFF2-40B4-BE49-F238E27FC236}">
                <a16:creationId xmlns:a16="http://schemas.microsoft.com/office/drawing/2014/main" id="{B5630AD9-9B3D-D390-E2A0-227E85D73D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4133" y="-20376"/>
            <a:ext cx="1724400" cy="1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lSlideMaster.Title Slide 05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812149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0" r="8897" b="10242"/>
          <a:stretch>
            <a:fillRect/>
          </a:stretch>
        </p:blipFill>
        <p:spPr bwMode="auto">
          <a:xfrm>
            <a:off x="4437063" y="0"/>
            <a:ext cx="77549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64778" y="5054601"/>
            <a:ext cx="1803396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Placeholder 31"/>
          <p:cNvSpPr>
            <a:spLocks noGrp="1"/>
          </p:cNvSpPr>
          <p:nvPr>
            <p:ph type="body" sz="quarter" idx="12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0BF2D1D-69E3-41E0-BF8D-1BC802D8FCA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2" name="flSlideMaster.Divider Slide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8929619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0" r="8897" b="10242"/>
          <a:stretch>
            <a:fillRect/>
          </a:stretch>
        </p:blipFill>
        <p:spPr bwMode="auto">
          <a:xfrm>
            <a:off x="4437063" y="0"/>
            <a:ext cx="77549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Placeholder 31"/>
          <p:cNvSpPr>
            <a:spLocks noGrp="1"/>
          </p:cNvSpPr>
          <p:nvPr>
            <p:ph type="body" sz="quarter" idx="12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3DB9D8C-CC3B-46AA-BC3B-300A87C3049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273DC9F-6562-53DF-3939-CB4B45D40DF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64778" y="5054601"/>
            <a:ext cx="1803396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lSlideMaster.Divider Slid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7313214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66" t="11632" r="18761" b="8517"/>
          <a:stretch>
            <a:fillRect/>
          </a:stretch>
        </p:blipFill>
        <p:spPr bwMode="auto">
          <a:xfrm>
            <a:off x="4827588" y="0"/>
            <a:ext cx="73644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Placeholder 31"/>
          <p:cNvSpPr>
            <a:spLocks noGrp="1"/>
          </p:cNvSpPr>
          <p:nvPr>
            <p:ph type="body" sz="quarter" idx="12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91E61D4-A86A-4B82-BFF9-193A1A8CAA2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BEE6AF0-5ACF-BF7C-E759-25AF6A4EB1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77306" y="5367129"/>
            <a:ext cx="1490868" cy="149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lSlideMaster.Divider Slide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305428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66" t="11632" r="18761" b="8517"/>
          <a:stretch>
            <a:fillRect/>
          </a:stretch>
        </p:blipFill>
        <p:spPr bwMode="auto">
          <a:xfrm>
            <a:off x="4827588" y="0"/>
            <a:ext cx="73644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09932" y="5582479"/>
            <a:ext cx="1300438" cy="13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Placeholder 31"/>
          <p:cNvSpPr>
            <a:spLocks noGrp="1"/>
          </p:cNvSpPr>
          <p:nvPr>
            <p:ph type="body" sz="quarter" idx="12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C51B3AC-4440-4252-A638-79E3B83EBF5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2" name="flSlideMaster.Divider Slide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7091045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76364"/>
            <a:ext cx="114125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6C0A7-70D5-4EB2-9616-4A72BB8AC96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6" name="flSlideMaster.Title and Content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9415867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with multipl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/>
          <p:cNvCxnSpPr>
            <a:cxnSpLocks/>
          </p:cNvCxnSpPr>
          <p:nvPr userDrawn="1"/>
        </p:nvCxnSpPr>
        <p:spPr>
          <a:xfrm>
            <a:off x="371475" y="1677988"/>
            <a:ext cx="114125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6" y="2343367"/>
            <a:ext cx="11412538" cy="3317658"/>
          </a:xfrm>
        </p:spPr>
        <p:txBody>
          <a:bodyPr/>
          <a:lstStyle>
            <a:lvl1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71475" y="1828169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7D8AE-4000-4F00-A2F1-B5CD591C741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Title Content with multiple headers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6272108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7D840-48E1-4C31-8B48-24118090F33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Only Title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4233814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025" y="5919788"/>
            <a:ext cx="6619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48475" y="0"/>
            <a:ext cx="534352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AB0A2-82D6-472C-8DF6-32DF8037926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Title Content with Pictur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02216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E8FD-6B90-4FE4-9761-B4397DF4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C2B71-D6D3-4291-9C16-F57E7473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D3063-B8CA-4B97-B0B6-D575E711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54FA-50C2-4C31-8143-D3CDCC50E9C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22CC5-F23C-4613-92D9-E03A90C7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E7248-68E8-41F4-8AF1-BC5904ED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6894-A27B-4CAD-921E-0883AE857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098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025" y="5919788"/>
            <a:ext cx="6619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848474" y="3276600"/>
            <a:ext cx="2643395" cy="35814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9549600" y="3276600"/>
            <a:ext cx="2642400" cy="35814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48475" y="-1"/>
            <a:ext cx="5343525" cy="323003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70081-FB01-4896-BA2F-5D5045E8C24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Title Content with Picture Collag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6219224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9"/>
          <p:cNvCxnSpPr>
            <a:cxnSpLocks/>
          </p:cNvCxnSpPr>
          <p:nvPr userDrawn="1"/>
        </p:nvCxnSpPr>
        <p:spPr>
          <a:xfrm>
            <a:off x="6096000" y="1841500"/>
            <a:ext cx="0" cy="381952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832758"/>
            <a:ext cx="5331692" cy="3828267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2413" y="1841499"/>
            <a:ext cx="5331600" cy="3819525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2671E-4494-47E7-891D-3FD1D7BFE24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5" name="flSlideMaster.Layout 2x1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8945290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/>
          <p:nvPr userDrawn="1"/>
        </p:nvSpPr>
        <p:spPr>
          <a:xfrm>
            <a:off x="6453188" y="3471863"/>
            <a:ext cx="5330825" cy="21891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4"/>
          <p:cNvSpPr/>
          <p:nvPr userDrawn="1"/>
        </p:nvSpPr>
        <p:spPr>
          <a:xfrm>
            <a:off x="371475" y="3471863"/>
            <a:ext cx="5332413" cy="21891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3912" y="3548746"/>
            <a:ext cx="5106819" cy="2035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4013" y="3549278"/>
            <a:ext cx="5108400" cy="203400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0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5331600" cy="1962260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452413" y="1376363"/>
            <a:ext cx="5331600" cy="1962260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B014C-E9C4-403E-BB28-FBFFD55ECB2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5" name="flSlideMaster.Layout 2x1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3526510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71475" y="1376363"/>
            <a:ext cx="5332413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6" name="Rectangle 11"/>
          <p:cNvSpPr/>
          <p:nvPr userDrawn="1"/>
        </p:nvSpPr>
        <p:spPr>
          <a:xfrm>
            <a:off x="6453188" y="1376363"/>
            <a:ext cx="5330825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838" y="1638300"/>
            <a:ext cx="5331692" cy="395922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2413" y="1647341"/>
            <a:ext cx="5331600" cy="395018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8C5F6-1CC5-48DE-B8FE-D27366FF3BE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9" name="flSlideMaster.Layout 2x1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7073223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/>
          <p:nvPr userDrawn="1"/>
        </p:nvSpPr>
        <p:spPr>
          <a:xfrm>
            <a:off x="373063" y="2225675"/>
            <a:ext cx="5329237" cy="3435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12"/>
          <p:cNvSpPr/>
          <p:nvPr userDrawn="1"/>
        </p:nvSpPr>
        <p:spPr>
          <a:xfrm>
            <a:off x="6453188" y="2225675"/>
            <a:ext cx="5330825" cy="3435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995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71475" y="1376363"/>
            <a:ext cx="5330104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453909" y="1386191"/>
            <a:ext cx="5330104" cy="698400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7"/>
          </p:nvPr>
        </p:nvSpPr>
        <p:spPr>
          <a:xfrm>
            <a:off x="6555636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3F8B1-00B6-4A59-A477-8BAFAC579DA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Layout 2X1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6755176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790698"/>
            <a:ext cx="3493655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5"/>
          </p:nvPr>
        </p:nvSpPr>
        <p:spPr>
          <a:xfrm>
            <a:off x="4328971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7" name="Content Placeholder 2"/>
          <p:cNvSpPr>
            <a:spLocks noGrp="1"/>
          </p:cNvSpPr>
          <p:nvPr>
            <p:ph sz="half" idx="16"/>
          </p:nvPr>
        </p:nvSpPr>
        <p:spPr>
          <a:xfrm>
            <a:off x="8288413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0FBFD-72C4-43BE-A56F-2EBF10AADC46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Layout 3x1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853034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376364"/>
            <a:ext cx="3493655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6" name="Content Placeholder 2"/>
          <p:cNvSpPr>
            <a:spLocks noGrp="1"/>
          </p:cNvSpPr>
          <p:nvPr>
            <p:ph sz="half" idx="15"/>
          </p:nvPr>
        </p:nvSpPr>
        <p:spPr>
          <a:xfrm>
            <a:off x="4328971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7" name="Content Placeholder 2"/>
          <p:cNvSpPr>
            <a:spLocks noGrp="1"/>
          </p:cNvSpPr>
          <p:nvPr>
            <p:ph sz="half" idx="16"/>
          </p:nvPr>
        </p:nvSpPr>
        <p:spPr>
          <a:xfrm>
            <a:off x="8288413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46E57-7682-4AB1-938A-FC7E89AA28A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Layout 3x1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9929393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/>
          <p:nvPr userDrawn="1"/>
        </p:nvSpPr>
        <p:spPr>
          <a:xfrm>
            <a:off x="371475" y="3471863"/>
            <a:ext cx="3494088" cy="21891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0" name="Rectangle 13"/>
          <p:cNvSpPr/>
          <p:nvPr userDrawn="1"/>
        </p:nvSpPr>
        <p:spPr>
          <a:xfrm>
            <a:off x="4324350" y="3471863"/>
            <a:ext cx="3494088" cy="21891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3" name="Rectangle 17"/>
          <p:cNvSpPr/>
          <p:nvPr userDrawn="1"/>
        </p:nvSpPr>
        <p:spPr>
          <a:xfrm>
            <a:off x="8291513" y="3471863"/>
            <a:ext cx="3492500" cy="21891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99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3494088" cy="1962260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330483" y="1376363"/>
            <a:ext cx="3494088" cy="1962260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8288413" y="1376363"/>
            <a:ext cx="3494088" cy="1962260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20"/>
          </p:nvPr>
        </p:nvSpPr>
        <p:spPr>
          <a:xfrm>
            <a:off x="442674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9" name="Content Placeholder 2"/>
          <p:cNvSpPr>
            <a:spLocks noGrp="1"/>
          </p:cNvSpPr>
          <p:nvPr>
            <p:ph sz="half" idx="21"/>
          </p:nvPr>
        </p:nvSpPr>
        <p:spPr>
          <a:xfrm>
            <a:off x="8393628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F5A17-D79F-4785-8856-518C236B749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Layout 3x1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6543536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 userDrawn="1"/>
        </p:nvSpPr>
        <p:spPr>
          <a:xfrm>
            <a:off x="371475" y="1376363"/>
            <a:ext cx="3494088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7" name="Rectangle 10"/>
          <p:cNvSpPr/>
          <p:nvPr userDrawn="1"/>
        </p:nvSpPr>
        <p:spPr>
          <a:xfrm>
            <a:off x="4329113" y="1376363"/>
            <a:ext cx="3494087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11"/>
          <p:cNvSpPr/>
          <p:nvPr userDrawn="1"/>
        </p:nvSpPr>
        <p:spPr>
          <a:xfrm>
            <a:off x="8286750" y="1376363"/>
            <a:ext cx="3494088" cy="198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672923"/>
            <a:ext cx="3493655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6" name="Content Placeholder 2"/>
          <p:cNvSpPr>
            <a:spLocks noGrp="1"/>
          </p:cNvSpPr>
          <p:nvPr>
            <p:ph sz="half" idx="15"/>
          </p:nvPr>
        </p:nvSpPr>
        <p:spPr>
          <a:xfrm>
            <a:off x="4328971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7" name="Content Placeholder 2"/>
          <p:cNvSpPr>
            <a:spLocks noGrp="1"/>
          </p:cNvSpPr>
          <p:nvPr>
            <p:ph sz="half" idx="16"/>
          </p:nvPr>
        </p:nvSpPr>
        <p:spPr>
          <a:xfrm>
            <a:off x="8288413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E3E8A-FF1D-4BC9-81C9-8D03D59FA91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Layout 3x1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2157168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3x1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/>
          <p:nvPr userDrawn="1"/>
        </p:nvSpPr>
        <p:spPr>
          <a:xfrm>
            <a:off x="373063" y="2174875"/>
            <a:ext cx="3490912" cy="34861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0" name="Rectangle 14"/>
          <p:cNvSpPr/>
          <p:nvPr userDrawn="1"/>
        </p:nvSpPr>
        <p:spPr>
          <a:xfrm>
            <a:off x="4332288" y="2174875"/>
            <a:ext cx="3490912" cy="34861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4" name="Rectangle 18"/>
          <p:cNvSpPr/>
          <p:nvPr userDrawn="1"/>
        </p:nvSpPr>
        <p:spPr>
          <a:xfrm>
            <a:off x="8293100" y="2174875"/>
            <a:ext cx="3490913" cy="34861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453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71475" y="1376363"/>
            <a:ext cx="3492066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331711" y="1376363"/>
            <a:ext cx="3492066" cy="698183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8291947" y="1376363"/>
            <a:ext cx="3492066" cy="698183"/>
          </a:xfrm>
          <a:solidFill>
            <a:schemeClr val="accent6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20"/>
          </p:nvPr>
        </p:nvSpPr>
        <p:spPr>
          <a:xfrm>
            <a:off x="4423894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0" name="Content Placeholder 2"/>
          <p:cNvSpPr>
            <a:spLocks noGrp="1"/>
          </p:cNvSpPr>
          <p:nvPr>
            <p:ph sz="half" idx="21"/>
          </p:nvPr>
        </p:nvSpPr>
        <p:spPr>
          <a:xfrm>
            <a:off x="8384130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429B6-5F81-4E59-AB75-CE394CA9A31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2_Layout 3x1 with Headings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43091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49C4-0D98-4860-8773-1DFAECFC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C4D14-6358-4ED3-BB04-E9C2B36C7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D2A19-A49D-4D9D-9CD3-A6BA853CE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8268F-6A09-4F1E-A3CD-B2D0CD626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54FA-50C2-4C31-8143-D3CDCC50E9C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FAED1-4557-4381-B854-4588A176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0E291-3F25-43AB-9BCE-9588C0145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6894-A27B-4CAD-921E-0883AE857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917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 userDrawn="1"/>
        </p:nvCxnSpPr>
        <p:spPr>
          <a:xfrm>
            <a:off x="5332413" y="1376363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371475" y="1376364"/>
            <a:ext cx="4703618" cy="4284662"/>
          </a:xfrm>
        </p:spPr>
        <p:txBody>
          <a:bodyPr rtlCol="0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IN" noProof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591175" y="1376364"/>
            <a:ext cx="61928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0D104-5D45-4191-929A-55714BBE378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Slide with graph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7467956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 userDrawn="1"/>
        </p:nvCxnSpPr>
        <p:spPr>
          <a:xfrm>
            <a:off x="6096000" y="1376363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371474" y="1376364"/>
            <a:ext cx="5153025" cy="4284662"/>
          </a:xfrm>
        </p:spPr>
        <p:txBody>
          <a:bodyPr rtlCol="0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IN" noProof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6632413" y="1376364"/>
            <a:ext cx="5151600" cy="4284662"/>
          </a:xfrm>
        </p:spPr>
        <p:txBody>
          <a:bodyPr rtlCol="0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IN" noProof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A64A2-CA26-474D-B89E-462418EB38F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Slide with graph &amp; char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612633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371476" y="1376363"/>
            <a:ext cx="11412537" cy="428466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IN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D3E39-4E99-4BCD-8144-0F383F9CD5A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&amp; Table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7431454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n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7"/>
          <p:cNvCxnSpPr>
            <a:cxnSpLocks/>
          </p:cNvCxnSpPr>
          <p:nvPr userDrawn="1"/>
        </p:nvCxnSpPr>
        <p:spPr>
          <a:xfrm>
            <a:off x="371475" y="2673350"/>
            <a:ext cx="10107613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/>
          <p:cNvSpPr/>
          <p:nvPr/>
        </p:nvSpPr>
        <p:spPr>
          <a:xfrm rot="10800000">
            <a:off x="2428875" y="1376363"/>
            <a:ext cx="5257800" cy="1292225"/>
          </a:xfrm>
          <a:prstGeom prst="trapezoid">
            <a:avLst>
              <a:gd name="adj" fmla="val 52303"/>
            </a:avLst>
          </a:prstGeom>
          <a:solidFill>
            <a:schemeClr val="accent4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rapezoid 10"/>
          <p:cNvSpPr/>
          <p:nvPr/>
        </p:nvSpPr>
        <p:spPr>
          <a:xfrm rot="10800000">
            <a:off x="3108325" y="2684463"/>
            <a:ext cx="3902075" cy="1473200"/>
          </a:xfrm>
          <a:prstGeom prst="trapezoid">
            <a:avLst>
              <a:gd name="adj" fmla="val 52303"/>
            </a:avLst>
          </a:prstGeom>
          <a:solidFill>
            <a:schemeClr val="accent5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8" name="Trapezoid 13"/>
          <p:cNvSpPr/>
          <p:nvPr/>
        </p:nvSpPr>
        <p:spPr>
          <a:xfrm rot="10800000">
            <a:off x="3870325" y="4173538"/>
            <a:ext cx="2368550" cy="1084262"/>
          </a:xfrm>
          <a:prstGeom prst="trapezoid">
            <a:avLst>
              <a:gd name="adj" fmla="val 50611"/>
            </a:avLst>
          </a:prstGeom>
          <a:solidFill>
            <a:schemeClr val="accent6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9" name="Straight Connector 18"/>
          <p:cNvCxnSpPr>
            <a:cxnSpLocks/>
          </p:cNvCxnSpPr>
          <p:nvPr userDrawn="1"/>
        </p:nvCxnSpPr>
        <p:spPr>
          <a:xfrm>
            <a:off x="371475" y="4157663"/>
            <a:ext cx="10107613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 userDrawn="1"/>
        </p:nvSpPr>
        <p:spPr>
          <a:xfrm>
            <a:off x="3503613" y="5264150"/>
            <a:ext cx="3101975" cy="403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1" name="Right Brace 33"/>
          <p:cNvSpPr/>
          <p:nvPr userDrawn="1"/>
        </p:nvSpPr>
        <p:spPr>
          <a:xfrm>
            <a:off x="10602913" y="1473200"/>
            <a:ext cx="420687" cy="2505075"/>
          </a:xfrm>
          <a:prstGeom prst="rightBrace">
            <a:avLst>
              <a:gd name="adj1" fmla="val 148672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2" name="Right Brace 36"/>
          <p:cNvSpPr/>
          <p:nvPr userDrawn="1"/>
        </p:nvSpPr>
        <p:spPr>
          <a:xfrm>
            <a:off x="10602913" y="4213225"/>
            <a:ext cx="420687" cy="1095375"/>
          </a:xfrm>
          <a:prstGeom prst="rightBrace">
            <a:avLst>
              <a:gd name="adj1" fmla="val 64935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/>
          </p:nvPr>
        </p:nvSpPr>
        <p:spPr>
          <a:xfrm>
            <a:off x="2707272" y="1473200"/>
            <a:ext cx="4704182" cy="109855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3576163" y="2758607"/>
            <a:ext cx="2956872" cy="1324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4246156" y="4212968"/>
            <a:ext cx="1616885" cy="109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371475" y="1473200"/>
            <a:ext cx="205740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371475" y="2879725"/>
            <a:ext cx="285461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371474" y="4212968"/>
            <a:ext cx="3499483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3627293" y="5308772"/>
            <a:ext cx="2854610" cy="31489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7686177" y="1473200"/>
            <a:ext cx="2793463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6883114" y="2871712"/>
            <a:ext cx="3596526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21"/>
          </p:nvPr>
        </p:nvSpPr>
        <p:spPr>
          <a:xfrm>
            <a:off x="6481903" y="4212968"/>
            <a:ext cx="3997737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22"/>
          </p:nvPr>
        </p:nvSpPr>
        <p:spPr>
          <a:xfrm rot="5400000">
            <a:off x="10178769" y="2515116"/>
            <a:ext cx="2328122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1"/>
          <p:cNvSpPr>
            <a:spLocks noGrp="1"/>
          </p:cNvSpPr>
          <p:nvPr>
            <p:ph type="body" sz="quarter" idx="23"/>
          </p:nvPr>
        </p:nvSpPr>
        <p:spPr>
          <a:xfrm rot="5400000">
            <a:off x="10775950" y="4530311"/>
            <a:ext cx="1133759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388B9-8593-45B0-8CBD-977DE2DCD92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Funnel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4476399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371476" y="1376363"/>
            <a:ext cx="11412537" cy="428466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IN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89B84-55F2-4715-85AE-DC26B5661B4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&amp; Tabl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4436811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>
            <a:cxnSpLocks/>
          </p:cNvCxnSpPr>
          <p:nvPr userDrawn="1"/>
        </p:nvCxnSpPr>
        <p:spPr>
          <a:xfrm>
            <a:off x="4395788" y="1366838"/>
            <a:ext cx="0" cy="42941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601817" y="1376363"/>
            <a:ext cx="7182196" cy="428466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IN" noProof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71475" y="1376363"/>
            <a:ext cx="3822700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FFB64-19BE-4737-8591-921A6428E16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text &amp; tabl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7836503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601817" y="1376363"/>
            <a:ext cx="7182196" cy="428466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IN" noProof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270FD-739F-49BF-977E-D91877845BE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, picture &amp; tabl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0626928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4"/>
          </p:nvPr>
        </p:nvSpPr>
        <p:spPr>
          <a:xfrm>
            <a:off x="4486275" y="1376363"/>
            <a:ext cx="7297738" cy="4294187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85262-1B17-4AF3-BB07-A717725F194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, picture &amp; char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5118627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B578E-FDD6-4976-ABFE-D9757C0AD89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&amp; char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640145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295DD-CC51-4160-BEA6-C63400E81E5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&amp; chart -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05609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C99C-9C0D-4E47-9414-191210C7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F3A9B-0920-43B3-9B76-C6E9B1CDE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4F96F-67EC-455D-8AFA-1516F0D64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20079-E511-4CFE-A655-B24DB40C0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46023-43EC-499F-AB38-66A55031B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0A78A-72FA-481C-B823-3F91718A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54FA-50C2-4C31-8143-D3CDCC50E9C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FF6B9B-6D5E-4726-9EFA-0B0FC844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DAFD2-24F9-49CB-98C1-106694CC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6894-A27B-4CAD-921E-0883AE857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83786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4"/>
          <p:cNvSpPr/>
          <p:nvPr userDrawn="1"/>
        </p:nvSpPr>
        <p:spPr>
          <a:xfrm>
            <a:off x="371475" y="1376363"/>
            <a:ext cx="3286125" cy="781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b="1"/>
          </a:p>
        </p:txBody>
      </p:sp>
      <p:sp>
        <p:nvSpPr>
          <p:cNvPr id="19" name="Rectangle 6"/>
          <p:cNvSpPr/>
          <p:nvPr userDrawn="1"/>
        </p:nvSpPr>
        <p:spPr>
          <a:xfrm>
            <a:off x="371475" y="2252663"/>
            <a:ext cx="3286125" cy="7810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b="1"/>
          </a:p>
        </p:txBody>
      </p:sp>
      <p:sp>
        <p:nvSpPr>
          <p:cNvPr id="21" name="Rectangle 7"/>
          <p:cNvSpPr/>
          <p:nvPr userDrawn="1"/>
        </p:nvSpPr>
        <p:spPr>
          <a:xfrm>
            <a:off x="371475" y="3127375"/>
            <a:ext cx="3286125" cy="7826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b="1"/>
          </a:p>
        </p:txBody>
      </p:sp>
      <p:sp>
        <p:nvSpPr>
          <p:cNvPr id="23" name="Rectangle 8"/>
          <p:cNvSpPr/>
          <p:nvPr userDrawn="1"/>
        </p:nvSpPr>
        <p:spPr>
          <a:xfrm>
            <a:off x="371475" y="4003675"/>
            <a:ext cx="3286125" cy="7810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b="1"/>
          </a:p>
        </p:txBody>
      </p:sp>
      <p:sp>
        <p:nvSpPr>
          <p:cNvPr id="25" name="Rectangle 9"/>
          <p:cNvSpPr/>
          <p:nvPr userDrawn="1"/>
        </p:nvSpPr>
        <p:spPr>
          <a:xfrm>
            <a:off x="371475" y="4879975"/>
            <a:ext cx="3286125" cy="7810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chemeClr val="bg1"/>
              </a:solidFill>
            </a:endParaRPr>
          </a:p>
        </p:txBody>
      </p:sp>
      <p:sp>
        <p:nvSpPr>
          <p:cNvPr id="27" name="Rectangle 17"/>
          <p:cNvSpPr/>
          <p:nvPr userDrawn="1"/>
        </p:nvSpPr>
        <p:spPr>
          <a:xfrm>
            <a:off x="3763963" y="1376363"/>
            <a:ext cx="80200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9" name="Rectangle 20"/>
          <p:cNvSpPr/>
          <p:nvPr userDrawn="1"/>
        </p:nvSpPr>
        <p:spPr>
          <a:xfrm>
            <a:off x="3763963" y="2252663"/>
            <a:ext cx="80200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0" name="Rectangle 22"/>
          <p:cNvSpPr/>
          <p:nvPr userDrawn="1"/>
        </p:nvSpPr>
        <p:spPr>
          <a:xfrm>
            <a:off x="3763963" y="3130550"/>
            <a:ext cx="80200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1" name="Rectangle 24"/>
          <p:cNvSpPr/>
          <p:nvPr userDrawn="1"/>
        </p:nvSpPr>
        <p:spPr>
          <a:xfrm>
            <a:off x="3763963" y="4003675"/>
            <a:ext cx="80200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2" name="Rectangle 26"/>
          <p:cNvSpPr/>
          <p:nvPr userDrawn="1"/>
        </p:nvSpPr>
        <p:spPr>
          <a:xfrm>
            <a:off x="3763963" y="4879975"/>
            <a:ext cx="80200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68313" y="1445428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68313" y="2322045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68313" y="3195872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68313" y="4072489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68313" y="4949504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3917950" y="144542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3917950" y="232124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3917950" y="319973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3917950" y="407288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17950" y="494870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607E5-FC38-45F7-8BA2-52357E8E46C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&amp; text boxes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3243408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1648619"/>
            <a:ext cx="4784725" cy="3560762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1" name="Content Placeholder 5"/>
          <p:cNvSpPr>
            <a:spLocks noGrp="1"/>
          </p:cNvSpPr>
          <p:nvPr>
            <p:ph sz="quarter" idx="13"/>
          </p:nvPr>
        </p:nvSpPr>
        <p:spPr>
          <a:xfrm>
            <a:off x="5547691" y="1648619"/>
            <a:ext cx="6236321" cy="3560762"/>
          </a:xfrm>
        </p:spPr>
        <p:txBody>
          <a:bodyPr anchor="ctr">
            <a:normAutofit/>
          </a:bodyPr>
          <a:lstStyle>
            <a:lvl1pPr marL="0" indent="0">
              <a:buClr>
                <a:schemeClr val="bg1"/>
              </a:buClr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65D5D-0EEF-49C9-A576-17C79B4D3F1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block &amp; conten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339165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4" name="Graphic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62861" y="5696330"/>
            <a:ext cx="980316" cy="98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Media Placeholder 10"/>
          <p:cNvSpPr>
            <a:spLocks noGrp="1"/>
          </p:cNvSpPr>
          <p:nvPr>
            <p:ph type="media" sz="quarter" idx="12"/>
          </p:nvPr>
        </p:nvSpPr>
        <p:spPr>
          <a:xfrm>
            <a:off x="1447800" y="368300"/>
            <a:ext cx="9296400" cy="5292725"/>
          </a:xfrm>
          <a:solidFill>
            <a:schemeClr val="tx1">
              <a:lumMod val="7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IN" noProof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B772563-1B9E-49A1-AB4F-922E6AD5323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2" name="flSlideMaster.Media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7240963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3215" y="125415"/>
            <a:ext cx="631820" cy="631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>
            <a:cxnSpLocks/>
          </p:cNvCxnSpPr>
          <p:nvPr userDrawn="1"/>
        </p:nvCxnSpPr>
        <p:spPr>
          <a:xfrm>
            <a:off x="1168400" y="165100"/>
            <a:ext cx="0" cy="552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/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endParaRPr lang="en-IN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24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682622" y="1097232"/>
            <a:ext cx="963612" cy="96361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 err="1"/>
              <a:t>Click icon to add picture</a:t>
            </a:r>
            <a:endParaRPr lang="en-IN" noProof="0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90726" y="2179151"/>
            <a:ext cx="1547404" cy="746928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6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2498268" y="1097232"/>
            <a:ext cx="963612" cy="96361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 err="1"/>
              <a:t>Click icon to add picture</a:t>
            </a:r>
            <a:endParaRPr lang="en-IN" noProof="0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8"/>
          </p:nvPr>
        </p:nvSpPr>
        <p:spPr>
          <a:xfrm>
            <a:off x="2206372" y="2179151"/>
            <a:ext cx="1547404" cy="746928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4313914" y="1097232"/>
            <a:ext cx="963612" cy="96361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 err="1"/>
              <a:t>Click icon to add picture</a:t>
            </a:r>
            <a:endParaRPr lang="en-IN" noProof="0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022018" y="2179151"/>
            <a:ext cx="1547404" cy="746928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18798-8E4C-48C6-83C2-9A20081AA39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2" name="flSlideMaster.Case study 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314204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8"/>
          <p:cNvCxnSpPr>
            <a:cxnSpLocks/>
          </p:cNvCxnSpPr>
          <p:nvPr userDrawn="1"/>
        </p:nvCxnSpPr>
        <p:spPr>
          <a:xfrm>
            <a:off x="1168400" y="165100"/>
            <a:ext cx="0" cy="552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3212" y="125412"/>
            <a:ext cx="631826" cy="631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682622" y="1097232"/>
            <a:ext cx="963612" cy="96361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 err="1"/>
              <a:t>Click icon to add picture</a:t>
            </a:r>
            <a:endParaRPr lang="en-IN" noProof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90726" y="2179151"/>
            <a:ext cx="1547404" cy="746928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8"/>
          <p:cNvSpPr>
            <a:spLocks noGrp="1"/>
          </p:cNvSpPr>
          <p:nvPr>
            <p:ph type="body" sz="quarter" idx="24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2498268" y="1097232"/>
            <a:ext cx="963612" cy="96361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 err="1"/>
              <a:t>Click icon to add picture</a:t>
            </a:r>
            <a:endParaRPr lang="en-IN" noProof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28"/>
          </p:nvPr>
        </p:nvSpPr>
        <p:spPr>
          <a:xfrm>
            <a:off x="2206372" y="2179151"/>
            <a:ext cx="1547404" cy="746928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4313914" y="1097232"/>
            <a:ext cx="963612" cy="96361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 err="1"/>
              <a:t>Click icon to add picture</a:t>
            </a:r>
            <a:endParaRPr lang="en-IN" noProof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022018" y="2179151"/>
            <a:ext cx="1547404" cy="746928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6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Picture Placeholder 26"/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endParaRPr lang="en-IN" noProof="0"/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16198-372E-4156-92D1-AA150CEE5D5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2" name="flSlideMaster.Case study 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1898622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25B77-8C36-485B-8521-D43DD8BDEA6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Blank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45760754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4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" t="36292" r="7466" b="15355"/>
          <a:stretch>
            <a:fillRect/>
          </a:stretch>
        </p:blipFill>
        <p:spPr bwMode="auto">
          <a:xfrm>
            <a:off x="0" y="3171825"/>
            <a:ext cx="121920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947738" y="1658374"/>
            <a:ext cx="10296525" cy="2715898"/>
          </a:xfrm>
        </p:spPr>
        <p:txBody>
          <a:bodyPr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C0128B-3F8F-4EDF-9D14-EEB153A99B8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2" name="flSlideMaster.Thank You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0708620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3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" t="36292" r="7466" b="15355"/>
          <a:stretch>
            <a:fillRect/>
          </a:stretch>
        </p:blipFill>
        <p:spPr bwMode="auto">
          <a:xfrm>
            <a:off x="0" y="3171825"/>
            <a:ext cx="121920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407;p65"/>
          <p:cNvSpPr txBox="1">
            <a:spLocks noChangeArrowheads="1"/>
          </p:cNvSpPr>
          <p:nvPr userDrawn="1"/>
        </p:nvSpPr>
        <p:spPr bwMode="auto">
          <a:xfrm>
            <a:off x="1839913" y="1071563"/>
            <a:ext cx="82835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defRPr/>
            </a:pPr>
            <a:r>
              <a:rPr lang="en-US" altLang="en-US" sz="8800" b="1">
                <a:solidFill>
                  <a:srgbClr val="FFFFFF"/>
                </a:solidFill>
                <a:latin typeface="Vi Heavy" panose="00000A00000000000000" pitchFamily="50" charset="0"/>
                <a:ea typeface="Poppins"/>
                <a:cs typeface="Poppins"/>
                <a:sym typeface="Poppins"/>
              </a:rPr>
              <a:t>धन्यवाद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05102BC-E4D7-410F-BF2F-E2EC79F5D97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7" name="flSlideMaster.Thank You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6914805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CC52-CA45-4602-8DAA-3E7DC105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B1618-AF6D-4C34-9F2E-A404C740B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FC6CC-E3E8-4D56-AEF3-C159EA43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159D-7D56-4707-B510-0E52D1EA4214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17431-2025-413A-800A-E9BFED15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B1D87-73EC-447B-BCAD-55A8AA75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6CE3-1D1E-4DC0-8DC6-C52D6B5B035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5433916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627-D133-844B-AB1B-F9FD5C088FA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7E5D-6098-0746-9C5C-63C315540D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Title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50093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854B-0FB8-41D9-BFC5-348C660B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192CB2-0F03-40E4-AA01-96F062E0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54FA-50C2-4C31-8143-D3CDCC50E9C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E454D-4225-4D6F-BB22-4E67D843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944CC-CEB5-4337-B1E5-05D8710B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6894-A27B-4CAD-921E-0883AE857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04622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&amp; Table ">
  <p:cSld name="1_Title &amp; Table 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>
            <a:spLocks noGrp="1"/>
          </p:cNvSpPr>
          <p:nvPr>
            <p:ph type="title"/>
          </p:nvPr>
        </p:nvSpPr>
        <p:spPr>
          <a:xfrm>
            <a:off x="371475" y="379414"/>
            <a:ext cx="11412539" cy="70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48"/>
          <p:cNvSpPr txBox="1">
            <a:spLocks noGrp="1"/>
          </p:cNvSpPr>
          <p:nvPr>
            <p:ph type="ftr" idx="11"/>
          </p:nvPr>
        </p:nvSpPr>
        <p:spPr>
          <a:xfrm>
            <a:off x="371475" y="601822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2F304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7" name="Google Shape;347;p48"/>
          <p:cNvSpPr txBox="1">
            <a:spLocks noGrp="1"/>
          </p:cNvSpPr>
          <p:nvPr>
            <p:ph type="sldNum" idx="12"/>
          </p:nvPr>
        </p:nvSpPr>
        <p:spPr>
          <a:xfrm>
            <a:off x="5658966" y="6018227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1200" cap="none" spc="0" normalizeH="0" baseline="0" noProof="0">
                <a:ln>
                  <a:noFill/>
                </a:ln>
                <a:solidFill>
                  <a:srgbClr val="2F304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2F304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lSlideMaster.1_Title &amp; Table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89534555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4AD1-8CEC-8046-8639-E994943B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8EC7-A888-624C-8577-C7CFD742B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D3DF8-D2A0-A843-8040-04547267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0D98-1ACE-2249-9B9C-A26DA6F710B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1D40A-0341-7D4C-95F6-19BE0991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0229D-6483-1445-8730-900A7E9A9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4231-8165-0C43-8FA6-E07FAC51F9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Title and Conten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901226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498691"/>
            <a:ext cx="12192000" cy="3362816"/>
          </a:xfrm>
          <a:prstGeom prst="rect">
            <a:avLst/>
          </a:prstGeom>
        </p:spPr>
      </p:pic>
      <p:pic>
        <p:nvPicPr>
          <p:cNvPr id="7" name="Graphic 2">
            <a:extLst>
              <a:ext uri="{FF2B5EF4-FFF2-40B4-BE49-F238E27FC236}">
                <a16:creationId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8200" y="1750939"/>
            <a:ext cx="2895600" cy="2895600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43531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435318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flSlideMaster.1_Cover Slide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89788473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6" name="Graphic 2">
            <a:extLst>
              <a:ext uri="{FF2B5EF4-FFF2-40B4-BE49-F238E27FC236}">
                <a16:creationId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6225" y="1416949"/>
            <a:ext cx="4024106" cy="4024102"/>
          </a:xfrm>
          <a:prstGeom prst="rect">
            <a:avLst/>
          </a:prstGeom>
        </p:spPr>
      </p:pic>
      <p:sp>
        <p:nvSpPr>
          <p:cNvPr id="2" name="flSlideMaster.1_Cover Slid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24371043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42124"/>
            <a:ext cx="70961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/>
              <a:t>presentation 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7"/>
            <a:ext cx="7096125" cy="100704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635A833-6D08-4A36-9D3B-0C1A151496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07" r="50000" b="12407"/>
          <a:stretch/>
        </p:blipFill>
        <p:spPr>
          <a:xfrm flipH="1">
            <a:off x="6392421" y="0"/>
            <a:ext cx="579957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A1ACD808-FABB-4277-BAA1-89C2F1D7DA2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889" y="16422"/>
            <a:ext cx="1725702" cy="1725702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flSlideMaster.1_Title Slide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62974193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83026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/>
              <a:t>presentation 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44799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3067788-FF17-485E-B86D-D9175BB1C7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94" t="34666" r="38480" b="16111"/>
          <a:stretch/>
        </p:blipFill>
        <p:spPr>
          <a:xfrm flipH="1">
            <a:off x="5059356" y="2908300"/>
            <a:ext cx="7132641" cy="3949700"/>
          </a:xfrm>
          <a:prstGeom prst="rect">
            <a:avLst/>
          </a:prstGeom>
        </p:spPr>
      </p:pic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51400" y="6016652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355A0EC2-8758-213C-30D7-A8BE857B70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9" y="51806"/>
            <a:ext cx="1724400" cy="1724400"/>
          </a:xfrm>
          <a:prstGeom prst="rect">
            <a:avLst/>
          </a:prstGeom>
        </p:spPr>
      </p:pic>
      <p:sp>
        <p:nvSpPr>
          <p:cNvPr id="3" name="flSlideMaster.1_Title Slid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51925532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0947FAC-B9B4-409A-B7DC-1B1F87AD73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207" t="29856" r="50730" b="6420"/>
          <a:stretch/>
        </p:blipFill>
        <p:spPr>
          <a:xfrm flipH="1">
            <a:off x="5947639" y="1379615"/>
            <a:ext cx="6244360" cy="5478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/>
              <a:t>presentation 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16698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Graphic 3">
            <a:extLst>
              <a:ext uri="{FF2B5EF4-FFF2-40B4-BE49-F238E27FC236}">
                <a16:creationId xmlns:a16="http://schemas.microsoft.com/office/drawing/2014/main" id="{0CB7E012-CAD3-A61A-484A-6AB680190B5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889" y="16422"/>
            <a:ext cx="1725702" cy="1725702"/>
          </a:xfrm>
          <a:prstGeom prst="rect">
            <a:avLst/>
          </a:prstGeom>
        </p:spPr>
      </p:pic>
      <p:sp>
        <p:nvSpPr>
          <p:cNvPr id="4" name="flSlideMaster.1_Title Slide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16328003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/>
              <a:t>presentation 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0514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5788329-F381-4BFA-870D-A29DAAFAAC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81" t="20313" r="57120" b="29874"/>
          <a:stretch/>
        </p:blipFill>
        <p:spPr>
          <a:xfrm flipH="1">
            <a:off x="5661498" y="0"/>
            <a:ext cx="6530502" cy="68580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926" y="69826"/>
            <a:ext cx="1635758" cy="1635758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24464" y="6057300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flSlideMaster.1_Title Slide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13281510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/>
              <a:t>presentation 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D88B3F3-B7CE-4A06-935F-6273CAC594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433" t="30535" r="50285" b="13519"/>
          <a:stretch/>
        </p:blipFill>
        <p:spPr>
          <a:xfrm flipH="1">
            <a:off x="6377631" y="0"/>
            <a:ext cx="5814369" cy="685800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0DF89C08-7F41-061D-B91F-CE1B568B75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00" y="72898"/>
            <a:ext cx="1589662" cy="1332511"/>
          </a:xfrm>
          <a:prstGeom prst="rect">
            <a:avLst/>
          </a:prstGeom>
        </p:spPr>
      </p:pic>
      <p:sp>
        <p:nvSpPr>
          <p:cNvPr id="4" name="flSlideMaster.1_Title Slide 05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97580110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divider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2A7CADF-F782-474F-B45C-342E359A12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27219" y="5016570"/>
            <a:ext cx="1879056" cy="1879056"/>
          </a:xfrm>
          <a:prstGeom prst="rect">
            <a:avLst/>
          </a:prstGeom>
        </p:spPr>
      </p:pic>
      <p:sp>
        <p:nvSpPr>
          <p:cNvPr id="5" name="flSlideMaster.1_Divider Slide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43637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1CC414-45D4-464D-AA77-CBE109092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54FA-50C2-4C31-8143-D3CDCC50E9C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55985-7EEE-471D-A5F8-06C6337D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C59C2-7444-49DD-AE1D-B6C73E88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6894-A27B-4CAD-921E-0883AE857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21807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divider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5" name="Graphic 1">
            <a:extLst>
              <a:ext uri="{FF2B5EF4-FFF2-40B4-BE49-F238E27FC236}">
                <a16:creationId xmlns:a16="http://schemas.microsoft.com/office/drawing/2014/main" id="{A1E41892-3561-A602-00CF-67CD61AE155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27219" y="5016570"/>
            <a:ext cx="1879056" cy="1879056"/>
          </a:xfrm>
          <a:prstGeom prst="rect">
            <a:avLst/>
          </a:prstGeom>
        </p:spPr>
      </p:pic>
      <p:sp>
        <p:nvSpPr>
          <p:cNvPr id="2" name="flSlideMaster.1_Divider Slid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51063210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divider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7" name="Graphic 1">
            <a:extLst>
              <a:ext uri="{FF2B5EF4-FFF2-40B4-BE49-F238E27FC236}">
                <a16:creationId xmlns:a16="http://schemas.microsoft.com/office/drawing/2014/main" id="{04B162B4-2B2B-FF9A-D24C-B1568672B1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02700" y="5541299"/>
            <a:ext cx="1316701" cy="1316701"/>
          </a:xfrm>
          <a:prstGeom prst="rect">
            <a:avLst/>
          </a:prstGeom>
        </p:spPr>
      </p:pic>
      <p:sp>
        <p:nvSpPr>
          <p:cNvPr id="5" name="flSlideMaster.1_Divider Slide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65811399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divider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FB61337-9E02-4544-A198-C6160F1B37A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913" y="5371020"/>
            <a:ext cx="1398957" cy="1172655"/>
          </a:xfrm>
          <a:prstGeom prst="rect">
            <a:avLst/>
          </a:prstGeom>
        </p:spPr>
      </p:pic>
      <p:sp>
        <p:nvSpPr>
          <p:cNvPr id="5" name="flSlideMaster.1_Divider Slide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26123317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8828AC15-A8BA-01C1-DCE7-7CE90B4D42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114125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4" name="flSlideMaster.1_Title and Content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98641823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Content with multipl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265CD1A-D367-9B2E-3D34-F824D61263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6" y="2343367"/>
            <a:ext cx="11412538" cy="3317658"/>
          </a:xfrm>
        </p:spPr>
        <p:txBody>
          <a:bodyPr/>
          <a:lstStyle>
            <a:lvl1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EEC7BF-3A77-44B3-843D-BB8C5C0BD3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/>
              <a:t>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C54E7F-652D-4C01-BDC0-A8A69B126B2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678095"/>
            <a:ext cx="114125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3964D0E-0FB1-4F63-A9A4-24866CABB6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828169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lSlideMaster.1_Title Content with multiple headers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43670564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2A31B50A-3493-858F-A5DD-3E8B3BB736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4E432990-150A-4D54-AC7A-F5AD4D083C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/>
              <a:t>subtitle</a:t>
            </a:r>
          </a:p>
        </p:txBody>
      </p:sp>
      <p:sp>
        <p:nvSpPr>
          <p:cNvPr id="3" name="flSlideMaster.1_Only Title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20550745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0E0B6857-CC8B-0669-3D1F-4949955519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0"/>
            <a:ext cx="5343525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4" name="flSlideMaster.1_Title Content with Pictur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00358341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Content with Pictur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BE89A9EA-3A20-408F-A185-762C8930E0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474" y="3276600"/>
            <a:ext cx="2643395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505464E7-0736-4C11-A3D7-0A6E4D32F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49600" y="3276600"/>
            <a:ext cx="2642400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-1"/>
            <a:ext cx="5343525" cy="323003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4" name="flSlideMaster.1_Title Content with Picture Collag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6881180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yout 2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CDAB18DA-DFE2-8028-95B1-EB8AA49E1B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832758"/>
            <a:ext cx="5331692" cy="3828267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841499"/>
            <a:ext cx="5331600" cy="3819525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/>
              <a:t>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867653-08D4-44C9-8019-32D9B5E6B03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41499"/>
            <a:ext cx="0" cy="38195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SlideMaster.1_Layout 2x1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98238905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yout 2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CDF7A360-6995-4E52-61F7-9BD109E042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4D67353-15AD-4D7B-A9A1-3B80785535BC}"/>
              </a:ext>
            </a:extLst>
          </p:cNvPr>
          <p:cNvSpPr/>
          <p:nvPr userDrawn="1"/>
        </p:nvSpPr>
        <p:spPr>
          <a:xfrm>
            <a:off x="6452413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BD5B03-B0E6-4452-9A37-F8FE440C80DF}"/>
              </a:ext>
            </a:extLst>
          </p:cNvPr>
          <p:cNvSpPr/>
          <p:nvPr userDrawn="1"/>
        </p:nvSpPr>
        <p:spPr>
          <a:xfrm>
            <a:off x="371521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3912" y="3548746"/>
            <a:ext cx="5106819" cy="2035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64013" y="3549278"/>
            <a:ext cx="5108400" cy="203400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0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989E6F58-4CE4-4F4D-A6DA-83E7329EA1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5331600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1D728D7E-5880-46C1-95A6-CBA47FBAE0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2413" y="1376363"/>
            <a:ext cx="5331600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8" name="flSlideMaster.1_Layout 2x1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2122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8D65-DCEE-4D0D-9309-C15BF0ACA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82A8B-7B21-4AF8-83EE-78458880D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73E99-7801-4C23-B35E-A213AB162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F9D41-E64D-4A34-B481-DFD872D34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54FA-50C2-4C31-8143-D3CDCC50E9C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6F57F-D4F8-455B-BB26-A976A90CF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CC94B-375D-4EBC-8A17-E073274F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6894-A27B-4CAD-921E-0883AE857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0008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yout 2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40FA665-0532-5ADD-3D5A-FAFEEFCA2D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3838" y="1638300"/>
            <a:ext cx="5331692" cy="395922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647341"/>
            <a:ext cx="5331600" cy="395018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76FEF-B604-4F56-B048-70FD0B7E2822}"/>
              </a:ext>
            </a:extLst>
          </p:cNvPr>
          <p:cNvSpPr/>
          <p:nvPr userDrawn="1"/>
        </p:nvSpPr>
        <p:spPr>
          <a:xfrm>
            <a:off x="371475" y="1376363"/>
            <a:ext cx="5331692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381E5B-1B61-45BA-A5BA-711D083D4C6F}"/>
              </a:ext>
            </a:extLst>
          </p:cNvPr>
          <p:cNvSpPr/>
          <p:nvPr userDrawn="1"/>
        </p:nvSpPr>
        <p:spPr>
          <a:xfrm>
            <a:off x="6452413" y="1376363"/>
            <a:ext cx="5331692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SlideMaster.1_Layout 2x1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14088171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yout 2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F6305B43-7FB3-4F73-C13A-20B546490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4501E3-EDA7-4BFA-948A-C0950B5DF7F5}"/>
              </a:ext>
            </a:extLst>
          </p:cNvPr>
          <p:cNvSpPr/>
          <p:nvPr userDrawn="1"/>
        </p:nvSpPr>
        <p:spPr>
          <a:xfrm>
            <a:off x="372314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FC13E11-2C38-4874-8180-DAE072B363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376363"/>
            <a:ext cx="5330104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24D01E9-0958-4C9A-B9F9-8B1B1C04BD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53909" y="1386191"/>
            <a:ext cx="5330104" cy="698400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525A9-E3DB-4375-9F05-46B565F65077}"/>
              </a:ext>
            </a:extLst>
          </p:cNvPr>
          <p:cNvSpPr/>
          <p:nvPr userDrawn="1"/>
        </p:nvSpPr>
        <p:spPr>
          <a:xfrm>
            <a:off x="6453955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515CA83-45A5-4DFB-AEF9-EFAEFEE4488E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6555636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lSlideMaster.1_Layout 2X1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69754750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3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DFA20BB-B8A9-EA8C-9804-A88674547C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790698"/>
            <a:ext cx="3493655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IN"/>
              <a:t>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lSlideMaster.1_Layout 3x1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15706223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3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AF935BE-C37B-98B0-618C-77939F3CAB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376364"/>
            <a:ext cx="3493655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lSlideMaster.1_Layout 3x1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86620444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3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FB80C786-233A-883A-8FF4-8E3425EE96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C25681-5D7D-466A-B531-1D9CEAAE4EF7}"/>
              </a:ext>
            </a:extLst>
          </p:cNvPr>
          <p:cNvSpPr/>
          <p:nvPr userDrawn="1"/>
        </p:nvSpPr>
        <p:spPr>
          <a:xfrm>
            <a:off x="37152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9BC1B57-4DBA-4D0F-BB5A-EF4CB7A203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1E1501E7-AFD8-4828-AF48-E355FACE52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30483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4FD0237C-8B70-4FB4-8954-2876677F19A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88413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110CDC-FA76-4FAB-B1EF-0A3159D1E1D4}"/>
              </a:ext>
            </a:extLst>
          </p:cNvPr>
          <p:cNvSpPr/>
          <p:nvPr userDrawn="1"/>
        </p:nvSpPr>
        <p:spPr>
          <a:xfrm>
            <a:off x="432427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7ADEC30-168D-4866-BB31-16370C7F71B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674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8E486A-7E2C-4D69-BD2B-4FE8CE13275F}"/>
              </a:ext>
            </a:extLst>
          </p:cNvPr>
          <p:cNvSpPr/>
          <p:nvPr userDrawn="1"/>
        </p:nvSpPr>
        <p:spPr>
          <a:xfrm>
            <a:off x="8291154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594AD1B-583B-499D-A991-BDA1F0D77860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93628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lSlideMaster.1_Layout 3x1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9643815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3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D392CF58-A1E3-F582-30BE-8B57AB725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672923"/>
            <a:ext cx="3493655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AF289C-74D6-4D7D-A90B-5EE7D556BD28}"/>
              </a:ext>
            </a:extLst>
          </p:cNvPr>
          <p:cNvSpPr/>
          <p:nvPr userDrawn="1"/>
        </p:nvSpPr>
        <p:spPr>
          <a:xfrm>
            <a:off x="371475" y="1376363"/>
            <a:ext cx="3493655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7CDBFC-EEDF-4DC4-9C3B-E775307588F1}"/>
              </a:ext>
            </a:extLst>
          </p:cNvPr>
          <p:cNvSpPr/>
          <p:nvPr userDrawn="1"/>
        </p:nvSpPr>
        <p:spPr>
          <a:xfrm>
            <a:off x="4328971" y="1376363"/>
            <a:ext cx="3493655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855118-BD74-427F-A44D-296F3FB2FE04}"/>
              </a:ext>
            </a:extLst>
          </p:cNvPr>
          <p:cNvSpPr/>
          <p:nvPr userDrawn="1"/>
        </p:nvSpPr>
        <p:spPr>
          <a:xfrm>
            <a:off x="8286467" y="1376363"/>
            <a:ext cx="3493655" cy="198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SlideMaster.1_Layout 3x1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38318461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3x1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C8107A3D-94F3-D586-D7D2-DB8EA7173B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1A16C5-39C5-4E53-914D-8BE84A1EA711}"/>
              </a:ext>
            </a:extLst>
          </p:cNvPr>
          <p:cNvSpPr/>
          <p:nvPr userDrawn="1"/>
        </p:nvSpPr>
        <p:spPr>
          <a:xfrm>
            <a:off x="373109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4453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D788F8B-D657-4026-892B-EE02C56F95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5" y="1376363"/>
            <a:ext cx="3492066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A3BA631-95C7-4A85-A566-29ED6FDE51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31711" y="1376363"/>
            <a:ext cx="3492066" cy="698183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add your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4033976-72E0-441B-AEA6-BFD968B960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91947" y="1376363"/>
            <a:ext cx="3492066" cy="698183"/>
          </a:xfrm>
          <a:solidFill>
            <a:schemeClr val="accent6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add your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A9DA53-F066-4573-9774-810500B81B48}"/>
              </a:ext>
            </a:extLst>
          </p:cNvPr>
          <p:cNvSpPr/>
          <p:nvPr userDrawn="1"/>
        </p:nvSpPr>
        <p:spPr>
          <a:xfrm>
            <a:off x="4332550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64BD662-E681-4436-8F46-1D9BE8B5378B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3894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143214-5490-4958-A52E-76A9312641BB}"/>
              </a:ext>
            </a:extLst>
          </p:cNvPr>
          <p:cNvSpPr/>
          <p:nvPr userDrawn="1"/>
        </p:nvSpPr>
        <p:spPr>
          <a:xfrm>
            <a:off x="8292786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9E96C7B-2F02-40FA-897E-E9C76091351A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84130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lSlideMaster.3_Layout 3x1 with Headings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28785400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187C8C3-FC2E-38F3-31AE-EF94BD8DFF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add your title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5" y="1376364"/>
            <a:ext cx="4703618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A8C521-24D6-405F-9109-5A2896C5124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91175" y="1376364"/>
            <a:ext cx="61928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BFE557-5743-451F-B3D6-DFE821017F61}"/>
              </a:ext>
            </a:extLst>
          </p:cNvPr>
          <p:cNvCxnSpPr/>
          <p:nvPr userDrawn="1"/>
        </p:nvCxnSpPr>
        <p:spPr>
          <a:xfrm>
            <a:off x="5333134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SlideMaster.1_Slide with graph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50392886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with graph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975564BC-2047-01B4-244E-A312FC8C00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add your title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4" y="1376364"/>
            <a:ext cx="5153025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graph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C6F261E0-CFF5-4041-8C4B-AEE373244D02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32413" y="1376364"/>
            <a:ext cx="5151600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FAA454-8515-4B90-BA45-035E4B168BED}"/>
              </a:ext>
            </a:extLst>
          </p:cNvPr>
          <p:cNvCxnSpPr/>
          <p:nvPr userDrawn="1"/>
        </p:nvCxnSpPr>
        <p:spPr>
          <a:xfrm>
            <a:off x="6096000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SlideMaster.1_Slide with graph &amp; char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89582620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2B947BF-857E-8355-8125-49CCFC33F4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5" name="flSlideMaster.2_Title &amp; Table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59983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0DF41-E5F9-42E2-9D67-8FF96468E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BFF92C-331F-40F9-9565-77360A7FD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02EE4-F068-49F8-AA61-45318AAD3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DD257-0CD1-4A26-8EB1-C30D6C43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54FA-50C2-4C31-8143-D3CDCC50E9C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12F05-62FA-4A8A-8DBC-B07C2122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FEE17-8AC8-44CB-893F-1E2C8E2B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6894-A27B-4CAD-921E-0883AE857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991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unn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82E93D34-A8AC-4657-40E8-AEFB260189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9A84D5-9EB5-4AD6-9AA1-E9D7729F5414}"/>
              </a:ext>
            </a:extLst>
          </p:cNvPr>
          <p:cNvCxnSpPr>
            <a:cxnSpLocks/>
          </p:cNvCxnSpPr>
          <p:nvPr userDrawn="1"/>
        </p:nvCxnSpPr>
        <p:spPr>
          <a:xfrm>
            <a:off x="371475" y="2673627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7927FAC5-26CC-46EF-B631-4BEAA16D682B}"/>
              </a:ext>
            </a:extLst>
          </p:cNvPr>
          <p:cNvSpPr/>
          <p:nvPr/>
        </p:nvSpPr>
        <p:spPr>
          <a:xfrm rot="10800000">
            <a:off x="2428875" y="1376364"/>
            <a:ext cx="5257301" cy="1291559"/>
          </a:xfrm>
          <a:prstGeom prst="trapezoid">
            <a:avLst>
              <a:gd name="adj" fmla="val 52303"/>
            </a:avLst>
          </a:prstGeom>
          <a:solidFill>
            <a:schemeClr val="accent4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E9E1CBD8-CEA1-4B12-B57A-CC25550FA54C}"/>
              </a:ext>
            </a:extLst>
          </p:cNvPr>
          <p:cNvSpPr/>
          <p:nvPr/>
        </p:nvSpPr>
        <p:spPr>
          <a:xfrm rot="10800000">
            <a:off x="3108960" y="2684857"/>
            <a:ext cx="3901439" cy="1472260"/>
          </a:xfrm>
          <a:prstGeom prst="trapezoid">
            <a:avLst>
              <a:gd name="adj" fmla="val 52303"/>
            </a:avLst>
          </a:prstGeom>
          <a:solidFill>
            <a:schemeClr val="accent5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DA38144F-5695-4C0F-B20A-437A71303DF5}"/>
              </a:ext>
            </a:extLst>
          </p:cNvPr>
          <p:cNvSpPr/>
          <p:nvPr/>
        </p:nvSpPr>
        <p:spPr>
          <a:xfrm rot="10800000">
            <a:off x="3870959" y="4174052"/>
            <a:ext cx="2367280" cy="1083750"/>
          </a:xfrm>
          <a:prstGeom prst="trapezoid">
            <a:avLst>
              <a:gd name="adj" fmla="val 50611"/>
            </a:avLst>
          </a:prstGeom>
          <a:solidFill>
            <a:schemeClr val="accent6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2EEC91-986E-4A91-824B-007EC8824413}"/>
              </a:ext>
            </a:extLst>
          </p:cNvPr>
          <p:cNvCxnSpPr>
            <a:cxnSpLocks/>
          </p:cNvCxnSpPr>
          <p:nvPr userDrawn="1"/>
        </p:nvCxnSpPr>
        <p:spPr>
          <a:xfrm>
            <a:off x="371475" y="4157119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5ED3265-96A8-4FA2-A795-5BFF442B1C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07272" y="1473200"/>
            <a:ext cx="4704182" cy="109855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17704174-062B-4FDB-A388-86E36D2227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6163" y="2758607"/>
            <a:ext cx="2956872" cy="1324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11D25E31-74D2-453D-BB88-FB9252BDE0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6156" y="4212968"/>
            <a:ext cx="1616885" cy="109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41220282-C81B-4F83-A31B-FD827B77D9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473200"/>
            <a:ext cx="205740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XXXX</a:t>
            </a:r>
            <a:endParaRPr lang="en-IN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257419F-A1DE-4F84-8801-CBC2EC8325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879725"/>
            <a:ext cx="285461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XXXX</a:t>
            </a:r>
            <a:endParaRPr lang="en-IN"/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7372A1AE-B789-44F6-B11A-8ADF17CA56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1474" y="4212968"/>
            <a:ext cx="3499483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XXXX</a:t>
            </a:r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2C3AC2-27F7-4879-93B2-3B55C836AAA0}"/>
              </a:ext>
            </a:extLst>
          </p:cNvPr>
          <p:cNvSpPr/>
          <p:nvPr userDrawn="1"/>
        </p:nvSpPr>
        <p:spPr>
          <a:xfrm>
            <a:off x="3504094" y="5264609"/>
            <a:ext cx="3101008" cy="4032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FAD1F6E2-36C3-4D40-9328-5A62A6FEDF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27293" y="5308772"/>
            <a:ext cx="2854610" cy="31489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XXXX</a:t>
            </a:r>
            <a:endParaRPr lang="en-IN"/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838269B-0D19-4156-A73E-B8CEC5DAFC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86177" y="1473200"/>
            <a:ext cx="2793463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2C4421CD-5E8B-46CF-8A4D-154169960E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83114" y="2871712"/>
            <a:ext cx="3596526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BEFE1999-F8B5-4A7C-9721-B68BF1BF00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81903" y="4212968"/>
            <a:ext cx="3997737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FC60A82C-C5FE-456B-A692-ED98BB9348C0}"/>
              </a:ext>
            </a:extLst>
          </p:cNvPr>
          <p:cNvSpPr/>
          <p:nvPr userDrawn="1"/>
        </p:nvSpPr>
        <p:spPr>
          <a:xfrm>
            <a:off x="10602930" y="1473200"/>
            <a:ext cx="421241" cy="2505073"/>
          </a:xfrm>
          <a:prstGeom prst="rightBrace">
            <a:avLst>
              <a:gd name="adj1" fmla="val 148672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6E452D87-071A-4E2F-B91F-E3EA03113C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10178769" y="2515116"/>
            <a:ext cx="2328122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XXXXXX</a:t>
            </a:r>
            <a:endParaRPr lang="en-IN"/>
          </a:p>
        </p:txBody>
      </p:sp>
      <p:sp>
        <p:nvSpPr>
          <p:cNvPr id="36" name="Text Placeholder 21">
            <a:extLst>
              <a:ext uri="{FF2B5EF4-FFF2-40B4-BE49-F238E27FC236}">
                <a16:creationId xmlns:a16="http://schemas.microsoft.com/office/drawing/2014/main" id="{EB369956-3AF3-4DFD-89CA-5C90A28825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10775950" y="4530311"/>
            <a:ext cx="1133759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XXXXXX</a:t>
            </a:r>
            <a:endParaRPr lang="en-IN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90B6CD19-7D5A-4EDC-B05F-4F403AA8AC95}"/>
              </a:ext>
            </a:extLst>
          </p:cNvPr>
          <p:cNvSpPr/>
          <p:nvPr userDrawn="1"/>
        </p:nvSpPr>
        <p:spPr>
          <a:xfrm>
            <a:off x="10602930" y="4213684"/>
            <a:ext cx="421241" cy="1094128"/>
          </a:xfrm>
          <a:prstGeom prst="rightBrace">
            <a:avLst>
              <a:gd name="adj1" fmla="val 64935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SlideMaster.1_Funnel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13574339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Tab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9AC9BDC-490F-5E40-30A2-BEA7BC195A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5" name="flSlideMaster.1_Title &amp; Tabl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67720058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tex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C09292B4-C7D5-D9E5-F234-70169BB598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A722C-4270-4AA0-B5FC-2FB6989294F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1475" y="1376363"/>
            <a:ext cx="3822700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3E20F4-871C-4773-BA1B-45919BDCAC48}"/>
              </a:ext>
            </a:extLst>
          </p:cNvPr>
          <p:cNvCxnSpPr>
            <a:cxnSpLocks/>
          </p:cNvCxnSpPr>
          <p:nvPr userDrawn="1"/>
        </p:nvCxnSpPr>
        <p:spPr>
          <a:xfrm>
            <a:off x="4396409" y="1366558"/>
            <a:ext cx="0" cy="42944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SlideMaster.1_Title text &amp; tabl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44307751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, pictur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5100F12E-3707-8269-C599-C1422F739E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lSlideMaster.1_Title, picture &amp; tabl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76661960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, pictur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0C7A010-E753-8DCF-C2A3-3E111F7022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FB418397-E33E-4D19-8DD9-6E964E41BC9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486275" y="1376363"/>
            <a:ext cx="7297738" cy="4294187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lSlideMaster.1_Title, picture &amp; char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78503744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00C1196A-864E-E375-7FCB-39165B078F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lSlideMaster.1_Title &amp; char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74490976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chart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87B019D-DCB1-1533-4EDE-745F812D21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lSlideMaster.1_Title &amp; chart -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88460785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559ABF87-6389-44A3-6E8F-D1896EF8E8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D59F46-A7D5-4B92-979C-D6D184AFC233}"/>
              </a:ext>
            </a:extLst>
          </p:cNvPr>
          <p:cNvSpPr/>
          <p:nvPr userDrawn="1"/>
        </p:nvSpPr>
        <p:spPr>
          <a:xfrm>
            <a:off x="371474" y="1376364"/>
            <a:ext cx="3286125" cy="781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CC6995-EF05-4F79-B270-6227C440D140}"/>
              </a:ext>
            </a:extLst>
          </p:cNvPr>
          <p:cNvSpPr/>
          <p:nvPr userDrawn="1"/>
        </p:nvSpPr>
        <p:spPr>
          <a:xfrm>
            <a:off x="371474" y="2252184"/>
            <a:ext cx="3286125" cy="7813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103BD-8EF3-485B-922E-F78215273D0E}"/>
              </a:ext>
            </a:extLst>
          </p:cNvPr>
          <p:cNvSpPr/>
          <p:nvPr userDrawn="1"/>
        </p:nvSpPr>
        <p:spPr>
          <a:xfrm>
            <a:off x="371474" y="3128003"/>
            <a:ext cx="3286125" cy="7813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9128AD-694C-4DBE-B541-E5C014E16B2A}"/>
              </a:ext>
            </a:extLst>
          </p:cNvPr>
          <p:cNvSpPr/>
          <p:nvPr userDrawn="1"/>
        </p:nvSpPr>
        <p:spPr>
          <a:xfrm>
            <a:off x="371474" y="4003823"/>
            <a:ext cx="3286125" cy="7813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AE09-A8A6-4D9F-9124-6610610B3BC8}"/>
              </a:ext>
            </a:extLst>
          </p:cNvPr>
          <p:cNvSpPr/>
          <p:nvPr userDrawn="1"/>
        </p:nvSpPr>
        <p:spPr>
          <a:xfrm>
            <a:off x="371474" y="4879643"/>
            <a:ext cx="3286125" cy="7813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bg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79C53-99E5-47EA-B431-BD09E4E17A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445428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86C84F6F-B973-4343-BD07-934FD1BE1B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2322045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D7069028-DA5B-4FED-BFD8-C0E438EBB5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195872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C24AC6F-2AF6-4693-8E03-D9AF6B5A54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4072489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7FE606D-2F8E-44F5-BFC8-43A22544FD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4949504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1BDA01-231D-4D9B-A8B9-5E0374C746F8}"/>
              </a:ext>
            </a:extLst>
          </p:cNvPr>
          <p:cNvSpPr/>
          <p:nvPr userDrawn="1"/>
        </p:nvSpPr>
        <p:spPr>
          <a:xfrm>
            <a:off x="3763478" y="137636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44D4508-2A44-4C0F-8800-D9EFEF88D1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17950" y="144542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B53B7A-EC78-4370-958C-DC73D9A58255}"/>
              </a:ext>
            </a:extLst>
          </p:cNvPr>
          <p:cNvSpPr/>
          <p:nvPr userDrawn="1"/>
        </p:nvSpPr>
        <p:spPr>
          <a:xfrm>
            <a:off x="3763478" y="225218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03802CBE-CC73-452F-8ABA-D8048BA0BD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17950" y="232124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363100-87B1-46D0-A587-F039262B77A3}"/>
              </a:ext>
            </a:extLst>
          </p:cNvPr>
          <p:cNvSpPr/>
          <p:nvPr userDrawn="1"/>
        </p:nvSpPr>
        <p:spPr>
          <a:xfrm>
            <a:off x="3763478" y="313067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C2E4593B-9A03-4E2A-B2A8-1CC6DB224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17950" y="319973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1DE6C8-60E5-46E8-A04E-8F4EFA75F50C}"/>
              </a:ext>
            </a:extLst>
          </p:cNvPr>
          <p:cNvSpPr/>
          <p:nvPr userDrawn="1"/>
        </p:nvSpPr>
        <p:spPr>
          <a:xfrm>
            <a:off x="3763478" y="400382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31B126A0-32AA-456E-A127-EA01D0270F4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7950" y="407288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ADC066-765E-4AE4-92FA-A0280CAC6BAB}"/>
              </a:ext>
            </a:extLst>
          </p:cNvPr>
          <p:cNvSpPr/>
          <p:nvPr userDrawn="1"/>
        </p:nvSpPr>
        <p:spPr>
          <a:xfrm>
            <a:off x="3763478" y="487964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4630F391-7B36-466B-9A2D-EC6788E775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7950" y="494870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6" name="flSlideMaster.1_Title &amp; text boxes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91864504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FF4394D-A1F7-72CF-4FAF-2895E462B6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648619"/>
            <a:ext cx="4784725" cy="3560762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333E66EE-E95C-4A62-940A-230BDC0403E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47691" y="1648619"/>
            <a:ext cx="6236321" cy="3560762"/>
          </a:xfrm>
        </p:spPr>
        <p:txBody>
          <a:bodyPr anchor="ctr">
            <a:normAutofit/>
          </a:bodyPr>
          <a:lstStyle>
            <a:lvl1pPr marL="0" indent="0">
              <a:buClr>
                <a:schemeClr val="bg1"/>
              </a:buClr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here…</a:t>
            </a:r>
            <a:endParaRPr lang="en-IN"/>
          </a:p>
        </p:txBody>
      </p:sp>
      <p:sp>
        <p:nvSpPr>
          <p:cNvPr id="5" name="flSlideMaster.1_Title block &amp; conten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64504085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9A5B1C-F053-45EB-802C-AC245ED4CA7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Media Placeholder 10">
            <a:extLst>
              <a:ext uri="{FF2B5EF4-FFF2-40B4-BE49-F238E27FC236}">
                <a16:creationId xmlns:a16="http://schemas.microsoft.com/office/drawing/2014/main" id="{8CFB175B-E754-4C12-A126-1A890AB2CBDB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1447800" y="368300"/>
            <a:ext cx="9296400" cy="5292725"/>
          </a:xfrm>
          <a:solidFill>
            <a:schemeClr val="tx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512DE78-F15C-C883-D570-C4516A4EC1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574" y="6100048"/>
            <a:ext cx="675951" cy="566606"/>
          </a:xfrm>
          <a:prstGeom prst="rect">
            <a:avLst/>
          </a:prstGeom>
        </p:spPr>
      </p:pic>
      <p:sp>
        <p:nvSpPr>
          <p:cNvPr id="2" name="flSlideMaster.1_Media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50850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35.xml"/><Relationship Id="rId42" Type="http://schemas.openxmlformats.org/officeDocument/2006/relationships/slideLayout" Target="../slideLayouts/slideLayout56.xml"/><Relationship Id="rId47" Type="http://schemas.openxmlformats.org/officeDocument/2006/relationships/slideLayout" Target="../slideLayouts/slideLayout61.xml"/><Relationship Id="rId63" Type="http://schemas.openxmlformats.org/officeDocument/2006/relationships/slideLayout" Target="../slideLayouts/slideLayout77.xml"/><Relationship Id="rId68" Type="http://schemas.openxmlformats.org/officeDocument/2006/relationships/slideLayout" Target="../slideLayouts/slideLayout82.xml"/><Relationship Id="rId84" Type="http://schemas.openxmlformats.org/officeDocument/2006/relationships/slideLayout" Target="../slideLayouts/slideLayout98.xml"/><Relationship Id="rId89" Type="http://schemas.openxmlformats.org/officeDocument/2006/relationships/slideLayout" Target="../slideLayouts/slideLayout103.xml"/><Relationship Id="rId1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5.xml"/><Relationship Id="rId32" Type="http://schemas.openxmlformats.org/officeDocument/2006/relationships/slideLayout" Target="../slideLayouts/slideLayout46.xml"/><Relationship Id="rId37" Type="http://schemas.openxmlformats.org/officeDocument/2006/relationships/slideLayout" Target="../slideLayouts/slideLayout51.xml"/><Relationship Id="rId53" Type="http://schemas.openxmlformats.org/officeDocument/2006/relationships/slideLayout" Target="../slideLayouts/slideLayout67.xml"/><Relationship Id="rId58" Type="http://schemas.openxmlformats.org/officeDocument/2006/relationships/slideLayout" Target="../slideLayouts/slideLayout72.xml"/><Relationship Id="rId74" Type="http://schemas.openxmlformats.org/officeDocument/2006/relationships/slideLayout" Target="../slideLayouts/slideLayout88.xml"/><Relationship Id="rId79" Type="http://schemas.openxmlformats.org/officeDocument/2006/relationships/slideLayout" Target="../slideLayouts/slideLayout93.xml"/><Relationship Id="rId5" Type="http://schemas.openxmlformats.org/officeDocument/2006/relationships/slideLayout" Target="../slideLayouts/slideLayout19.xml"/><Relationship Id="rId90" Type="http://schemas.openxmlformats.org/officeDocument/2006/relationships/slideLayout" Target="../slideLayouts/slideLayout104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57.xml"/><Relationship Id="rId48" Type="http://schemas.openxmlformats.org/officeDocument/2006/relationships/slideLayout" Target="../slideLayouts/slideLayout62.xml"/><Relationship Id="rId64" Type="http://schemas.openxmlformats.org/officeDocument/2006/relationships/slideLayout" Target="../slideLayouts/slideLayout78.xml"/><Relationship Id="rId69" Type="http://schemas.openxmlformats.org/officeDocument/2006/relationships/slideLayout" Target="../slideLayouts/slideLayout83.xml"/><Relationship Id="rId8" Type="http://schemas.openxmlformats.org/officeDocument/2006/relationships/slideLayout" Target="../slideLayouts/slideLayout22.xml"/><Relationship Id="rId51" Type="http://schemas.openxmlformats.org/officeDocument/2006/relationships/slideLayout" Target="../slideLayouts/slideLayout65.xml"/><Relationship Id="rId72" Type="http://schemas.openxmlformats.org/officeDocument/2006/relationships/slideLayout" Target="../slideLayouts/slideLayout86.xml"/><Relationship Id="rId80" Type="http://schemas.openxmlformats.org/officeDocument/2006/relationships/slideLayout" Target="../slideLayouts/slideLayout94.xml"/><Relationship Id="rId85" Type="http://schemas.openxmlformats.org/officeDocument/2006/relationships/slideLayout" Target="../slideLayouts/slideLayout99.xml"/><Relationship Id="rId93" Type="http://schemas.openxmlformats.org/officeDocument/2006/relationships/image" Target="../media/image8.png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33" Type="http://schemas.openxmlformats.org/officeDocument/2006/relationships/slideLayout" Target="../slideLayouts/slideLayout47.xml"/><Relationship Id="rId38" Type="http://schemas.openxmlformats.org/officeDocument/2006/relationships/slideLayout" Target="../slideLayouts/slideLayout52.xml"/><Relationship Id="rId46" Type="http://schemas.openxmlformats.org/officeDocument/2006/relationships/slideLayout" Target="../slideLayouts/slideLayout60.xml"/><Relationship Id="rId59" Type="http://schemas.openxmlformats.org/officeDocument/2006/relationships/slideLayout" Target="../slideLayouts/slideLayout73.xml"/><Relationship Id="rId67" Type="http://schemas.openxmlformats.org/officeDocument/2006/relationships/slideLayout" Target="../slideLayouts/slideLayout81.xml"/><Relationship Id="rId20" Type="http://schemas.openxmlformats.org/officeDocument/2006/relationships/slideLayout" Target="../slideLayouts/slideLayout34.xml"/><Relationship Id="rId41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68.xml"/><Relationship Id="rId62" Type="http://schemas.openxmlformats.org/officeDocument/2006/relationships/slideLayout" Target="../slideLayouts/slideLayout76.xml"/><Relationship Id="rId70" Type="http://schemas.openxmlformats.org/officeDocument/2006/relationships/slideLayout" Target="../slideLayouts/slideLayout84.xml"/><Relationship Id="rId75" Type="http://schemas.openxmlformats.org/officeDocument/2006/relationships/slideLayout" Target="../slideLayouts/slideLayout89.xml"/><Relationship Id="rId83" Type="http://schemas.openxmlformats.org/officeDocument/2006/relationships/slideLayout" Target="../slideLayouts/slideLayout97.xml"/><Relationship Id="rId88" Type="http://schemas.openxmlformats.org/officeDocument/2006/relationships/slideLayout" Target="../slideLayouts/slideLayout102.xml"/><Relationship Id="rId91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2.xml"/><Relationship Id="rId36" Type="http://schemas.openxmlformats.org/officeDocument/2006/relationships/slideLayout" Target="../slideLayouts/slideLayout50.xml"/><Relationship Id="rId49" Type="http://schemas.openxmlformats.org/officeDocument/2006/relationships/slideLayout" Target="../slideLayouts/slideLayout63.xml"/><Relationship Id="rId57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24.xml"/><Relationship Id="rId31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58.xml"/><Relationship Id="rId52" Type="http://schemas.openxmlformats.org/officeDocument/2006/relationships/slideLayout" Target="../slideLayouts/slideLayout66.xml"/><Relationship Id="rId60" Type="http://schemas.openxmlformats.org/officeDocument/2006/relationships/slideLayout" Target="../slideLayouts/slideLayout74.xml"/><Relationship Id="rId65" Type="http://schemas.openxmlformats.org/officeDocument/2006/relationships/slideLayout" Target="../slideLayouts/slideLayout79.xml"/><Relationship Id="rId73" Type="http://schemas.openxmlformats.org/officeDocument/2006/relationships/slideLayout" Target="../slideLayouts/slideLayout87.xml"/><Relationship Id="rId78" Type="http://schemas.openxmlformats.org/officeDocument/2006/relationships/slideLayout" Target="../slideLayouts/slideLayout92.xml"/><Relationship Id="rId81" Type="http://schemas.openxmlformats.org/officeDocument/2006/relationships/slideLayout" Target="../slideLayouts/slideLayout95.xml"/><Relationship Id="rId86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9" Type="http://schemas.openxmlformats.org/officeDocument/2006/relationships/slideLayout" Target="../slideLayouts/slideLayout53.xml"/><Relationship Id="rId34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64.xml"/><Relationship Id="rId55" Type="http://schemas.openxmlformats.org/officeDocument/2006/relationships/slideLayout" Target="../slideLayouts/slideLayout69.xml"/><Relationship Id="rId76" Type="http://schemas.openxmlformats.org/officeDocument/2006/relationships/slideLayout" Target="../slideLayouts/slideLayout90.xml"/><Relationship Id="rId7" Type="http://schemas.openxmlformats.org/officeDocument/2006/relationships/slideLayout" Target="../slideLayouts/slideLayout21.xml"/><Relationship Id="rId71" Type="http://schemas.openxmlformats.org/officeDocument/2006/relationships/slideLayout" Target="../slideLayouts/slideLayout85.xml"/><Relationship Id="rId9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54.xml"/><Relationship Id="rId45" Type="http://schemas.openxmlformats.org/officeDocument/2006/relationships/slideLayout" Target="../slideLayouts/slideLayout59.xml"/><Relationship Id="rId66" Type="http://schemas.openxmlformats.org/officeDocument/2006/relationships/slideLayout" Target="../slideLayouts/slideLayout80.xml"/><Relationship Id="rId87" Type="http://schemas.openxmlformats.org/officeDocument/2006/relationships/slideLayout" Target="../slideLayouts/slideLayout101.xml"/><Relationship Id="rId61" Type="http://schemas.openxmlformats.org/officeDocument/2006/relationships/slideLayout" Target="../slideLayouts/slideLayout75.xml"/><Relationship Id="rId82" Type="http://schemas.openxmlformats.org/officeDocument/2006/relationships/slideLayout" Target="../slideLayouts/slideLayout96.xml"/><Relationship Id="rId1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44.xml"/><Relationship Id="rId35" Type="http://schemas.openxmlformats.org/officeDocument/2006/relationships/slideLayout" Target="../slideLayouts/slideLayout49.xml"/><Relationship Id="rId56" Type="http://schemas.openxmlformats.org/officeDocument/2006/relationships/slideLayout" Target="../slideLayouts/slideLayout70.xml"/><Relationship Id="rId77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711E3C-C3B3-40E3-BFFF-D70316C98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CD472-1D9B-4D2A-A4B7-517EC7EEE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27010-E5ED-466D-94FA-420E7E1C4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654FA-50C2-4C31-8143-D3CDCC50E9C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B379F-A380-4A66-BE59-CBDE59EC3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09E91-CE81-486E-A2EC-BBE6F0A50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66894-A27B-4CAD-921E-0883AE857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0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phic 3"/>
          <p:cNvPicPr>
            <a:picLocks noChangeAspect="1"/>
          </p:cNvPicPr>
          <p:nvPr userDrawn="1"/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025349" y="5719062"/>
            <a:ext cx="994486" cy="994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71475" y="379413"/>
            <a:ext cx="11412538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71475" y="1376363"/>
            <a:ext cx="11412538" cy="42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0182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59438" y="6018213"/>
            <a:ext cx="8731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>
                <a:solidFill>
                  <a:schemeClr val="tx2"/>
                </a:solidFill>
                <a:latin typeface="Vi" panose="00000500000000000000" pitchFamily="50" charset="0"/>
              </a:defRPr>
            </a:lvl1pPr>
          </a:lstStyle>
          <a:p>
            <a:pPr>
              <a:defRPr/>
            </a:pPr>
            <a:fld id="{45644A2E-D16A-413D-A6D0-DB8AAB391CB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72982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  <p:sldLayoutId id="2147483692" r:id="rId28"/>
    <p:sldLayoutId id="2147483693" r:id="rId29"/>
    <p:sldLayoutId id="2147483694" r:id="rId30"/>
    <p:sldLayoutId id="2147483695" r:id="rId31"/>
    <p:sldLayoutId id="2147483696" r:id="rId32"/>
    <p:sldLayoutId id="2147483697" r:id="rId33"/>
    <p:sldLayoutId id="2147483698" r:id="rId34"/>
    <p:sldLayoutId id="2147483699" r:id="rId35"/>
    <p:sldLayoutId id="2147483700" r:id="rId36"/>
    <p:sldLayoutId id="2147483701" r:id="rId37"/>
    <p:sldLayoutId id="2147483702" r:id="rId38"/>
    <p:sldLayoutId id="2147483703" r:id="rId39"/>
    <p:sldLayoutId id="2147483704" r:id="rId40"/>
    <p:sldLayoutId id="2147483705" r:id="rId41"/>
    <p:sldLayoutId id="2147483706" r:id="rId42"/>
    <p:sldLayoutId id="2147483707" r:id="rId43"/>
    <p:sldLayoutId id="2147483708" r:id="rId44"/>
    <p:sldLayoutId id="2147483709" r:id="rId45"/>
    <p:sldLayoutId id="2147483710" r:id="rId46"/>
    <p:sldLayoutId id="2147483711" r:id="rId47"/>
    <p:sldLayoutId id="2147483712" r:id="rId48"/>
    <p:sldLayoutId id="2147483713" r:id="rId49"/>
    <p:sldLayoutId id="2147483714" r:id="rId50"/>
    <p:sldLayoutId id="2147483715" r:id="rId51"/>
    <p:sldLayoutId id="2147483716" r:id="rId52"/>
    <p:sldLayoutId id="2147483717" r:id="rId53"/>
    <p:sldLayoutId id="2147483718" r:id="rId54"/>
    <p:sldLayoutId id="2147483719" r:id="rId55"/>
    <p:sldLayoutId id="2147483720" r:id="rId56"/>
    <p:sldLayoutId id="2147483721" r:id="rId57"/>
    <p:sldLayoutId id="2147483722" r:id="rId58"/>
    <p:sldLayoutId id="2147483723" r:id="rId59"/>
    <p:sldLayoutId id="2147483724" r:id="rId60"/>
    <p:sldLayoutId id="2147483725" r:id="rId61"/>
    <p:sldLayoutId id="2147483726" r:id="rId62"/>
    <p:sldLayoutId id="2147483727" r:id="rId63"/>
    <p:sldLayoutId id="2147483728" r:id="rId64"/>
    <p:sldLayoutId id="2147483729" r:id="rId65"/>
    <p:sldLayoutId id="2147483730" r:id="rId66"/>
    <p:sldLayoutId id="2147483731" r:id="rId67"/>
    <p:sldLayoutId id="2147483732" r:id="rId68"/>
    <p:sldLayoutId id="2147483733" r:id="rId69"/>
    <p:sldLayoutId id="2147483734" r:id="rId70"/>
    <p:sldLayoutId id="2147483735" r:id="rId71"/>
    <p:sldLayoutId id="2147483736" r:id="rId72"/>
    <p:sldLayoutId id="2147483737" r:id="rId73"/>
    <p:sldLayoutId id="2147483738" r:id="rId74"/>
    <p:sldLayoutId id="2147483739" r:id="rId75"/>
    <p:sldLayoutId id="2147483740" r:id="rId76"/>
    <p:sldLayoutId id="2147483741" r:id="rId77"/>
    <p:sldLayoutId id="2147483742" r:id="rId78"/>
    <p:sldLayoutId id="2147483743" r:id="rId79"/>
    <p:sldLayoutId id="2147483744" r:id="rId80"/>
    <p:sldLayoutId id="2147483745" r:id="rId81"/>
    <p:sldLayoutId id="2147483746" r:id="rId82"/>
    <p:sldLayoutId id="2147483747" r:id="rId83"/>
    <p:sldLayoutId id="2147483748" r:id="rId84"/>
    <p:sldLayoutId id="2147483749" r:id="rId85"/>
    <p:sldLayoutId id="2147483750" r:id="rId86"/>
    <p:sldLayoutId id="2147483751" r:id="rId87"/>
    <p:sldLayoutId id="2147483752" r:id="rId88"/>
    <p:sldLayoutId id="2147483753" r:id="rId89"/>
    <p:sldLayoutId id="2147483754" r:id="rId90"/>
    <p:sldLayoutId id="2147483755" r:id="rId9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9pPr>
    </p:titleStyle>
    <p:bodyStyle>
      <a:lvl1pPr marL="228600" indent="-2286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searchsecurity/definition/smart-car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techtarget.com/searchmobilecomputing/definition/Long-Term-Evolution-LT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1062E8-6902-1F3D-CAD6-4D3CD9AADD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i"/>
                <a:ea typeface="+mn-ea"/>
                <a:cs typeface="+mn-cs"/>
              </a:rPr>
              <a:t>Vodafone Idea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F99515-BB08-C616-1568-6F701B68EC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01844A-6168-4B93-B09A-45625C485E75}" type="slidenum">
              <a:rPr kumimoji="0" lang="en-I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i" panose="00000500000000000000" pitchFamily="50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altLang="en-US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i" panose="000005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35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2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1203764" y="221222"/>
            <a:ext cx="3146169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4546A"/>
              </a:buClr>
            </a:pPr>
            <a:r>
              <a:rPr lang="en-US" sz="2000" b="1" dirty="0">
                <a:solidFill>
                  <a:prstClr val="white"/>
                </a:solidFill>
                <a:latin typeface="Vi" panose="00000500000000000000" pitchFamily="50" charset="0"/>
              </a:rPr>
              <a:t>SIM Parameters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649" y="105039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/>
              </a:rPr>
              <a:t>What is SIM Card</a:t>
            </a:r>
          </a:p>
        </p:txBody>
      </p:sp>
      <p:sp>
        <p:nvSpPr>
          <p:cNvPr id="6" name="Rectangle 5"/>
          <p:cNvSpPr/>
          <p:nvPr/>
        </p:nvSpPr>
        <p:spPr>
          <a:xfrm>
            <a:off x="216665" y="1555587"/>
            <a:ext cx="1160443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Vi" panose="00000500000000000000" pitchFamily="50" charset="0"/>
              </a:rPr>
              <a:t>A SIM card, also known as a subscriber identity module, is a </a:t>
            </a:r>
            <a:r>
              <a:rPr lang="en-US" sz="1600" u="sng" dirty="0">
                <a:latin typeface="Vi" panose="00000500000000000000" pitchFamily="50" charset="0"/>
                <a:hlinkClick r:id="rId3"/>
              </a:rPr>
              <a:t>smart card</a:t>
            </a:r>
            <a:r>
              <a:rPr lang="en-US" sz="1600" dirty="0">
                <a:latin typeface="Vi" panose="00000500000000000000" pitchFamily="50" charset="0"/>
              </a:rPr>
              <a:t> that stores identification information that pinpoints a smartphone to a specific mobile network. Data that SIM cards contain include user identity, location and phone number, network authorization data, personal security keys, contact lists and stored text messages. SIM cards allow a mobile user to use this data and the features that come with them.</a:t>
            </a:r>
          </a:p>
          <a:p>
            <a:endParaRPr lang="en-US" sz="1600" dirty="0">
              <a:latin typeface="Vi" panose="00000500000000000000" pitchFamily="50" charset="0"/>
            </a:endParaRPr>
          </a:p>
          <a:p>
            <a:r>
              <a:rPr lang="en-US" sz="1600" dirty="0">
                <a:latin typeface="Vi" panose="00000500000000000000" pitchFamily="50" charset="0"/>
              </a:rPr>
              <a:t>Without a SIM card, some phones would not be able to make calls, connect to internet services such as 4G </a:t>
            </a:r>
            <a:r>
              <a:rPr lang="en-US" sz="1600" u="sng" dirty="0">
                <a:latin typeface="Vi" panose="00000500000000000000" pitchFamily="50" charset="0"/>
                <a:hlinkClick r:id="rId4"/>
              </a:rPr>
              <a:t>LTE</a:t>
            </a:r>
            <a:r>
              <a:rPr lang="en-US" sz="1600" dirty="0">
                <a:latin typeface="Vi" panose="00000500000000000000" pitchFamily="50" charset="0"/>
              </a:rPr>
              <a:t> or send SMS messages. SIM cards are removable and have anywhere from, 32KB to 128KB</a:t>
            </a:r>
            <a:endParaRPr lang="en-US" sz="1600" b="0" i="0" dirty="0">
              <a:effectLst/>
              <a:latin typeface="Vi" panose="00000500000000000000" pitchFamily="5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681" y="4056426"/>
            <a:ext cx="116815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02124"/>
                </a:solidFill>
                <a:latin typeface="Vi" panose="00000500000000000000" pitchFamily="50" charset="0"/>
              </a:rPr>
              <a:t>An IoT/M2M SIM card is </a:t>
            </a:r>
            <a:r>
              <a:rPr lang="en-US" sz="1600" b="1" dirty="0">
                <a:solidFill>
                  <a:srgbClr val="202124"/>
                </a:solidFill>
                <a:latin typeface="Vi" panose="00000500000000000000" pitchFamily="50" charset="0"/>
              </a:rPr>
              <a:t>a variation of traditional SIM cards used in personal mobile devices like smartphones that have additional features designed for IoT devices</a:t>
            </a:r>
            <a:r>
              <a:rPr lang="en-US" sz="1600" dirty="0">
                <a:solidFill>
                  <a:srgbClr val="202124"/>
                </a:solidFill>
                <a:latin typeface="Vi" panose="00000500000000000000" pitchFamily="50" charset="0"/>
              </a:rPr>
              <a:t>. This includes things like being more durable, secure, and flexible</a:t>
            </a:r>
            <a:endParaRPr lang="en-US" sz="1600" dirty="0">
              <a:latin typeface="Vi" panose="00000500000000000000" pitchFamily="5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6864" y="352735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/>
              </a:rPr>
              <a:t>What is IOT SIM Card</a:t>
            </a:r>
          </a:p>
        </p:txBody>
      </p:sp>
      <p:sp>
        <p:nvSpPr>
          <p:cNvPr id="9" name="Rectangle 8"/>
          <p:cNvSpPr/>
          <p:nvPr/>
        </p:nvSpPr>
        <p:spPr>
          <a:xfrm>
            <a:off x="227683" y="5356419"/>
            <a:ext cx="11483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02124"/>
                </a:solidFill>
                <a:latin typeface="Vi" panose="00000500000000000000" pitchFamily="50" charset="0"/>
              </a:rPr>
              <a:t>MSISDN (</a:t>
            </a:r>
            <a:r>
              <a:rPr lang="en-US" sz="1600" b="1" dirty="0">
                <a:solidFill>
                  <a:srgbClr val="202124"/>
                </a:solidFill>
                <a:latin typeface="Vi" panose="00000500000000000000" pitchFamily="50" charset="0"/>
              </a:rPr>
              <a:t>Mobile Station Integrated Services Digital Network</a:t>
            </a:r>
            <a:r>
              <a:rPr lang="en-US" sz="1600" dirty="0">
                <a:solidFill>
                  <a:srgbClr val="202124"/>
                </a:solidFill>
                <a:latin typeface="Vi" panose="00000500000000000000" pitchFamily="50" charset="0"/>
              </a:rPr>
              <a:t>) is the phone number which identifies a device during calls or data sessions. It performs a crucial function in ensuring secure connectivity between the different components within an IoT network</a:t>
            </a:r>
            <a:endParaRPr lang="en-US" sz="1600" dirty="0">
              <a:latin typeface="Vi" panose="00000500000000000000" pitchFamily="5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5028" y="483652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/>
              </a:rPr>
              <a:t>MSISDN</a:t>
            </a:r>
          </a:p>
        </p:txBody>
      </p:sp>
    </p:spTree>
    <p:extLst>
      <p:ext uri="{BB962C8B-B14F-4D97-AF65-F5344CB8AC3E}">
        <p14:creationId xmlns:p14="http://schemas.microsoft.com/office/powerpoint/2010/main" val="422048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8" grpId="0"/>
      <p:bldP spid="10" grpId="0"/>
      <p:bldP spid="9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3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1203764" y="221222"/>
            <a:ext cx="3146169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4546A"/>
              </a:buClr>
            </a:pPr>
            <a:r>
              <a:rPr lang="en-US" sz="2000" b="1" dirty="0">
                <a:solidFill>
                  <a:prstClr val="white"/>
                </a:solidFill>
                <a:latin typeface="Vi" panose="00000500000000000000" pitchFamily="50" charset="0"/>
              </a:rPr>
              <a:t>SIM Parameters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649" y="105039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/>
              </a:rPr>
              <a:t>SIM Number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682" y="1456435"/>
            <a:ext cx="11604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Vi" panose="00000500000000000000" pitchFamily="50" charset="0"/>
              </a:rPr>
              <a:t>SIM card numbers are </a:t>
            </a:r>
            <a:r>
              <a:rPr lang="en-US" sz="1600" b="1" dirty="0">
                <a:latin typeface="Vi" panose="00000500000000000000" pitchFamily="50" charset="0"/>
              </a:rPr>
              <a:t>the unique identification numbers on a SIM (subscriber identity module) card that store information for an individual cell phone user</a:t>
            </a:r>
            <a:r>
              <a:rPr lang="en-US" sz="1600" dirty="0">
                <a:latin typeface="Vi" panose="00000500000000000000" pitchFamily="50" charset="0"/>
              </a:rPr>
              <a:t>. An example of SIM card numbers are the card's unique serial number and the internationally unique number of the cell phone user</a:t>
            </a:r>
            <a:endParaRPr lang="en-US" sz="1600" b="0" i="0" dirty="0">
              <a:effectLst/>
              <a:latin typeface="Vi" panose="00000500000000000000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7880" y="239262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/>
              </a:rPr>
              <a:t>IMSI Number</a:t>
            </a:r>
          </a:p>
        </p:txBody>
      </p:sp>
      <p:sp>
        <p:nvSpPr>
          <p:cNvPr id="2" name="Rectangle 1"/>
          <p:cNvSpPr/>
          <p:nvPr/>
        </p:nvSpPr>
        <p:spPr>
          <a:xfrm>
            <a:off x="249714" y="2784756"/>
            <a:ext cx="1173663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Vi" panose="00000500000000000000" pitchFamily="50" charset="0"/>
              </a:rPr>
              <a:t>IMSI (International Mobile Subscriber Identifier) is a number of 14-15 digits which identifies a mobile subscriber by their SIM card. It is made up of several parts, including a country code, a network code, and an individual string of digits identifying each particular card within the mobile network.</a:t>
            </a:r>
          </a:p>
          <a:p>
            <a:endParaRPr lang="en-US" sz="1600" dirty="0">
              <a:solidFill>
                <a:srgbClr val="333333"/>
              </a:solidFill>
              <a:latin typeface="Vi" panose="00000500000000000000" pitchFamily="50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Vi" panose="00000500000000000000" pitchFamily="50" charset="0"/>
              </a:rPr>
              <a:t>This unique number is stored on the SIM card itself and is not moved or changed in the case that the mobile phone number (the MSISDN) is ported to a different SIM card. This allows companies to check the IMSI of a subscriber, to cut down on SIM swap fraud</a:t>
            </a:r>
            <a:endParaRPr lang="en-US" sz="1600" b="0" i="0" dirty="0">
              <a:solidFill>
                <a:srgbClr val="333333"/>
              </a:solidFill>
              <a:effectLst/>
              <a:latin typeface="Vi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9715" y="5077843"/>
            <a:ext cx="121112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Vi" panose="00000500000000000000" pitchFamily="50" charset="0"/>
              </a:rPr>
              <a:t>An Access Point Name (APN) is a gateway between a GSM, GPRS, 3G or 4G mobile network and another computer network, frequently the public Internet. A mobile device making a data connection must be configured with an APN to present to the carrier.</a:t>
            </a:r>
            <a:br>
              <a:rPr lang="en-US" sz="1600" dirty="0">
                <a:latin typeface="Vi" panose="00000500000000000000" pitchFamily="50" charset="0"/>
              </a:rPr>
            </a:br>
            <a:br>
              <a:rPr lang="en-US" sz="1600" dirty="0">
                <a:latin typeface="Vi" panose="00000500000000000000" pitchFamily="50" charset="0"/>
              </a:rPr>
            </a:br>
            <a:r>
              <a:rPr lang="en-US" sz="1600" dirty="0">
                <a:solidFill>
                  <a:srgbClr val="333333"/>
                </a:solidFill>
                <a:latin typeface="Vi" panose="00000500000000000000" pitchFamily="50" charset="0"/>
              </a:rPr>
              <a:t>The APN is used to find the right IP address that the device should be identified with on the network, determine if a private network is needed</a:t>
            </a:r>
            <a:endParaRPr lang="en-US" sz="1600" dirty="0">
              <a:latin typeface="Vi" panose="00000500000000000000" pitchFamily="5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7061" y="466025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/>
              </a:rPr>
              <a:t>Access Point Name (APN)</a:t>
            </a:r>
          </a:p>
        </p:txBody>
      </p:sp>
    </p:spTree>
    <p:extLst>
      <p:ext uri="{BB962C8B-B14F-4D97-AF65-F5344CB8AC3E}">
        <p14:creationId xmlns:p14="http://schemas.microsoft.com/office/powerpoint/2010/main" val="275531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2" grpId="0"/>
      <p:bldP spid="4" grpId="0" build="p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4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1203764" y="221222"/>
            <a:ext cx="3146169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4546A"/>
              </a:buClr>
            </a:pPr>
            <a:r>
              <a:rPr lang="en-US" sz="2000" b="1" dirty="0">
                <a:solidFill>
                  <a:prstClr val="white"/>
                </a:solidFill>
                <a:latin typeface="Vi" panose="00000500000000000000" pitchFamily="50" charset="0"/>
              </a:rPr>
              <a:t>SIM Parameters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649" y="105039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/>
              </a:rPr>
              <a:t>SIMEX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682" y="1456435"/>
            <a:ext cx="11604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Vi" panose="00000500000000000000" pitchFamily="50" charset="0"/>
              </a:rPr>
              <a:t>The process of changing from an existing SIM to a new SIM, without changing the mobile number is called as SIM Exchange. Some reasons a customer would opt for a SIM Exchange are blocked, faulty, damaged and lost. After completion of SIMEX, all the services active on the old SIM will be carried forward to the new SIM</a:t>
            </a:r>
            <a:endParaRPr lang="en-US" sz="1600" b="0" i="0" dirty="0">
              <a:effectLst/>
              <a:latin typeface="Vi" panose="00000500000000000000" pitchFamily="5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6863" y="24697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/>
              </a:rPr>
              <a:t>E-SIM</a:t>
            </a:r>
          </a:p>
        </p:txBody>
      </p:sp>
      <p:sp>
        <p:nvSpPr>
          <p:cNvPr id="8" name="Rectangle 7"/>
          <p:cNvSpPr/>
          <p:nvPr/>
        </p:nvSpPr>
        <p:spPr>
          <a:xfrm>
            <a:off x="249716" y="2924833"/>
            <a:ext cx="116925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12529"/>
                </a:solidFill>
                <a:latin typeface="Vi" panose="00000500000000000000" pitchFamily="50" charset="0"/>
              </a:rPr>
              <a:t>An eSIM is an ‘embedded’ SIM or a virtual SIM. When an eSIM is activated on the main device i.e., the phone, the device is referred to as a ‘Primary Device’. When the eSIM is used on another device like an Apple watch, the device is referred to as a ‘Secondary device’. Customers with compatible devices can use their phone as a dual SIM, with one eSIM and one Physical SIM with two different numbers and accounts.</a:t>
            </a:r>
            <a:endParaRPr lang="en-US" sz="1600" dirty="0">
              <a:latin typeface="Vi" panose="00000500000000000000" pitchFamily="5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6043" y="419755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Vi" panose="00000500000000000000" pitchFamily="50" charset="0"/>
              </a:rPr>
              <a:t>IoT eSIM</a:t>
            </a:r>
          </a:p>
        </p:txBody>
      </p:sp>
      <p:sp>
        <p:nvSpPr>
          <p:cNvPr id="9" name="Rectangle 8"/>
          <p:cNvSpPr/>
          <p:nvPr/>
        </p:nvSpPr>
        <p:spPr>
          <a:xfrm>
            <a:off x="220337" y="4637168"/>
            <a:ext cx="1165584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F3043"/>
                </a:solidFill>
                <a:latin typeface="Vi" panose="00000500000000000000" pitchFamily="50" charset="0"/>
              </a:rPr>
              <a:t>With </a:t>
            </a:r>
            <a:r>
              <a:rPr lang="en-US" sz="1600" b="1" dirty="0">
                <a:solidFill>
                  <a:srgbClr val="2F3043"/>
                </a:solidFill>
                <a:latin typeface="Vi" panose="00000500000000000000" pitchFamily="50" charset="0"/>
              </a:rPr>
              <a:t>Vi</a:t>
            </a:r>
            <a:r>
              <a:rPr lang="en-US" sz="1600" b="1" baseline="30000" dirty="0">
                <a:solidFill>
                  <a:srgbClr val="2F3043"/>
                </a:solidFill>
                <a:latin typeface="Vi" panose="00000500000000000000" pitchFamily="50" charset="0"/>
              </a:rPr>
              <a:t>TM</a:t>
            </a:r>
            <a:r>
              <a:rPr lang="en-US" sz="1600" b="1" dirty="0">
                <a:solidFill>
                  <a:srgbClr val="2F3043"/>
                </a:solidFill>
                <a:latin typeface="Vi" panose="00000500000000000000" pitchFamily="50" charset="0"/>
              </a:rPr>
              <a:t> IoT eSIM</a:t>
            </a:r>
            <a:r>
              <a:rPr lang="en-US" sz="1600" dirty="0">
                <a:solidFill>
                  <a:srgbClr val="2F3043"/>
                </a:solidFill>
                <a:latin typeface="Vi" panose="00000500000000000000" pitchFamily="50" charset="0"/>
              </a:rPr>
              <a:t> - our embedded IoT SIM solution, you get the flexibility to remotely switch the Mobile Network Operator (MNO) of your IoT devices, without changing the SIM card. This enterprise-grade, highly resilient IoT solution ensure that your business enjoys secure connectivity through embedded hardware, reduced costs through consolidation of network profiles, and a reduced hardware size - resulting in sleeker, more compact device designs.</a:t>
            </a:r>
            <a:endParaRPr lang="en-US" sz="1600" dirty="0">
              <a:latin typeface="Vi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52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  <p:bldP spid="8" grpId="0"/>
      <p:bldP spid="14" grpId="0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5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1203764" y="221222"/>
            <a:ext cx="3146169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4546A"/>
              </a:buClr>
            </a:pPr>
            <a:r>
              <a:rPr lang="en-US" sz="2000" b="1" dirty="0">
                <a:solidFill>
                  <a:prstClr val="white"/>
                </a:solidFill>
                <a:latin typeface="Vi" panose="00000500000000000000" pitchFamily="50" charset="0"/>
              </a:rPr>
              <a:t>SIM Parameters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297455" y="1066113"/>
            <a:ext cx="11545677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Vi" panose="00000500000000000000" pitchFamily="50" charset="0"/>
              </a:rPr>
              <a:t>Vi</a:t>
            </a:r>
            <a:r>
              <a:rPr lang="en-US" b="1" baseline="30000" dirty="0">
                <a:solidFill>
                  <a:srgbClr val="FF0000"/>
                </a:solidFill>
                <a:latin typeface="Vi" panose="00000500000000000000" pitchFamily="50" charset="0"/>
              </a:rPr>
              <a:t>TM</a:t>
            </a:r>
            <a:r>
              <a:rPr lang="en-US" b="1" dirty="0">
                <a:solidFill>
                  <a:srgbClr val="FF0000"/>
                </a:solidFill>
                <a:latin typeface="Vi" panose="00000500000000000000" pitchFamily="50" charset="0"/>
              </a:rPr>
              <a:t> IoT eSIM’s are:</a:t>
            </a:r>
          </a:p>
          <a:p>
            <a:endParaRPr lang="en-US" sz="1600" dirty="0">
              <a:solidFill>
                <a:srgbClr val="2F3043"/>
              </a:solidFill>
              <a:latin typeface="Vi" panose="00000500000000000000" pitchFamily="50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3043"/>
                </a:solidFill>
                <a:latin typeface="Vi" panose="00000500000000000000" pitchFamily="50" charset="0"/>
              </a:rPr>
              <a:t>Capable to switch to Network profiles/operators automatically, on the basis of network availability, or manually, over the air (OTA) in real-time</a:t>
            </a:r>
            <a:br>
              <a:rPr lang="en-US" sz="1600" dirty="0">
                <a:solidFill>
                  <a:srgbClr val="2F3043"/>
                </a:solidFill>
                <a:latin typeface="Vi" panose="00000500000000000000" pitchFamily="50" charset="0"/>
              </a:rPr>
            </a:br>
            <a:endParaRPr lang="en-US" sz="1600" dirty="0">
              <a:solidFill>
                <a:srgbClr val="2F3043"/>
              </a:solidFill>
              <a:latin typeface="Vi" panose="00000500000000000000" pitchFamily="50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3043"/>
                </a:solidFill>
                <a:latin typeface="Vi" panose="00000500000000000000" pitchFamily="50" charset="0"/>
              </a:rPr>
              <a:t>Available in all SIM form factors for integration across MFF2 devices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F3043"/>
              </a:solidFill>
              <a:latin typeface="Vi" panose="00000500000000000000" pitchFamily="50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3043"/>
                </a:solidFill>
                <a:latin typeface="Vi" panose="00000500000000000000" pitchFamily="50" charset="0"/>
              </a:rPr>
              <a:t>Enterprise-grade build, to ensure performance even in harsh weather conditions, with an operating range of -40°C to +105°C and a storage range of -40°C to +125°C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F3043"/>
              </a:solidFill>
              <a:latin typeface="Vi" panose="00000500000000000000" pitchFamily="50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3043"/>
                </a:solidFill>
                <a:latin typeface="Vi" panose="00000500000000000000" pitchFamily="50" charset="0"/>
              </a:rPr>
              <a:t>Bundled with our IoT Connectivity Management Platform (CMP) a remote provisioning, visibility and management platform for IoT </a:t>
            </a:r>
            <a:r>
              <a:rPr lang="en-US" sz="1600" dirty="0" err="1">
                <a:solidFill>
                  <a:srgbClr val="2F3043"/>
                </a:solidFill>
                <a:latin typeface="Vi" panose="00000500000000000000" pitchFamily="50" charset="0"/>
              </a:rPr>
              <a:t>eSIMs</a:t>
            </a:r>
            <a:r>
              <a:rPr lang="en-US" sz="1600" dirty="0">
                <a:solidFill>
                  <a:srgbClr val="2F3043"/>
                </a:solidFill>
                <a:latin typeface="Vi" panose="00000500000000000000" pitchFamily="50" charset="0"/>
              </a:rPr>
              <a:t>, across networks 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F3043"/>
              </a:solidFill>
              <a:latin typeface="Vi" panose="00000500000000000000" pitchFamily="50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3043"/>
                </a:solidFill>
                <a:latin typeface="Vi" panose="00000500000000000000" pitchFamily="50" charset="0"/>
              </a:rPr>
              <a:t>Designed to last with a long product life of up to 17 years at 85° C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F3043"/>
              </a:solidFill>
              <a:latin typeface="Vi" panose="00000500000000000000" pitchFamily="50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3043"/>
                </a:solidFill>
                <a:latin typeface="Vi" panose="00000500000000000000" pitchFamily="50" charset="0"/>
              </a:rPr>
              <a:t>Embedded into the hardware with pre-configured profile slots, thus ensuring high grade security with no scope for tampering or loss</a:t>
            </a:r>
            <a:r>
              <a:rPr lang="en-US" dirty="0">
                <a:solidFill>
                  <a:srgbClr val="2F3043"/>
                </a:solidFill>
                <a:latin typeface="ViRegular"/>
              </a:rPr>
              <a:t> </a:t>
            </a:r>
            <a:endParaRPr lang="en-US" b="0" i="0" dirty="0">
              <a:solidFill>
                <a:srgbClr val="2F3043"/>
              </a:solidFill>
              <a:effectLst/>
              <a:latin typeface="Vi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3241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>
              <a:spcBef>
                <a:spcPct val="60000"/>
              </a:spcBef>
              <a:buClr>
                <a:srgbClr val="FF0000"/>
              </a:buClr>
            </a:pPr>
            <a:r>
              <a:rPr lang="en-US" sz="4800" kern="0" dirty="0">
                <a:solidFill>
                  <a:srgbClr val="000000"/>
                </a:solidFill>
                <a:latin typeface="Vi" panose="00000500000000000000" pitchFamily="50" charset="0"/>
              </a:rPr>
              <a:t>IP Assignment Process-Static and Dynamic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0A2145-35EA-4F2F-B960-63A8D8F3AE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6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40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7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1203764" y="221222"/>
            <a:ext cx="3146169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4546A"/>
              </a:buClr>
            </a:pPr>
            <a:r>
              <a:rPr lang="en-US" sz="2000" b="1" dirty="0">
                <a:solidFill>
                  <a:prstClr val="white"/>
                </a:solidFill>
                <a:latin typeface="Vi" panose="00000500000000000000" pitchFamily="50" charset="0"/>
              </a:rPr>
              <a:t>IP Address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698" y="1517828"/>
            <a:ext cx="115713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F3043"/>
                </a:solidFill>
                <a:latin typeface="MuseoSans"/>
              </a:rPr>
              <a:t>An IP address is a unique address that identifies a device on the internet or a local network. IP stands for "Internet Protocol," which is the set of rules governing the format of data sent via the internet or local network.</a:t>
            </a:r>
          </a:p>
          <a:p>
            <a:endParaRPr lang="en-US" sz="1600" dirty="0">
              <a:solidFill>
                <a:srgbClr val="2F3043"/>
              </a:solidFill>
              <a:latin typeface="MuseoSans"/>
            </a:endParaRPr>
          </a:p>
          <a:p>
            <a:r>
              <a:rPr lang="en-US" sz="1600" dirty="0">
                <a:solidFill>
                  <a:srgbClr val="2F3043"/>
                </a:solidFill>
                <a:latin typeface="MuseoSans"/>
              </a:rPr>
              <a:t>An IP address is a string of numbers separated by periods. IP addresses are expressed as a set of four numbers — an example address might be 192.158.1.38. Each number in the set can range from 0 to 255. So, the full IP addressing range goes from 0.0.0.0 to 255.255.255.255.</a:t>
            </a:r>
            <a:endParaRPr lang="en-US" sz="1600" dirty="0">
              <a:solidFill>
                <a:srgbClr val="2F3043"/>
              </a:solidFill>
              <a:latin typeface="V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9715" y="10110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EE2737"/>
                </a:solidFill>
                <a:latin typeface="MuseoSans"/>
              </a:rPr>
              <a:t>What is IP(Internet Protocol)</a:t>
            </a:r>
            <a:endParaRPr lang="en-US" b="1" dirty="0">
              <a:solidFill>
                <a:srgbClr val="EE2737"/>
              </a:solidFill>
              <a:latin typeface="V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45" y="4297632"/>
            <a:ext cx="4124325" cy="361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ight Arrow 10"/>
          <p:cNvSpPr/>
          <p:nvPr/>
        </p:nvSpPr>
        <p:spPr>
          <a:xfrm>
            <a:off x="4237270" y="4451152"/>
            <a:ext cx="365226" cy="208430"/>
          </a:xfrm>
          <a:prstGeom prst="rightArrow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3C032-69CC-4F79-BBA4-64A25F706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250" y="3429000"/>
            <a:ext cx="7250690" cy="282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D3E00E-4EBB-4CC0-9A5A-6033A6FCD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019" y="811488"/>
            <a:ext cx="3519053" cy="58160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534513-9C3C-44E3-BD8A-BB0B30670D45}"/>
              </a:ext>
            </a:extLst>
          </p:cNvPr>
          <p:cNvSpPr/>
          <p:nvPr/>
        </p:nvSpPr>
        <p:spPr>
          <a:xfrm>
            <a:off x="1281474" y="214806"/>
            <a:ext cx="4219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60000"/>
              </a:spcBef>
              <a:buClr>
                <a:srgbClr val="FF0000"/>
              </a:buClr>
            </a:pPr>
            <a:r>
              <a:rPr lang="en-US" b="1" kern="0" dirty="0">
                <a:solidFill>
                  <a:schemeClr val="bg1"/>
                </a:solidFill>
                <a:latin typeface="Vi" panose="00000500000000000000" pitchFamily="50" charset="0"/>
              </a:rPr>
              <a:t>IP Assignment Process-Static and Dynamic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AC94DA-5C3B-4A4E-AC90-749ED31A5439}"/>
              </a:ext>
            </a:extLst>
          </p:cNvPr>
          <p:cNvSpPr/>
          <p:nvPr/>
        </p:nvSpPr>
        <p:spPr>
          <a:xfrm>
            <a:off x="387927" y="102633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Vi" panose="00000500000000000000" pitchFamily="50" charset="0"/>
              </a:rPr>
              <a:t>The basic rule is simple: every network device is assigned a unique IP address. There are two types of IP addresses, static or dynamic. The difference between static and dynamic IP address assignment is that </a:t>
            </a:r>
            <a:r>
              <a:rPr lang="en-US" b="1" dirty="0">
                <a:solidFill>
                  <a:srgbClr val="202124"/>
                </a:solidFill>
                <a:latin typeface="Vi" panose="00000500000000000000" pitchFamily="50" charset="0"/>
              </a:rPr>
              <a:t>dynamic IP addresses are on an as-needed basis, while static IP addresses usually are on a permanent basis</a:t>
            </a:r>
            <a:r>
              <a:rPr lang="en-US" dirty="0">
                <a:solidFill>
                  <a:srgbClr val="202124"/>
                </a:solidFill>
                <a:latin typeface="Vi" panose="00000500000000000000" pitchFamily="50" charset="0"/>
              </a:rPr>
              <a:t>.</a:t>
            </a:r>
            <a:endParaRPr lang="en-US" dirty="0">
              <a:latin typeface="Vi" panose="00000500000000000000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58C745-FF5D-47A3-BCAB-8B1379ED6CD0}"/>
              </a:ext>
            </a:extLst>
          </p:cNvPr>
          <p:cNvSpPr/>
          <p:nvPr/>
        </p:nvSpPr>
        <p:spPr>
          <a:xfrm>
            <a:off x="317931" y="2958924"/>
            <a:ext cx="6452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Google Sans"/>
              </a:rPr>
              <a:t>What is the difference between a dynamic and static IP address?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BD805B-41B3-444A-B908-5D2017CBF737}"/>
              </a:ext>
            </a:extLst>
          </p:cNvPr>
          <p:cNvSpPr/>
          <p:nvPr/>
        </p:nvSpPr>
        <p:spPr>
          <a:xfrm>
            <a:off x="360218" y="3529745"/>
            <a:ext cx="66594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1F1F1F"/>
                </a:solidFill>
                <a:latin typeface="Vi" panose="00000500000000000000" pitchFamily="50" charset="0"/>
              </a:rPr>
              <a:t>When a device is assigned a </a:t>
            </a:r>
            <a:r>
              <a:rPr lang="en-US" sz="1600" i="1" dirty="0">
                <a:solidFill>
                  <a:srgbClr val="1F1F1F"/>
                </a:solidFill>
                <a:latin typeface="Vi" panose="00000500000000000000" pitchFamily="50" charset="0"/>
              </a:rPr>
              <a:t>static</a:t>
            </a:r>
            <a:r>
              <a:rPr lang="en-US" sz="1600" dirty="0">
                <a:solidFill>
                  <a:srgbClr val="1F1F1F"/>
                </a:solidFill>
                <a:latin typeface="Vi" panose="00000500000000000000" pitchFamily="50" charset="0"/>
              </a:rPr>
              <a:t> IP address, the address does not change. Most devices use </a:t>
            </a:r>
            <a:r>
              <a:rPr lang="en-US" sz="1600" i="1" dirty="0">
                <a:solidFill>
                  <a:srgbClr val="1F1F1F"/>
                </a:solidFill>
                <a:latin typeface="Vi" panose="00000500000000000000" pitchFamily="50" charset="0"/>
              </a:rPr>
              <a:t>dynamic</a:t>
            </a:r>
            <a:r>
              <a:rPr lang="en-US" sz="1600" dirty="0">
                <a:solidFill>
                  <a:srgbClr val="1F1F1F"/>
                </a:solidFill>
                <a:latin typeface="Vi" panose="00000500000000000000" pitchFamily="50" charset="0"/>
              </a:rPr>
              <a:t> IP addresses, which are assigned by the network when they connect and change over time.</a:t>
            </a:r>
          </a:p>
        </p:txBody>
      </p:sp>
    </p:spTree>
    <p:extLst>
      <p:ext uri="{BB962C8B-B14F-4D97-AF65-F5344CB8AC3E}">
        <p14:creationId xmlns:p14="http://schemas.microsoft.com/office/powerpoint/2010/main" val="291494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9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53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Vodafone Idea">
      <a:dk1>
        <a:srgbClr val="2F3043"/>
      </a:dk1>
      <a:lt1>
        <a:srgbClr val="FFFFFF"/>
      </a:lt1>
      <a:dk2>
        <a:srgbClr val="2F3043"/>
      </a:dk2>
      <a:lt2>
        <a:srgbClr val="E7E6E6"/>
      </a:lt2>
      <a:accent1>
        <a:srgbClr val="EE2737"/>
      </a:accent1>
      <a:accent2>
        <a:srgbClr val="FFC600"/>
      </a:accent2>
      <a:accent3>
        <a:srgbClr val="5F004B"/>
      </a:accent3>
      <a:accent4>
        <a:srgbClr val="FF8E75"/>
      </a:accent4>
      <a:accent5>
        <a:srgbClr val="CADEF8"/>
      </a:accent5>
      <a:accent6>
        <a:srgbClr val="F9E9D0"/>
      </a:accent6>
      <a:hlink>
        <a:srgbClr val="EE2737"/>
      </a:hlink>
      <a:folHlink>
        <a:srgbClr val="FFC600"/>
      </a:folHlink>
    </a:clrScheme>
    <a:fontScheme name="Vodafone Idea">
      <a:majorFont>
        <a:latin typeface="Vi Heavy"/>
        <a:ea typeface=""/>
        <a:cs typeface=""/>
      </a:majorFont>
      <a:minorFont>
        <a:latin typeface="V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xis Mutual Fund_Template_16x9" id="{CDB4C687-73AE-424B-963C-6AF1171D755F}" vid="{7CD56076-DE89-4DFA-BD35-448B2C52FF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1131</Words>
  <Application>Microsoft Office PowerPoint</Application>
  <PresentationFormat>Widescreen</PresentationFormat>
  <Paragraphs>65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</vt:lpstr>
      <vt:lpstr>Calibri</vt:lpstr>
      <vt:lpstr>Calibri Light</vt:lpstr>
      <vt:lpstr>Google Sans</vt:lpstr>
      <vt:lpstr>MuseoSans</vt:lpstr>
      <vt:lpstr>Poppins</vt:lpstr>
      <vt:lpstr>Source Sans Pro</vt:lpstr>
      <vt:lpstr>Vi</vt:lpstr>
      <vt:lpstr>Vi Heavy</vt:lpstr>
      <vt:lpstr>ViRegular</vt:lpstr>
      <vt:lpstr>vodafone rg</vt:lpstr>
      <vt:lpstr>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Rutuja Randive</dc:creator>
  <cp:lastModifiedBy>Rutuja Randive</cp:lastModifiedBy>
  <cp:revision>8</cp:revision>
  <dcterms:created xsi:type="dcterms:W3CDTF">2024-10-26T07:44:44Z</dcterms:created>
  <dcterms:modified xsi:type="dcterms:W3CDTF">2024-11-13T17:51:21Z</dcterms:modified>
</cp:coreProperties>
</file>