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0"/>
  </p:notesMasterIdLst>
  <p:sldIdLst>
    <p:sldId id="376" r:id="rId2"/>
    <p:sldId id="348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26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805A1-F31F-4FB2-BFDD-9FBF6A99CD8E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8828A-E202-4DB6-B992-4841B0112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831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3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22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4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787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5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631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3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6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9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6.png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tiff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tiff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7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3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" t="36292" r="7466" b="15355"/>
          <a:stretch>
            <a:fillRect/>
          </a:stretch>
        </p:blipFill>
        <p:spPr bwMode="auto">
          <a:xfrm>
            <a:off x="0" y="3498850"/>
            <a:ext cx="121920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phic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59358" y="1562170"/>
            <a:ext cx="3273286" cy="327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71475" y="6435725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659438" y="6435725"/>
            <a:ext cx="87312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F01844A-6168-4B93-B09A-45625C485E7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7" name="flSlideMaster.Cover Slide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45872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66" t="11632" r="18761" b="8517"/>
          <a:stretch>
            <a:fillRect/>
          </a:stretch>
        </p:blipFill>
        <p:spPr bwMode="auto">
          <a:xfrm>
            <a:off x="4827588" y="0"/>
            <a:ext cx="73644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Placeholder 31"/>
          <p:cNvSpPr>
            <a:spLocks noGrp="1"/>
          </p:cNvSpPr>
          <p:nvPr>
            <p:ph type="body" sz="quarter" idx="12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91E61D4-A86A-4B82-BFF9-193A1A8CAA2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BEE6AF0-5ACF-BF7C-E759-25AF6A4EB1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77306" y="5367129"/>
            <a:ext cx="1490868" cy="149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lSlideMaster.Divider Slide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43779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66" t="11632" r="18761" b="8517"/>
          <a:stretch>
            <a:fillRect/>
          </a:stretch>
        </p:blipFill>
        <p:spPr bwMode="auto">
          <a:xfrm>
            <a:off x="4827588" y="0"/>
            <a:ext cx="73644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09932" y="5582479"/>
            <a:ext cx="1300438" cy="13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Placeholder 31"/>
          <p:cNvSpPr>
            <a:spLocks noGrp="1"/>
          </p:cNvSpPr>
          <p:nvPr>
            <p:ph type="body" sz="quarter" idx="12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C51B3AC-4440-4252-A638-79E3B83EBF5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2" name="flSlideMaster.Divider Slide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593975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76364"/>
            <a:ext cx="114125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6C0A7-70D5-4EB2-9616-4A72BB8AC96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6" name="flSlideMaster.Title and Content 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40824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with multipl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"/>
          <p:cNvCxnSpPr>
            <a:cxnSpLocks/>
          </p:cNvCxnSpPr>
          <p:nvPr userDrawn="1"/>
        </p:nvCxnSpPr>
        <p:spPr>
          <a:xfrm>
            <a:off x="371475" y="1677988"/>
            <a:ext cx="1141253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6" y="2343367"/>
            <a:ext cx="11412538" cy="3317658"/>
          </a:xfrm>
        </p:spPr>
        <p:txBody>
          <a:bodyPr/>
          <a:lstStyle>
            <a:lvl1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71475" y="1828169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7D8AE-4000-4F00-A2F1-B5CD591C741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Title Content with multiple headers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097089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7D840-48E1-4C31-8B48-24118090F33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Only Title 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603927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025" y="5919788"/>
            <a:ext cx="6619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48475" y="0"/>
            <a:ext cx="534352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AB0A2-82D6-472C-8DF6-32DF8037926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Title Content with Pictur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942276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025" y="5919788"/>
            <a:ext cx="6619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848474" y="3276600"/>
            <a:ext cx="2643395" cy="35814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9549600" y="3276600"/>
            <a:ext cx="2642400" cy="35814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48475" y="-1"/>
            <a:ext cx="5343525" cy="323003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70081-FB01-4896-BA2F-5D5045E8C24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Title Content with Picture Collag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247878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9"/>
          <p:cNvCxnSpPr>
            <a:cxnSpLocks/>
          </p:cNvCxnSpPr>
          <p:nvPr userDrawn="1"/>
        </p:nvCxnSpPr>
        <p:spPr>
          <a:xfrm>
            <a:off x="6096000" y="1841500"/>
            <a:ext cx="0" cy="381952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832758"/>
            <a:ext cx="5331692" cy="3828267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2413" y="1841499"/>
            <a:ext cx="5331600" cy="3819525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2671E-4494-47E7-891D-3FD1D7BFE24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5" name="flSlideMaster.Layout 2x1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7006160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/>
          <p:nvPr userDrawn="1"/>
        </p:nvSpPr>
        <p:spPr>
          <a:xfrm>
            <a:off x="6453188" y="3471863"/>
            <a:ext cx="5330825" cy="21891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8" name="Rectangle 4"/>
          <p:cNvSpPr/>
          <p:nvPr userDrawn="1"/>
        </p:nvSpPr>
        <p:spPr>
          <a:xfrm>
            <a:off x="371475" y="3471863"/>
            <a:ext cx="5332413" cy="21891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3912" y="3548746"/>
            <a:ext cx="5106819" cy="203506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4013" y="3549278"/>
            <a:ext cx="5108400" cy="2034000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0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5331600" cy="1962260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452413" y="1376363"/>
            <a:ext cx="5331600" cy="1962260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B014C-E9C4-403E-BB28-FBFFD55ECB2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5" name="flSlideMaster.Layout 2x1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2208210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71475" y="1376363"/>
            <a:ext cx="5332413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6" name="Rectangle 11"/>
          <p:cNvSpPr/>
          <p:nvPr userDrawn="1"/>
        </p:nvSpPr>
        <p:spPr>
          <a:xfrm>
            <a:off x="6453188" y="1376363"/>
            <a:ext cx="5330825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3838" y="1638300"/>
            <a:ext cx="5331692" cy="395922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2413" y="1647341"/>
            <a:ext cx="5331600" cy="395018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8C5F6-1CC5-48DE-B8FE-D27366FF3BE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9" name="flSlideMaster.Layout 2x1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23517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76492" y="1407111"/>
            <a:ext cx="4043778" cy="4043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17A12FE-AA6F-4ADB-AFB0-8233D77C2C7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6" name="flSlideMaster.Cover Slid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4751908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/>
          <p:nvPr userDrawn="1"/>
        </p:nvSpPr>
        <p:spPr>
          <a:xfrm>
            <a:off x="373063" y="2225675"/>
            <a:ext cx="5329237" cy="3435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8" name="Rectangle 12"/>
          <p:cNvSpPr/>
          <p:nvPr userDrawn="1"/>
        </p:nvSpPr>
        <p:spPr>
          <a:xfrm>
            <a:off x="6453188" y="2225675"/>
            <a:ext cx="5330825" cy="3435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995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71475" y="1376363"/>
            <a:ext cx="5330104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453909" y="1386191"/>
            <a:ext cx="5330104" cy="698400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7"/>
          </p:nvPr>
        </p:nvSpPr>
        <p:spPr>
          <a:xfrm>
            <a:off x="6555636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3F8B1-00B6-4A59-A477-8BAFAC579DA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Layout 2X1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1286796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790698"/>
            <a:ext cx="3493655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5"/>
          </p:nvPr>
        </p:nvSpPr>
        <p:spPr>
          <a:xfrm>
            <a:off x="4328971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7" name="Content Placeholder 2"/>
          <p:cNvSpPr>
            <a:spLocks noGrp="1"/>
          </p:cNvSpPr>
          <p:nvPr>
            <p:ph sz="half" idx="16"/>
          </p:nvPr>
        </p:nvSpPr>
        <p:spPr>
          <a:xfrm>
            <a:off x="8288413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0FBFD-72C4-43BE-A56F-2EBF10AADC46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Layout 3x1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6085770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376364"/>
            <a:ext cx="3493655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6" name="Content Placeholder 2"/>
          <p:cNvSpPr>
            <a:spLocks noGrp="1"/>
          </p:cNvSpPr>
          <p:nvPr>
            <p:ph sz="half" idx="15"/>
          </p:nvPr>
        </p:nvSpPr>
        <p:spPr>
          <a:xfrm>
            <a:off x="4328971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7" name="Content Placeholder 2"/>
          <p:cNvSpPr>
            <a:spLocks noGrp="1"/>
          </p:cNvSpPr>
          <p:nvPr>
            <p:ph sz="half" idx="16"/>
          </p:nvPr>
        </p:nvSpPr>
        <p:spPr>
          <a:xfrm>
            <a:off x="8288413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46E57-7682-4AB1-938A-FC7E89AA28A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Layout 3x1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3244339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/>
          <p:nvPr userDrawn="1"/>
        </p:nvSpPr>
        <p:spPr>
          <a:xfrm>
            <a:off x="371475" y="3471863"/>
            <a:ext cx="3494088" cy="21891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0" name="Rectangle 13"/>
          <p:cNvSpPr/>
          <p:nvPr userDrawn="1"/>
        </p:nvSpPr>
        <p:spPr>
          <a:xfrm>
            <a:off x="4324350" y="3471863"/>
            <a:ext cx="3494088" cy="21891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3" name="Rectangle 17"/>
          <p:cNvSpPr/>
          <p:nvPr userDrawn="1"/>
        </p:nvSpPr>
        <p:spPr>
          <a:xfrm>
            <a:off x="8291513" y="3471863"/>
            <a:ext cx="3492500" cy="21891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99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3494088" cy="1962260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330483" y="1376363"/>
            <a:ext cx="3494088" cy="1962260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8288413" y="1376363"/>
            <a:ext cx="3494088" cy="1962260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20"/>
          </p:nvPr>
        </p:nvSpPr>
        <p:spPr>
          <a:xfrm>
            <a:off x="442674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9" name="Content Placeholder 2"/>
          <p:cNvSpPr>
            <a:spLocks noGrp="1"/>
          </p:cNvSpPr>
          <p:nvPr>
            <p:ph sz="half" idx="21"/>
          </p:nvPr>
        </p:nvSpPr>
        <p:spPr>
          <a:xfrm>
            <a:off x="8393628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F5A17-D79F-4785-8856-518C236B749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Layout 3x1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691532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 userDrawn="1"/>
        </p:nvSpPr>
        <p:spPr>
          <a:xfrm>
            <a:off x="371475" y="1376363"/>
            <a:ext cx="3494088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7" name="Rectangle 10"/>
          <p:cNvSpPr/>
          <p:nvPr userDrawn="1"/>
        </p:nvSpPr>
        <p:spPr>
          <a:xfrm>
            <a:off x="4329113" y="1376363"/>
            <a:ext cx="3494087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8" name="Rectangle 11"/>
          <p:cNvSpPr/>
          <p:nvPr userDrawn="1"/>
        </p:nvSpPr>
        <p:spPr>
          <a:xfrm>
            <a:off x="8286750" y="1376363"/>
            <a:ext cx="3494088" cy="198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672923"/>
            <a:ext cx="3493655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6" name="Content Placeholder 2"/>
          <p:cNvSpPr>
            <a:spLocks noGrp="1"/>
          </p:cNvSpPr>
          <p:nvPr>
            <p:ph sz="half" idx="15"/>
          </p:nvPr>
        </p:nvSpPr>
        <p:spPr>
          <a:xfrm>
            <a:off x="4328971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7" name="Content Placeholder 2"/>
          <p:cNvSpPr>
            <a:spLocks noGrp="1"/>
          </p:cNvSpPr>
          <p:nvPr>
            <p:ph sz="half" idx="16"/>
          </p:nvPr>
        </p:nvSpPr>
        <p:spPr>
          <a:xfrm>
            <a:off x="8288413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E3E8A-FF1D-4BC9-81C9-8D03D59FA91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Layout 3x1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8537910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3x1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/>
          <p:nvPr userDrawn="1"/>
        </p:nvSpPr>
        <p:spPr>
          <a:xfrm>
            <a:off x="373063" y="2174875"/>
            <a:ext cx="3490912" cy="34861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0" name="Rectangle 14"/>
          <p:cNvSpPr/>
          <p:nvPr userDrawn="1"/>
        </p:nvSpPr>
        <p:spPr>
          <a:xfrm>
            <a:off x="4332288" y="2174875"/>
            <a:ext cx="3490912" cy="34861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4" name="Rectangle 18"/>
          <p:cNvSpPr/>
          <p:nvPr userDrawn="1"/>
        </p:nvSpPr>
        <p:spPr>
          <a:xfrm>
            <a:off x="8293100" y="2174875"/>
            <a:ext cx="3490913" cy="34861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453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71475" y="1376363"/>
            <a:ext cx="3492066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331711" y="1376363"/>
            <a:ext cx="3492066" cy="698183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8291947" y="1376363"/>
            <a:ext cx="3492066" cy="698183"/>
          </a:xfrm>
          <a:solidFill>
            <a:schemeClr val="accent6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20"/>
          </p:nvPr>
        </p:nvSpPr>
        <p:spPr>
          <a:xfrm>
            <a:off x="4423894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0" name="Content Placeholder 2"/>
          <p:cNvSpPr>
            <a:spLocks noGrp="1"/>
          </p:cNvSpPr>
          <p:nvPr>
            <p:ph sz="half" idx="21"/>
          </p:nvPr>
        </p:nvSpPr>
        <p:spPr>
          <a:xfrm>
            <a:off x="8384130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429B6-5F81-4E59-AB75-CE394CA9A31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2_Layout 3x1 with Headings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1753584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 userDrawn="1"/>
        </p:nvCxnSpPr>
        <p:spPr>
          <a:xfrm>
            <a:off x="5332413" y="1376363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371475" y="1376364"/>
            <a:ext cx="4703618" cy="4284662"/>
          </a:xfrm>
        </p:spPr>
        <p:txBody>
          <a:bodyPr rtlCol="0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IN" noProof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591175" y="1376364"/>
            <a:ext cx="61928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0D104-5D45-4191-929A-55714BBE378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Slide with graph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5075545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 userDrawn="1"/>
        </p:nvCxnSpPr>
        <p:spPr>
          <a:xfrm>
            <a:off x="6096000" y="1376363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371474" y="1376364"/>
            <a:ext cx="5153025" cy="4284662"/>
          </a:xfrm>
        </p:spPr>
        <p:txBody>
          <a:bodyPr rtlCol="0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IN" noProof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6632413" y="1376364"/>
            <a:ext cx="5151600" cy="4284662"/>
          </a:xfrm>
        </p:spPr>
        <p:txBody>
          <a:bodyPr rtlCol="0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IN" noProof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A64A2-CA26-474D-B89E-462418EB38F0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Slide with graph &amp; char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2560500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371476" y="1376363"/>
            <a:ext cx="11412537" cy="428466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IN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D3E39-4E99-4BCD-8144-0F383F9CD5A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&amp; Table 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9622236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n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7"/>
          <p:cNvCxnSpPr>
            <a:cxnSpLocks/>
          </p:cNvCxnSpPr>
          <p:nvPr userDrawn="1"/>
        </p:nvCxnSpPr>
        <p:spPr>
          <a:xfrm>
            <a:off x="371475" y="2673350"/>
            <a:ext cx="10107613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/>
          <p:cNvSpPr/>
          <p:nvPr/>
        </p:nvSpPr>
        <p:spPr>
          <a:xfrm rot="10800000">
            <a:off x="2428875" y="1376363"/>
            <a:ext cx="5257800" cy="1292225"/>
          </a:xfrm>
          <a:prstGeom prst="trapezoid">
            <a:avLst>
              <a:gd name="adj" fmla="val 52303"/>
            </a:avLst>
          </a:prstGeom>
          <a:solidFill>
            <a:schemeClr val="accent4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rapezoid 10"/>
          <p:cNvSpPr/>
          <p:nvPr/>
        </p:nvSpPr>
        <p:spPr>
          <a:xfrm rot="10800000">
            <a:off x="3108325" y="2684463"/>
            <a:ext cx="3902075" cy="1473200"/>
          </a:xfrm>
          <a:prstGeom prst="trapezoid">
            <a:avLst>
              <a:gd name="adj" fmla="val 52303"/>
            </a:avLst>
          </a:prstGeom>
          <a:solidFill>
            <a:schemeClr val="accent5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8" name="Trapezoid 13"/>
          <p:cNvSpPr/>
          <p:nvPr/>
        </p:nvSpPr>
        <p:spPr>
          <a:xfrm rot="10800000">
            <a:off x="3870325" y="4173538"/>
            <a:ext cx="2368550" cy="1084262"/>
          </a:xfrm>
          <a:prstGeom prst="trapezoid">
            <a:avLst>
              <a:gd name="adj" fmla="val 50611"/>
            </a:avLst>
          </a:prstGeom>
          <a:solidFill>
            <a:schemeClr val="accent6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9" name="Straight Connector 18"/>
          <p:cNvCxnSpPr>
            <a:cxnSpLocks/>
          </p:cNvCxnSpPr>
          <p:nvPr userDrawn="1"/>
        </p:nvCxnSpPr>
        <p:spPr>
          <a:xfrm>
            <a:off x="371475" y="4157663"/>
            <a:ext cx="10107613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 userDrawn="1"/>
        </p:nvSpPr>
        <p:spPr>
          <a:xfrm>
            <a:off x="3503613" y="5264150"/>
            <a:ext cx="3101975" cy="4032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1" name="Right Brace 33"/>
          <p:cNvSpPr/>
          <p:nvPr userDrawn="1"/>
        </p:nvSpPr>
        <p:spPr>
          <a:xfrm>
            <a:off x="10602913" y="1473200"/>
            <a:ext cx="420687" cy="2505075"/>
          </a:xfrm>
          <a:prstGeom prst="rightBrace">
            <a:avLst>
              <a:gd name="adj1" fmla="val 148672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32" name="Right Brace 36"/>
          <p:cNvSpPr/>
          <p:nvPr userDrawn="1"/>
        </p:nvSpPr>
        <p:spPr>
          <a:xfrm>
            <a:off x="10602913" y="4213225"/>
            <a:ext cx="420687" cy="1095375"/>
          </a:xfrm>
          <a:prstGeom prst="rightBrace">
            <a:avLst>
              <a:gd name="adj1" fmla="val 64935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/>
          </p:nvPr>
        </p:nvSpPr>
        <p:spPr>
          <a:xfrm>
            <a:off x="2707272" y="1473200"/>
            <a:ext cx="4704182" cy="109855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3576163" y="2758607"/>
            <a:ext cx="2956872" cy="132476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4246156" y="4212968"/>
            <a:ext cx="1616885" cy="109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371475" y="1473200"/>
            <a:ext cx="205740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371475" y="2879725"/>
            <a:ext cx="285461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371474" y="4212968"/>
            <a:ext cx="3499483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3627293" y="5308772"/>
            <a:ext cx="2854610" cy="31489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7686177" y="1473200"/>
            <a:ext cx="2793463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6883114" y="2871712"/>
            <a:ext cx="3596526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21"/>
          </p:nvPr>
        </p:nvSpPr>
        <p:spPr>
          <a:xfrm>
            <a:off x="6481903" y="4212968"/>
            <a:ext cx="3997737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22"/>
          </p:nvPr>
        </p:nvSpPr>
        <p:spPr>
          <a:xfrm rot="5400000">
            <a:off x="10178769" y="2515116"/>
            <a:ext cx="2328122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1"/>
          <p:cNvSpPr>
            <a:spLocks noGrp="1"/>
          </p:cNvSpPr>
          <p:nvPr>
            <p:ph type="body" sz="quarter" idx="23"/>
          </p:nvPr>
        </p:nvSpPr>
        <p:spPr>
          <a:xfrm rot="5400000">
            <a:off x="10775950" y="4530311"/>
            <a:ext cx="1133759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388B9-8593-45B0-8CBD-977DE2DCD92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Funnel 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2950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4207" b="12407"/>
          <a:stretch>
            <a:fillRect/>
          </a:stretch>
        </p:blipFill>
        <p:spPr bwMode="auto">
          <a:xfrm>
            <a:off x="6392863" y="0"/>
            <a:ext cx="57991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6366" y="16829"/>
            <a:ext cx="1725294" cy="172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475" y="1742124"/>
            <a:ext cx="70961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71475" y="4580927"/>
            <a:ext cx="7096125" cy="100704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1CDAF-8B84-4F8E-8DFC-F34789D1861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Slide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1514701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371476" y="1376363"/>
            <a:ext cx="11412537" cy="428466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IN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89B84-55F2-4715-85AE-DC26B5661B4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&amp; Tabl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6792536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>
            <a:cxnSpLocks/>
          </p:cNvCxnSpPr>
          <p:nvPr userDrawn="1"/>
        </p:nvCxnSpPr>
        <p:spPr>
          <a:xfrm>
            <a:off x="4395788" y="1366838"/>
            <a:ext cx="0" cy="429418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4601817" y="1376363"/>
            <a:ext cx="7182196" cy="428466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IN" noProof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71475" y="1376363"/>
            <a:ext cx="3822700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FFB64-19BE-4737-8591-921A6428E16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text &amp; tabl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7914104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4601817" y="1376363"/>
            <a:ext cx="7182196" cy="428466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IN" noProof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270FD-739F-49BF-977E-D91877845BE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, picture &amp; tabl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7725897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4"/>
          </p:nvPr>
        </p:nvSpPr>
        <p:spPr>
          <a:xfrm>
            <a:off x="4486275" y="1376363"/>
            <a:ext cx="7297738" cy="4294187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85262-1B17-4AF3-BB07-A717725F194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, picture &amp; char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6497333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B578E-FDD6-4976-ABFE-D9757C0AD899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&amp; char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2022713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295DD-CC51-4160-BEA6-C63400E81E5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&amp; chart -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6775484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4"/>
          <p:cNvSpPr/>
          <p:nvPr userDrawn="1"/>
        </p:nvSpPr>
        <p:spPr>
          <a:xfrm>
            <a:off x="371475" y="1376363"/>
            <a:ext cx="3286125" cy="781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b="1"/>
          </a:p>
        </p:txBody>
      </p:sp>
      <p:sp>
        <p:nvSpPr>
          <p:cNvPr id="19" name="Rectangle 6"/>
          <p:cNvSpPr/>
          <p:nvPr userDrawn="1"/>
        </p:nvSpPr>
        <p:spPr>
          <a:xfrm>
            <a:off x="371475" y="2252663"/>
            <a:ext cx="3286125" cy="7810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b="1"/>
          </a:p>
        </p:txBody>
      </p:sp>
      <p:sp>
        <p:nvSpPr>
          <p:cNvPr id="21" name="Rectangle 7"/>
          <p:cNvSpPr/>
          <p:nvPr userDrawn="1"/>
        </p:nvSpPr>
        <p:spPr>
          <a:xfrm>
            <a:off x="371475" y="3127375"/>
            <a:ext cx="3286125" cy="7826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b="1"/>
          </a:p>
        </p:txBody>
      </p:sp>
      <p:sp>
        <p:nvSpPr>
          <p:cNvPr id="23" name="Rectangle 8"/>
          <p:cNvSpPr/>
          <p:nvPr userDrawn="1"/>
        </p:nvSpPr>
        <p:spPr>
          <a:xfrm>
            <a:off x="371475" y="4003675"/>
            <a:ext cx="3286125" cy="7810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b="1"/>
          </a:p>
        </p:txBody>
      </p:sp>
      <p:sp>
        <p:nvSpPr>
          <p:cNvPr id="25" name="Rectangle 9"/>
          <p:cNvSpPr/>
          <p:nvPr userDrawn="1"/>
        </p:nvSpPr>
        <p:spPr>
          <a:xfrm>
            <a:off x="371475" y="4879975"/>
            <a:ext cx="3286125" cy="7810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chemeClr val="bg1"/>
              </a:solidFill>
            </a:endParaRPr>
          </a:p>
        </p:txBody>
      </p:sp>
      <p:sp>
        <p:nvSpPr>
          <p:cNvPr id="27" name="Rectangle 17"/>
          <p:cNvSpPr/>
          <p:nvPr userDrawn="1"/>
        </p:nvSpPr>
        <p:spPr>
          <a:xfrm>
            <a:off x="3763963" y="1376363"/>
            <a:ext cx="80200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9" name="Rectangle 20"/>
          <p:cNvSpPr/>
          <p:nvPr userDrawn="1"/>
        </p:nvSpPr>
        <p:spPr>
          <a:xfrm>
            <a:off x="3763963" y="2252663"/>
            <a:ext cx="80200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30" name="Rectangle 22"/>
          <p:cNvSpPr/>
          <p:nvPr userDrawn="1"/>
        </p:nvSpPr>
        <p:spPr>
          <a:xfrm>
            <a:off x="3763963" y="3130550"/>
            <a:ext cx="80200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31" name="Rectangle 24"/>
          <p:cNvSpPr/>
          <p:nvPr userDrawn="1"/>
        </p:nvSpPr>
        <p:spPr>
          <a:xfrm>
            <a:off x="3763963" y="4003675"/>
            <a:ext cx="80200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32" name="Rectangle 26"/>
          <p:cNvSpPr/>
          <p:nvPr userDrawn="1"/>
        </p:nvSpPr>
        <p:spPr>
          <a:xfrm>
            <a:off x="3763963" y="4879975"/>
            <a:ext cx="80200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68313" y="1445428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68313" y="2322045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68313" y="3195872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68313" y="4072489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68313" y="4949504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3917950" y="144542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3917950" y="232124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3917950" y="319973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3917950" y="407288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17950" y="494870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607E5-FC38-45F7-8BA2-52357E8E46C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&amp; text boxes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585217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1648619"/>
            <a:ext cx="4784725" cy="3560762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1" name="Content Placeholder 5"/>
          <p:cNvSpPr>
            <a:spLocks noGrp="1"/>
          </p:cNvSpPr>
          <p:nvPr>
            <p:ph sz="quarter" idx="13"/>
          </p:nvPr>
        </p:nvSpPr>
        <p:spPr>
          <a:xfrm>
            <a:off x="5547691" y="1648619"/>
            <a:ext cx="6236321" cy="3560762"/>
          </a:xfrm>
        </p:spPr>
        <p:txBody>
          <a:bodyPr anchor="ctr">
            <a:normAutofit/>
          </a:bodyPr>
          <a:lstStyle>
            <a:lvl1pPr marL="0" indent="0">
              <a:buClr>
                <a:schemeClr val="bg1"/>
              </a:buClr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65D5D-0EEF-49C9-A576-17C79B4D3F19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block &amp; conten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9625808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4" name="Graphic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62861" y="5696330"/>
            <a:ext cx="980316" cy="98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Media Placeholder 10"/>
          <p:cNvSpPr>
            <a:spLocks noGrp="1"/>
          </p:cNvSpPr>
          <p:nvPr>
            <p:ph type="media" sz="quarter" idx="12"/>
          </p:nvPr>
        </p:nvSpPr>
        <p:spPr>
          <a:xfrm>
            <a:off x="1447800" y="368300"/>
            <a:ext cx="9296400" cy="5292725"/>
          </a:xfrm>
          <a:solidFill>
            <a:schemeClr val="tx1">
              <a:lumMod val="7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IN" noProof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B772563-1B9E-49A1-AB4F-922E6AD5323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2" name="flSlideMaster.Media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4858264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3215" y="125415"/>
            <a:ext cx="631820" cy="631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>
            <a:cxnSpLocks/>
          </p:cNvCxnSpPr>
          <p:nvPr userDrawn="1"/>
        </p:nvCxnSpPr>
        <p:spPr>
          <a:xfrm>
            <a:off x="1168400" y="165100"/>
            <a:ext cx="0" cy="5524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/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endParaRPr lang="en-IN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24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682622" y="1097232"/>
            <a:ext cx="963612" cy="96361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 err="1"/>
              <a:t>Click icon to add picture</a:t>
            </a:r>
            <a:endParaRPr lang="en-IN" noProof="0"/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90726" y="2179151"/>
            <a:ext cx="1547404" cy="746928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6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2498268" y="1097232"/>
            <a:ext cx="963612" cy="96361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 err="1"/>
              <a:t>Click icon to add picture</a:t>
            </a:r>
            <a:endParaRPr lang="en-IN" noProof="0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8"/>
          </p:nvPr>
        </p:nvSpPr>
        <p:spPr>
          <a:xfrm>
            <a:off x="2206372" y="2179151"/>
            <a:ext cx="1547404" cy="746928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4313914" y="1097232"/>
            <a:ext cx="963612" cy="96361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 err="1"/>
              <a:t>Click icon to add picture</a:t>
            </a:r>
            <a:endParaRPr lang="en-IN" noProof="0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022018" y="2179151"/>
            <a:ext cx="1547404" cy="746928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18798-8E4C-48C6-83C2-9A20081AA39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2" name="flSlideMaster.Case study 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88724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80" t="34666" r="5093" b="16112"/>
          <a:stretch>
            <a:fillRect/>
          </a:stretch>
        </p:blipFill>
        <p:spPr bwMode="auto">
          <a:xfrm>
            <a:off x="5059363" y="2908300"/>
            <a:ext cx="7132637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475" y="1704024"/>
            <a:ext cx="83026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71475" y="4580926"/>
            <a:ext cx="44799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51400" y="6016625"/>
            <a:ext cx="87471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5E68E7C-D194-4302-BA94-B2BFC5B01EC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1CB6D7AC-41DE-B6EC-0BCD-E47BF6E9C64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95" y="33338"/>
            <a:ext cx="1724400" cy="1724400"/>
          </a:xfrm>
          <a:prstGeom prst="rect">
            <a:avLst/>
          </a:prstGeom>
        </p:spPr>
      </p:pic>
      <p:sp>
        <p:nvSpPr>
          <p:cNvPr id="3" name="flSlideMaster.Title Slid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9169598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8"/>
          <p:cNvCxnSpPr>
            <a:cxnSpLocks/>
          </p:cNvCxnSpPr>
          <p:nvPr userDrawn="1"/>
        </p:nvCxnSpPr>
        <p:spPr>
          <a:xfrm>
            <a:off x="1168400" y="165100"/>
            <a:ext cx="0" cy="5524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3212" y="125412"/>
            <a:ext cx="631826" cy="631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682622" y="1097232"/>
            <a:ext cx="963612" cy="96361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 err="1"/>
              <a:t>Click icon to add picture</a:t>
            </a:r>
            <a:endParaRPr lang="en-IN" noProof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90726" y="2179151"/>
            <a:ext cx="1547404" cy="746928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8"/>
          <p:cNvSpPr>
            <a:spLocks noGrp="1"/>
          </p:cNvSpPr>
          <p:nvPr>
            <p:ph type="body" sz="quarter" idx="24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2498268" y="1097232"/>
            <a:ext cx="963612" cy="96361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 err="1"/>
              <a:t>Click icon to add picture</a:t>
            </a:r>
            <a:endParaRPr lang="en-IN" noProof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28"/>
          </p:nvPr>
        </p:nvSpPr>
        <p:spPr>
          <a:xfrm>
            <a:off x="2206372" y="2179151"/>
            <a:ext cx="1547404" cy="746928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4313914" y="1097232"/>
            <a:ext cx="963612" cy="96361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 err="1"/>
              <a:t>Click icon to add picture</a:t>
            </a:r>
            <a:endParaRPr lang="en-IN" noProof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022018" y="2179151"/>
            <a:ext cx="1547404" cy="746928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6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Picture Placeholder 26"/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endParaRPr lang="en-IN" noProof="0"/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16198-372E-4156-92D1-AA150CEE5D5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2" name="flSlideMaster.Case study 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5717497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25B77-8C36-485B-8521-D43DD8BDEA6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Blank 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6421142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4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" t="36292" r="7466" b="15355"/>
          <a:stretch>
            <a:fillRect/>
          </a:stretch>
        </p:blipFill>
        <p:spPr bwMode="auto">
          <a:xfrm>
            <a:off x="0" y="3171825"/>
            <a:ext cx="121920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947738" y="1658374"/>
            <a:ext cx="10296525" cy="2715898"/>
          </a:xfrm>
        </p:spPr>
        <p:txBody>
          <a:bodyPr>
            <a:noAutofit/>
          </a:bodyPr>
          <a:lstStyle>
            <a:lvl1pPr algn="ctr">
              <a:defRPr sz="8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C0128B-3F8F-4EDF-9D14-EEB153A99B8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2" name="flSlideMaster.Thank You 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1867087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3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" t="36292" r="7466" b="15355"/>
          <a:stretch>
            <a:fillRect/>
          </a:stretch>
        </p:blipFill>
        <p:spPr bwMode="auto">
          <a:xfrm>
            <a:off x="0" y="3171825"/>
            <a:ext cx="121920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407;p65"/>
          <p:cNvSpPr txBox="1">
            <a:spLocks noChangeArrowheads="1"/>
          </p:cNvSpPr>
          <p:nvPr userDrawn="1"/>
        </p:nvSpPr>
        <p:spPr bwMode="auto">
          <a:xfrm>
            <a:off x="1839913" y="1071563"/>
            <a:ext cx="82835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defRPr/>
            </a:pPr>
            <a:r>
              <a:rPr lang="en-US" altLang="en-US" sz="8800" b="1">
                <a:solidFill>
                  <a:srgbClr val="FFFFFF"/>
                </a:solidFill>
                <a:latin typeface="Vi Heavy" panose="00000A00000000000000" pitchFamily="50" charset="0"/>
                <a:ea typeface="Poppins"/>
                <a:cs typeface="Poppins"/>
                <a:sym typeface="Poppins"/>
              </a:rPr>
              <a:t>धन्यवाद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05102BC-E4D7-410F-BF2F-E2EC79F5D97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7" name="flSlideMaster.Thank You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2865760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CC52-CA45-4602-8DAA-3E7DC105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B1618-AF6D-4C34-9F2E-A404C740B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FC6CC-E3E8-4D56-AEF3-C159EA43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159D-7D56-4707-B510-0E52D1EA4214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17431-2025-413A-800A-E9BFED15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B1D87-73EC-447B-BCAD-55A8AA75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6CE3-1D1E-4DC0-8DC6-C52D6B5B035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1398255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627-D133-844B-AB1B-F9FD5C088FA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7E5D-6098-0746-9C5C-63C315540D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Title 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0117072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&amp; Table ">
  <p:cSld name="1_Title &amp; Table 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>
            <a:spLocks noGrp="1"/>
          </p:cNvSpPr>
          <p:nvPr>
            <p:ph type="title"/>
          </p:nvPr>
        </p:nvSpPr>
        <p:spPr>
          <a:xfrm>
            <a:off x="371475" y="379414"/>
            <a:ext cx="11412539" cy="70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48"/>
          <p:cNvSpPr txBox="1">
            <a:spLocks noGrp="1"/>
          </p:cNvSpPr>
          <p:nvPr>
            <p:ph type="ftr" idx="11"/>
          </p:nvPr>
        </p:nvSpPr>
        <p:spPr>
          <a:xfrm>
            <a:off x="371475" y="601822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2F304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7" name="Google Shape;347;p48"/>
          <p:cNvSpPr txBox="1">
            <a:spLocks noGrp="1"/>
          </p:cNvSpPr>
          <p:nvPr>
            <p:ph type="sldNum" idx="12"/>
          </p:nvPr>
        </p:nvSpPr>
        <p:spPr>
          <a:xfrm>
            <a:off x="5658966" y="6018227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1200" cap="none" spc="0" normalizeH="0" baseline="0" noProof="0">
                <a:ln>
                  <a:noFill/>
                </a:ln>
                <a:solidFill>
                  <a:srgbClr val="2F304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2F304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lSlideMaster.1_Title &amp; Table 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3245523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4AD1-8CEC-8046-8639-E994943B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8EC7-A888-624C-8577-C7CFD742B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D3DF8-D2A0-A843-8040-04547267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0D98-1ACE-2249-9B9C-A26DA6F710B8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1D40A-0341-7D4C-95F6-19BE0991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0229D-6483-1445-8730-900A7E9A9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4231-8165-0C43-8FA6-E07FAC51F9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Title and Conten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55881547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498691"/>
            <a:ext cx="12192000" cy="3362816"/>
          </a:xfrm>
          <a:prstGeom prst="rect">
            <a:avLst/>
          </a:prstGeom>
        </p:spPr>
      </p:pic>
      <p:pic>
        <p:nvPicPr>
          <p:cNvPr id="7" name="Graphic 2">
            <a:extLst>
              <a:ext uri="{FF2B5EF4-FFF2-40B4-BE49-F238E27FC236}">
                <a16:creationId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8200" y="1750939"/>
            <a:ext cx="2895600" cy="2895600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43531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435318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flSlideMaster.1_Cover Slide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2062325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6" name="Graphic 2">
            <a:extLst>
              <a:ext uri="{FF2B5EF4-FFF2-40B4-BE49-F238E27FC236}">
                <a16:creationId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6225" y="1416949"/>
            <a:ext cx="4024106" cy="4024102"/>
          </a:xfrm>
          <a:prstGeom prst="rect">
            <a:avLst/>
          </a:prstGeom>
        </p:spPr>
      </p:pic>
      <p:sp>
        <p:nvSpPr>
          <p:cNvPr id="2" name="flSlideMaster.1_Cover Slid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52235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9" t="29855" r="10207" b="6419"/>
          <a:stretch>
            <a:fillRect/>
          </a:stretch>
        </p:blipFill>
        <p:spPr bwMode="auto">
          <a:xfrm>
            <a:off x="5948363" y="1379538"/>
            <a:ext cx="6243637" cy="547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4133" y="-20376"/>
            <a:ext cx="1724400" cy="1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216525" y="6018213"/>
            <a:ext cx="87471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A32EF38-84D5-417F-96B6-6ECE02B3595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Slide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7137903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42124"/>
            <a:ext cx="70961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/>
              <a:t>presentation 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7"/>
            <a:ext cx="7096125" cy="100704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635A833-6D08-4A36-9D3B-0C1A151496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07" r="50000" b="12407"/>
          <a:stretch/>
        </p:blipFill>
        <p:spPr>
          <a:xfrm flipH="1">
            <a:off x="6392421" y="0"/>
            <a:ext cx="579957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A1ACD808-FABB-4277-BAA1-89C2F1D7DA2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889" y="16422"/>
            <a:ext cx="1725702" cy="1725702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flSlideMaster.1_Title Slide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5688396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83026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/>
              <a:t>presentation 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44799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3067788-FF17-485E-B86D-D9175BB1C7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94" t="34666" r="38480" b="16111"/>
          <a:stretch/>
        </p:blipFill>
        <p:spPr>
          <a:xfrm flipH="1">
            <a:off x="5059356" y="2908300"/>
            <a:ext cx="7132641" cy="3949700"/>
          </a:xfrm>
          <a:prstGeom prst="rect">
            <a:avLst/>
          </a:prstGeom>
        </p:spPr>
      </p:pic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51400" y="6016652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355A0EC2-8758-213C-30D7-A8BE857B70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9" y="51806"/>
            <a:ext cx="1724400" cy="1724400"/>
          </a:xfrm>
          <a:prstGeom prst="rect">
            <a:avLst/>
          </a:prstGeom>
        </p:spPr>
      </p:pic>
      <p:sp>
        <p:nvSpPr>
          <p:cNvPr id="3" name="flSlideMaster.1_Title Slid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52902627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0947FAC-B9B4-409A-B7DC-1B1F87AD73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207" t="29856" r="50730" b="6420"/>
          <a:stretch/>
        </p:blipFill>
        <p:spPr>
          <a:xfrm flipH="1">
            <a:off x="5947639" y="1379615"/>
            <a:ext cx="6244360" cy="5478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/>
              <a:t>presentation 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16698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6" name="Graphic 3">
            <a:extLst>
              <a:ext uri="{FF2B5EF4-FFF2-40B4-BE49-F238E27FC236}">
                <a16:creationId xmlns:a16="http://schemas.microsoft.com/office/drawing/2014/main" id="{0CB7E012-CAD3-A61A-484A-6AB680190B5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889" y="16422"/>
            <a:ext cx="1725702" cy="1725702"/>
          </a:xfrm>
          <a:prstGeom prst="rect">
            <a:avLst/>
          </a:prstGeom>
        </p:spPr>
      </p:pic>
      <p:sp>
        <p:nvSpPr>
          <p:cNvPr id="4" name="flSlideMaster.1_Title Slide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4519723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/>
              <a:t>presentation 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0514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5788329-F381-4BFA-870D-A29DAAFAAC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981" t="20313" r="57120" b="29874"/>
          <a:stretch/>
        </p:blipFill>
        <p:spPr>
          <a:xfrm flipH="1">
            <a:off x="5661498" y="0"/>
            <a:ext cx="6530502" cy="68580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926" y="69826"/>
            <a:ext cx="1635758" cy="1635758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24464" y="6057300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flSlideMaster.1_Title Slide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0616912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/>
              <a:t>presentation 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D88B3F3-B7CE-4A06-935F-6273CAC594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433" t="30535" r="50285" b="13519"/>
          <a:stretch/>
        </p:blipFill>
        <p:spPr>
          <a:xfrm flipH="1">
            <a:off x="6377631" y="0"/>
            <a:ext cx="5814369" cy="685800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0DF89C08-7F41-061D-B91F-CE1B568B75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00" y="72898"/>
            <a:ext cx="1589662" cy="1332511"/>
          </a:xfrm>
          <a:prstGeom prst="rect">
            <a:avLst/>
          </a:prstGeom>
        </p:spPr>
      </p:pic>
      <p:sp>
        <p:nvSpPr>
          <p:cNvPr id="4" name="flSlideMaster.1_Title Slide 05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1679644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divider 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2A7CADF-F782-474F-B45C-342E359A12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27219" y="5016570"/>
            <a:ext cx="1879056" cy="1879056"/>
          </a:xfrm>
          <a:prstGeom prst="rect">
            <a:avLst/>
          </a:prstGeom>
        </p:spPr>
      </p:pic>
      <p:sp>
        <p:nvSpPr>
          <p:cNvPr id="5" name="flSlideMaster.1_Divider Slide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96908793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divider 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5" name="Graphic 1">
            <a:extLst>
              <a:ext uri="{FF2B5EF4-FFF2-40B4-BE49-F238E27FC236}">
                <a16:creationId xmlns:a16="http://schemas.microsoft.com/office/drawing/2014/main" id="{A1E41892-3561-A602-00CF-67CD61AE155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27219" y="5016570"/>
            <a:ext cx="1879056" cy="1879056"/>
          </a:xfrm>
          <a:prstGeom prst="rect">
            <a:avLst/>
          </a:prstGeom>
        </p:spPr>
      </p:pic>
      <p:sp>
        <p:nvSpPr>
          <p:cNvPr id="2" name="flSlideMaster.1_Divider Slid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74775892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divider 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7" name="Graphic 1">
            <a:extLst>
              <a:ext uri="{FF2B5EF4-FFF2-40B4-BE49-F238E27FC236}">
                <a16:creationId xmlns:a16="http://schemas.microsoft.com/office/drawing/2014/main" id="{04B162B4-2B2B-FF9A-D24C-B1568672B1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02700" y="5541299"/>
            <a:ext cx="1316701" cy="1316701"/>
          </a:xfrm>
          <a:prstGeom prst="rect">
            <a:avLst/>
          </a:prstGeom>
        </p:spPr>
      </p:pic>
      <p:sp>
        <p:nvSpPr>
          <p:cNvPr id="5" name="flSlideMaster.1_Divider Slide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87035144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divider 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FB61337-9E02-4544-A198-C6160F1B37A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913" y="5371020"/>
            <a:ext cx="1398957" cy="1172655"/>
          </a:xfrm>
          <a:prstGeom prst="rect">
            <a:avLst/>
          </a:prstGeom>
        </p:spPr>
      </p:pic>
      <p:sp>
        <p:nvSpPr>
          <p:cNvPr id="5" name="flSlideMaster.1_Divider Slide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0781650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8828AC15-A8BA-01C1-DCE7-7CE90B4D42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114125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4" name="flSlideMaster.1_Title and Content 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94118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20" t="20313" r="12981" b="29874"/>
          <a:stretch>
            <a:fillRect/>
          </a:stretch>
        </p:blipFill>
        <p:spPr bwMode="auto">
          <a:xfrm>
            <a:off x="5661025" y="0"/>
            <a:ext cx="65309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1873" y="-20376"/>
            <a:ext cx="1724400" cy="1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71475" y="4580926"/>
            <a:ext cx="50514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224463" y="6057900"/>
            <a:ext cx="87471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94AA932-34B0-4BA3-8258-0B8AC7E4FC0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Slide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7030626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Content with multipl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265CD1A-D367-9B2E-3D34-F824D61263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6" y="2343367"/>
            <a:ext cx="11412538" cy="3317658"/>
          </a:xfrm>
        </p:spPr>
        <p:txBody>
          <a:bodyPr/>
          <a:lstStyle>
            <a:lvl1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0EEC7BF-3A77-44B3-843D-BB8C5C0BD3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/>
              <a:t>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C54E7F-652D-4C01-BDC0-A8A69B126B2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678095"/>
            <a:ext cx="1141253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3964D0E-0FB1-4F63-A9A4-24866CABB6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828169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lSlideMaster.1_Title Content with multiple headers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44367366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2A31B50A-3493-858F-A5DD-3E8B3BB736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4E432990-150A-4D54-AC7A-F5AD4D083C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/>
              <a:t>subtitle</a:t>
            </a:r>
          </a:p>
        </p:txBody>
      </p:sp>
      <p:sp>
        <p:nvSpPr>
          <p:cNvPr id="3" name="flSlideMaster.1_Only Title 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77454605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0E0B6857-CC8B-0669-3D1F-4949955519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0"/>
            <a:ext cx="5343525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4" name="flSlideMaster.1_Title Content with Pictur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23598188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Content with Pictur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BE89A9EA-3A20-408F-A185-762C8930E0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474" y="3276600"/>
            <a:ext cx="2643395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505464E7-0736-4C11-A3D7-0A6E4D32F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49600" y="3276600"/>
            <a:ext cx="2642400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-1"/>
            <a:ext cx="5343525" cy="323003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4" name="flSlideMaster.1_Title Content with Picture Collag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3149609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yout 2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CDAB18DA-DFE2-8028-95B1-EB8AA49E1B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832758"/>
            <a:ext cx="5331692" cy="3828267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841499"/>
            <a:ext cx="5331600" cy="3819525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/>
              <a:t>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867653-08D4-44C9-8019-32D9B5E6B03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41499"/>
            <a:ext cx="0" cy="38195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SlideMaster.1_Layout 2x1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48111403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yout 2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CDF7A360-6995-4E52-61F7-9BD109E042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4D67353-15AD-4D7B-A9A1-3B80785535BC}"/>
              </a:ext>
            </a:extLst>
          </p:cNvPr>
          <p:cNvSpPr/>
          <p:nvPr userDrawn="1"/>
        </p:nvSpPr>
        <p:spPr>
          <a:xfrm>
            <a:off x="6452413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BD5B03-B0E6-4452-9A37-F8FE440C80DF}"/>
              </a:ext>
            </a:extLst>
          </p:cNvPr>
          <p:cNvSpPr/>
          <p:nvPr userDrawn="1"/>
        </p:nvSpPr>
        <p:spPr>
          <a:xfrm>
            <a:off x="371521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3912" y="3548746"/>
            <a:ext cx="5106819" cy="203506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64013" y="3549278"/>
            <a:ext cx="5108400" cy="2034000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0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989E6F58-4CE4-4F4D-A6DA-83E7329EA1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5331600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1D728D7E-5880-46C1-95A6-CBA47FBAE0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2413" y="1376363"/>
            <a:ext cx="5331600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8" name="flSlideMaster.1_Layout 2x1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8774430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yout 2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40FA665-0532-5ADD-3D5A-FAFEEFCA2D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3838" y="1638300"/>
            <a:ext cx="5331692" cy="395922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647341"/>
            <a:ext cx="5331600" cy="395018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76FEF-B604-4F56-B048-70FD0B7E2822}"/>
              </a:ext>
            </a:extLst>
          </p:cNvPr>
          <p:cNvSpPr/>
          <p:nvPr userDrawn="1"/>
        </p:nvSpPr>
        <p:spPr>
          <a:xfrm>
            <a:off x="371475" y="1376363"/>
            <a:ext cx="5331692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381E5B-1B61-45BA-A5BA-711D083D4C6F}"/>
              </a:ext>
            </a:extLst>
          </p:cNvPr>
          <p:cNvSpPr/>
          <p:nvPr userDrawn="1"/>
        </p:nvSpPr>
        <p:spPr>
          <a:xfrm>
            <a:off x="6452413" y="1376363"/>
            <a:ext cx="5331692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SlideMaster.1_Layout 2x1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4618037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yout 2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F6305B43-7FB3-4F73-C13A-20B546490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4501E3-EDA7-4BFA-948A-C0950B5DF7F5}"/>
              </a:ext>
            </a:extLst>
          </p:cNvPr>
          <p:cNvSpPr/>
          <p:nvPr userDrawn="1"/>
        </p:nvSpPr>
        <p:spPr>
          <a:xfrm>
            <a:off x="372314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FC13E11-2C38-4874-8180-DAE072B363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376363"/>
            <a:ext cx="5330104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24D01E9-0958-4C9A-B9F9-8B1B1C04BD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53909" y="1386191"/>
            <a:ext cx="5330104" cy="698400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525A9-E3DB-4375-9F05-46B565F65077}"/>
              </a:ext>
            </a:extLst>
          </p:cNvPr>
          <p:cNvSpPr/>
          <p:nvPr userDrawn="1"/>
        </p:nvSpPr>
        <p:spPr>
          <a:xfrm>
            <a:off x="6453955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515CA83-45A5-4DFB-AEF9-EFAEFEE4488E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6555636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lSlideMaster.1_Layout 2X1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09024223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3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DFA20BB-B8A9-EA8C-9804-A88674547C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790698"/>
            <a:ext cx="3493655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IN"/>
              <a:t>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lSlideMaster.1_Layout 3x1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24290177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3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AF935BE-C37B-98B0-618C-77939F3CAB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376364"/>
            <a:ext cx="3493655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lSlideMaster.1_Layout 3x1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98792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85" t="30534" r="22433" b="13519"/>
          <a:stretch>
            <a:fillRect/>
          </a:stretch>
        </p:blipFill>
        <p:spPr bwMode="auto">
          <a:xfrm>
            <a:off x="6376988" y="0"/>
            <a:ext cx="58150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18EF910-769D-48B2-B576-3907E2227FB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pic>
        <p:nvPicPr>
          <p:cNvPr id="9" name="Graphic 3">
            <a:extLst>
              <a:ext uri="{FF2B5EF4-FFF2-40B4-BE49-F238E27FC236}">
                <a16:creationId xmlns:a16="http://schemas.microsoft.com/office/drawing/2014/main" id="{B5630AD9-9B3D-D390-E2A0-227E85D73D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4133" y="-20376"/>
            <a:ext cx="1724400" cy="1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lSlideMaster.Title Slide 05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99437864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3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FB80C786-233A-883A-8FF4-8E3425EE96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C25681-5D7D-466A-B531-1D9CEAAE4EF7}"/>
              </a:ext>
            </a:extLst>
          </p:cNvPr>
          <p:cNvSpPr/>
          <p:nvPr userDrawn="1"/>
        </p:nvSpPr>
        <p:spPr>
          <a:xfrm>
            <a:off x="37152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9BC1B57-4DBA-4D0F-BB5A-EF4CB7A203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1E1501E7-AFD8-4828-AF48-E355FACE52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30483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4FD0237C-8B70-4FB4-8954-2876677F19A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88413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110CDC-FA76-4FAB-B1EF-0A3159D1E1D4}"/>
              </a:ext>
            </a:extLst>
          </p:cNvPr>
          <p:cNvSpPr/>
          <p:nvPr userDrawn="1"/>
        </p:nvSpPr>
        <p:spPr>
          <a:xfrm>
            <a:off x="432427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7ADEC30-168D-4866-BB31-16370C7F71B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674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8E486A-7E2C-4D69-BD2B-4FE8CE13275F}"/>
              </a:ext>
            </a:extLst>
          </p:cNvPr>
          <p:cNvSpPr/>
          <p:nvPr userDrawn="1"/>
        </p:nvSpPr>
        <p:spPr>
          <a:xfrm>
            <a:off x="8291154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594AD1B-583B-499D-A991-BDA1F0D77860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93628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lSlideMaster.1_Layout 3x1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33033919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3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D392CF58-A1E3-F582-30BE-8B57AB725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672923"/>
            <a:ext cx="3493655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AF289C-74D6-4D7D-A90B-5EE7D556BD28}"/>
              </a:ext>
            </a:extLst>
          </p:cNvPr>
          <p:cNvSpPr/>
          <p:nvPr userDrawn="1"/>
        </p:nvSpPr>
        <p:spPr>
          <a:xfrm>
            <a:off x="371475" y="1376363"/>
            <a:ext cx="3493655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7CDBFC-EEDF-4DC4-9C3B-E775307588F1}"/>
              </a:ext>
            </a:extLst>
          </p:cNvPr>
          <p:cNvSpPr/>
          <p:nvPr userDrawn="1"/>
        </p:nvSpPr>
        <p:spPr>
          <a:xfrm>
            <a:off x="4328971" y="1376363"/>
            <a:ext cx="3493655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855118-BD74-427F-A44D-296F3FB2FE04}"/>
              </a:ext>
            </a:extLst>
          </p:cNvPr>
          <p:cNvSpPr/>
          <p:nvPr userDrawn="1"/>
        </p:nvSpPr>
        <p:spPr>
          <a:xfrm>
            <a:off x="8286467" y="1376363"/>
            <a:ext cx="3493655" cy="198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SlideMaster.1_Layout 3x1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42599342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3x1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C8107A3D-94F3-D586-D7D2-DB8EA7173B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1A16C5-39C5-4E53-914D-8BE84A1EA711}"/>
              </a:ext>
            </a:extLst>
          </p:cNvPr>
          <p:cNvSpPr/>
          <p:nvPr userDrawn="1"/>
        </p:nvSpPr>
        <p:spPr>
          <a:xfrm>
            <a:off x="373109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4453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D788F8B-D657-4026-892B-EE02C56F95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5" y="1376363"/>
            <a:ext cx="3492066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A3BA631-95C7-4A85-A566-29ED6FDE51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31711" y="1376363"/>
            <a:ext cx="3492066" cy="698183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add your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4033976-72E0-441B-AEA6-BFD968B960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91947" y="1376363"/>
            <a:ext cx="3492066" cy="698183"/>
          </a:xfrm>
          <a:solidFill>
            <a:schemeClr val="accent6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add your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A9DA53-F066-4573-9774-810500B81B48}"/>
              </a:ext>
            </a:extLst>
          </p:cNvPr>
          <p:cNvSpPr/>
          <p:nvPr userDrawn="1"/>
        </p:nvSpPr>
        <p:spPr>
          <a:xfrm>
            <a:off x="4332550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64BD662-E681-4436-8F46-1D9BE8B5378B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3894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143214-5490-4958-A52E-76A9312641BB}"/>
              </a:ext>
            </a:extLst>
          </p:cNvPr>
          <p:cNvSpPr/>
          <p:nvPr userDrawn="1"/>
        </p:nvSpPr>
        <p:spPr>
          <a:xfrm>
            <a:off x="8292786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9E96C7B-2F02-40FA-897E-E9C76091351A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84130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lSlideMaster.3_Layout 3x1 with Headings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52903446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187C8C3-FC2E-38F3-31AE-EF94BD8DFF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add your title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5" y="1376364"/>
            <a:ext cx="4703618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A8C521-24D6-405F-9109-5A2896C5124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91175" y="1376364"/>
            <a:ext cx="61928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BFE557-5743-451F-B3D6-DFE821017F61}"/>
              </a:ext>
            </a:extLst>
          </p:cNvPr>
          <p:cNvCxnSpPr/>
          <p:nvPr userDrawn="1"/>
        </p:nvCxnSpPr>
        <p:spPr>
          <a:xfrm>
            <a:off x="5333134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SlideMaster.1_Slide with graph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07140561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with graph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975564BC-2047-01B4-244E-A312FC8C00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add your title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4" y="1376364"/>
            <a:ext cx="5153025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graph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C6F261E0-CFF5-4041-8C4B-AEE373244D02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32413" y="1376364"/>
            <a:ext cx="5151600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FAA454-8515-4B90-BA45-035E4B168BED}"/>
              </a:ext>
            </a:extLst>
          </p:cNvPr>
          <p:cNvCxnSpPr/>
          <p:nvPr userDrawn="1"/>
        </p:nvCxnSpPr>
        <p:spPr>
          <a:xfrm>
            <a:off x="6096000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SlideMaster.1_Slide with graph &amp; char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6177667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2B947BF-857E-8355-8125-49CCFC33F4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5" name="flSlideMaster.2_Title &amp; Table 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53889608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unn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82E93D34-A8AC-4657-40E8-AEFB260189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9A84D5-9EB5-4AD6-9AA1-E9D7729F5414}"/>
              </a:ext>
            </a:extLst>
          </p:cNvPr>
          <p:cNvCxnSpPr>
            <a:cxnSpLocks/>
          </p:cNvCxnSpPr>
          <p:nvPr userDrawn="1"/>
        </p:nvCxnSpPr>
        <p:spPr>
          <a:xfrm>
            <a:off x="371475" y="2673627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7927FAC5-26CC-46EF-B631-4BEAA16D682B}"/>
              </a:ext>
            </a:extLst>
          </p:cNvPr>
          <p:cNvSpPr/>
          <p:nvPr/>
        </p:nvSpPr>
        <p:spPr>
          <a:xfrm rot="10800000">
            <a:off x="2428875" y="1376364"/>
            <a:ext cx="5257301" cy="1291559"/>
          </a:xfrm>
          <a:prstGeom prst="trapezoid">
            <a:avLst>
              <a:gd name="adj" fmla="val 52303"/>
            </a:avLst>
          </a:prstGeom>
          <a:solidFill>
            <a:schemeClr val="accent4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E9E1CBD8-CEA1-4B12-B57A-CC25550FA54C}"/>
              </a:ext>
            </a:extLst>
          </p:cNvPr>
          <p:cNvSpPr/>
          <p:nvPr/>
        </p:nvSpPr>
        <p:spPr>
          <a:xfrm rot="10800000">
            <a:off x="3108960" y="2684857"/>
            <a:ext cx="3901439" cy="1472260"/>
          </a:xfrm>
          <a:prstGeom prst="trapezoid">
            <a:avLst>
              <a:gd name="adj" fmla="val 52303"/>
            </a:avLst>
          </a:prstGeom>
          <a:solidFill>
            <a:schemeClr val="accent5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DA38144F-5695-4C0F-B20A-437A71303DF5}"/>
              </a:ext>
            </a:extLst>
          </p:cNvPr>
          <p:cNvSpPr/>
          <p:nvPr/>
        </p:nvSpPr>
        <p:spPr>
          <a:xfrm rot="10800000">
            <a:off x="3870959" y="4174052"/>
            <a:ext cx="2367280" cy="1083750"/>
          </a:xfrm>
          <a:prstGeom prst="trapezoid">
            <a:avLst>
              <a:gd name="adj" fmla="val 50611"/>
            </a:avLst>
          </a:prstGeom>
          <a:solidFill>
            <a:schemeClr val="accent6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2EEC91-986E-4A91-824B-007EC8824413}"/>
              </a:ext>
            </a:extLst>
          </p:cNvPr>
          <p:cNvCxnSpPr>
            <a:cxnSpLocks/>
          </p:cNvCxnSpPr>
          <p:nvPr userDrawn="1"/>
        </p:nvCxnSpPr>
        <p:spPr>
          <a:xfrm>
            <a:off x="371475" y="4157119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5ED3265-96A8-4FA2-A795-5BFF442B1C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07272" y="1473200"/>
            <a:ext cx="4704182" cy="109855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17704174-062B-4FDB-A388-86E36D2227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6163" y="2758607"/>
            <a:ext cx="2956872" cy="132476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11D25E31-74D2-453D-BB88-FB9252BDE0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6156" y="4212968"/>
            <a:ext cx="1616885" cy="109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41220282-C81B-4F83-A31B-FD827B77D9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473200"/>
            <a:ext cx="205740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XXXX</a:t>
            </a:r>
            <a:endParaRPr lang="en-IN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257419F-A1DE-4F84-8801-CBC2EC8325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2879725"/>
            <a:ext cx="285461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XXXX</a:t>
            </a:r>
            <a:endParaRPr lang="en-IN"/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7372A1AE-B789-44F6-B11A-8ADF17CA56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1474" y="4212968"/>
            <a:ext cx="3499483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XXXX</a:t>
            </a:r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2C3AC2-27F7-4879-93B2-3B55C836AAA0}"/>
              </a:ext>
            </a:extLst>
          </p:cNvPr>
          <p:cNvSpPr/>
          <p:nvPr userDrawn="1"/>
        </p:nvSpPr>
        <p:spPr>
          <a:xfrm>
            <a:off x="3504094" y="5264609"/>
            <a:ext cx="3101008" cy="4032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FAD1F6E2-36C3-4D40-9328-5A62A6FEDF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27293" y="5308772"/>
            <a:ext cx="2854610" cy="31489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XXXX</a:t>
            </a:r>
            <a:endParaRPr lang="en-IN"/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838269B-0D19-4156-A73E-B8CEC5DAFC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86177" y="1473200"/>
            <a:ext cx="2793463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2C4421CD-5E8B-46CF-8A4D-154169960E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83114" y="2871712"/>
            <a:ext cx="3596526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BEFE1999-F8B5-4A7C-9721-B68BF1BF003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81903" y="4212968"/>
            <a:ext cx="3997737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FC60A82C-C5FE-456B-A692-ED98BB9348C0}"/>
              </a:ext>
            </a:extLst>
          </p:cNvPr>
          <p:cNvSpPr/>
          <p:nvPr userDrawn="1"/>
        </p:nvSpPr>
        <p:spPr>
          <a:xfrm>
            <a:off x="10602930" y="1473200"/>
            <a:ext cx="421241" cy="2505073"/>
          </a:xfrm>
          <a:prstGeom prst="rightBrace">
            <a:avLst>
              <a:gd name="adj1" fmla="val 148672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6E452D87-071A-4E2F-B91F-E3EA03113C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10178769" y="2515116"/>
            <a:ext cx="2328122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XXXXXX</a:t>
            </a:r>
            <a:endParaRPr lang="en-IN"/>
          </a:p>
        </p:txBody>
      </p:sp>
      <p:sp>
        <p:nvSpPr>
          <p:cNvPr id="36" name="Text Placeholder 21">
            <a:extLst>
              <a:ext uri="{FF2B5EF4-FFF2-40B4-BE49-F238E27FC236}">
                <a16:creationId xmlns:a16="http://schemas.microsoft.com/office/drawing/2014/main" id="{EB369956-3AF3-4DFD-89CA-5C90A28825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10775950" y="4530311"/>
            <a:ext cx="1133759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XXXXXX</a:t>
            </a:r>
            <a:endParaRPr lang="en-IN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90B6CD19-7D5A-4EDC-B05F-4F403AA8AC95}"/>
              </a:ext>
            </a:extLst>
          </p:cNvPr>
          <p:cNvSpPr/>
          <p:nvPr userDrawn="1"/>
        </p:nvSpPr>
        <p:spPr>
          <a:xfrm>
            <a:off x="10602930" y="4213684"/>
            <a:ext cx="421241" cy="1094128"/>
          </a:xfrm>
          <a:prstGeom prst="rightBrace">
            <a:avLst>
              <a:gd name="adj1" fmla="val 64935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SlideMaster.1_Funnel 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6211627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Tab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9AC9BDC-490F-5E40-30A2-BEA7BC195A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5" name="flSlideMaster.1_Title &amp; Tabl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86392918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tex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C09292B4-C7D5-D9E5-F234-70169BB598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A722C-4270-4AA0-B5FC-2FB6989294F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71475" y="1376363"/>
            <a:ext cx="3822700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3E20F4-871C-4773-BA1B-45919BDCAC48}"/>
              </a:ext>
            </a:extLst>
          </p:cNvPr>
          <p:cNvCxnSpPr>
            <a:cxnSpLocks/>
          </p:cNvCxnSpPr>
          <p:nvPr userDrawn="1"/>
        </p:nvCxnSpPr>
        <p:spPr>
          <a:xfrm>
            <a:off x="4396409" y="1366558"/>
            <a:ext cx="0" cy="42944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SlideMaster.1_Title text &amp; tabl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07291951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, pictur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5100F12E-3707-8269-C599-C1422F739E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lSlideMaster.1_Title, picture &amp; tabl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77765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0" r="8897" b="10242"/>
          <a:stretch>
            <a:fillRect/>
          </a:stretch>
        </p:blipFill>
        <p:spPr bwMode="auto">
          <a:xfrm>
            <a:off x="4437063" y="0"/>
            <a:ext cx="77549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64778" y="5054601"/>
            <a:ext cx="1803396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Placeholder 31"/>
          <p:cNvSpPr>
            <a:spLocks noGrp="1"/>
          </p:cNvSpPr>
          <p:nvPr>
            <p:ph type="body" sz="quarter" idx="12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0BF2D1D-69E3-41E0-BF8D-1BC802D8FCA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2" name="flSlideMaster.Divider Slide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65359222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, pictur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0C7A010-E753-8DCF-C2A3-3E111F7022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FB418397-E33E-4D19-8DD9-6E964E41BC9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486275" y="1376363"/>
            <a:ext cx="7297738" cy="4294187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lSlideMaster.1_Title, picture &amp; char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92564046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00C1196A-864E-E375-7FCB-39165B078F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lSlideMaster.1_Title &amp; char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29893355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chart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87B019D-DCB1-1533-4EDE-745F812D21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lSlideMaster.1_Title &amp; chart -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25365261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559ABF87-6389-44A3-6E8F-D1896EF8E8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D59F46-A7D5-4B92-979C-D6D184AFC233}"/>
              </a:ext>
            </a:extLst>
          </p:cNvPr>
          <p:cNvSpPr/>
          <p:nvPr userDrawn="1"/>
        </p:nvSpPr>
        <p:spPr>
          <a:xfrm>
            <a:off x="371474" y="1376364"/>
            <a:ext cx="3286125" cy="781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CC6995-EF05-4F79-B270-6227C440D140}"/>
              </a:ext>
            </a:extLst>
          </p:cNvPr>
          <p:cNvSpPr/>
          <p:nvPr userDrawn="1"/>
        </p:nvSpPr>
        <p:spPr>
          <a:xfrm>
            <a:off x="371474" y="2252184"/>
            <a:ext cx="3286125" cy="7813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103BD-8EF3-485B-922E-F78215273D0E}"/>
              </a:ext>
            </a:extLst>
          </p:cNvPr>
          <p:cNvSpPr/>
          <p:nvPr userDrawn="1"/>
        </p:nvSpPr>
        <p:spPr>
          <a:xfrm>
            <a:off x="371474" y="3128003"/>
            <a:ext cx="3286125" cy="7813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9128AD-694C-4DBE-B541-E5C014E16B2A}"/>
              </a:ext>
            </a:extLst>
          </p:cNvPr>
          <p:cNvSpPr/>
          <p:nvPr userDrawn="1"/>
        </p:nvSpPr>
        <p:spPr>
          <a:xfrm>
            <a:off x="371474" y="4003823"/>
            <a:ext cx="3286125" cy="7813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AE09-A8A6-4D9F-9124-6610610B3BC8}"/>
              </a:ext>
            </a:extLst>
          </p:cNvPr>
          <p:cNvSpPr/>
          <p:nvPr userDrawn="1"/>
        </p:nvSpPr>
        <p:spPr>
          <a:xfrm>
            <a:off x="371474" y="4879643"/>
            <a:ext cx="3286125" cy="7813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bg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79C53-99E5-47EA-B431-BD09E4E17A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445428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86C84F6F-B973-4343-BD07-934FD1BE1B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2322045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D7069028-DA5B-4FED-BFD8-C0E438EBB5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195872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C24AC6F-2AF6-4693-8E03-D9AF6B5A54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4072489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7FE606D-2F8E-44F5-BFC8-43A22544FD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4949504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1BDA01-231D-4D9B-A8B9-5E0374C746F8}"/>
              </a:ext>
            </a:extLst>
          </p:cNvPr>
          <p:cNvSpPr/>
          <p:nvPr userDrawn="1"/>
        </p:nvSpPr>
        <p:spPr>
          <a:xfrm>
            <a:off x="3763478" y="137636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44D4508-2A44-4C0F-8800-D9EFEF88D1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17950" y="144542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B53B7A-EC78-4370-958C-DC73D9A58255}"/>
              </a:ext>
            </a:extLst>
          </p:cNvPr>
          <p:cNvSpPr/>
          <p:nvPr userDrawn="1"/>
        </p:nvSpPr>
        <p:spPr>
          <a:xfrm>
            <a:off x="3763478" y="225218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03802CBE-CC73-452F-8ABA-D8048BA0BD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17950" y="232124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363100-87B1-46D0-A587-F039262B77A3}"/>
              </a:ext>
            </a:extLst>
          </p:cNvPr>
          <p:cNvSpPr/>
          <p:nvPr userDrawn="1"/>
        </p:nvSpPr>
        <p:spPr>
          <a:xfrm>
            <a:off x="3763478" y="313067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C2E4593B-9A03-4E2A-B2A8-1CC6DB224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17950" y="319973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1DE6C8-60E5-46E8-A04E-8F4EFA75F50C}"/>
              </a:ext>
            </a:extLst>
          </p:cNvPr>
          <p:cNvSpPr/>
          <p:nvPr userDrawn="1"/>
        </p:nvSpPr>
        <p:spPr>
          <a:xfrm>
            <a:off x="3763478" y="400382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31B126A0-32AA-456E-A127-EA01D0270F4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7950" y="407288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ADC066-765E-4AE4-92FA-A0280CAC6BAB}"/>
              </a:ext>
            </a:extLst>
          </p:cNvPr>
          <p:cNvSpPr/>
          <p:nvPr userDrawn="1"/>
        </p:nvSpPr>
        <p:spPr>
          <a:xfrm>
            <a:off x="3763478" y="487964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4630F391-7B36-466B-9A2D-EC6788E775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7950" y="494870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6" name="flSlideMaster.1_Title &amp; text boxes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31592969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FF4394D-A1F7-72CF-4FAF-2895E462B6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648619"/>
            <a:ext cx="4784725" cy="3560762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333E66EE-E95C-4A62-940A-230BDC0403E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47691" y="1648619"/>
            <a:ext cx="6236321" cy="3560762"/>
          </a:xfrm>
        </p:spPr>
        <p:txBody>
          <a:bodyPr anchor="ctr">
            <a:normAutofit/>
          </a:bodyPr>
          <a:lstStyle>
            <a:lvl1pPr marL="0" indent="0">
              <a:buClr>
                <a:schemeClr val="bg1"/>
              </a:buClr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here…</a:t>
            </a:r>
            <a:endParaRPr lang="en-IN"/>
          </a:p>
        </p:txBody>
      </p:sp>
      <p:sp>
        <p:nvSpPr>
          <p:cNvPr id="5" name="flSlideMaster.1_Title block &amp; conten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52761706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9A5B1C-F053-45EB-802C-AC245ED4CA7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Media Placeholder 10">
            <a:extLst>
              <a:ext uri="{FF2B5EF4-FFF2-40B4-BE49-F238E27FC236}">
                <a16:creationId xmlns:a16="http://schemas.microsoft.com/office/drawing/2014/main" id="{8CFB175B-E754-4C12-A126-1A890AB2CBDB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1447800" y="368300"/>
            <a:ext cx="9296400" cy="5292725"/>
          </a:xfrm>
          <a:solidFill>
            <a:schemeClr val="tx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512DE78-F15C-C883-D570-C4516A4EC1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574" y="6100048"/>
            <a:ext cx="675951" cy="566606"/>
          </a:xfrm>
          <a:prstGeom prst="rect">
            <a:avLst/>
          </a:prstGeom>
        </p:spPr>
      </p:pic>
      <p:sp>
        <p:nvSpPr>
          <p:cNvPr id="2" name="flSlideMaster.1_Media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02264807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259A922-445F-4071-B4C6-703A1FE09C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7AB16-2BA3-4A34-B124-4D074F81A7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A9EA4D1-B65D-440F-8556-5694C40039E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213" y="32340"/>
            <a:ext cx="882646" cy="88264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case study</a:t>
            </a:r>
            <a:endParaRPr lang="en-IN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E9DC3090-79F5-4AB2-AEBC-A4028E72A96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Lorem ipsum dolor sit amet, consectetur adipiscing elit, sed do </a:t>
            </a:r>
            <a:r>
              <a:rPr lang="en-US" err="1"/>
              <a:t>eiusmod</a:t>
            </a:r>
            <a:r>
              <a:rPr lang="en-US"/>
              <a:t> tempor incididunt </a:t>
            </a:r>
            <a:r>
              <a:rPr lang="en-US" err="1"/>
              <a:t>ut</a:t>
            </a:r>
            <a:r>
              <a:rPr lang="en-US"/>
              <a:t> labore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nulla </a:t>
            </a:r>
            <a:r>
              <a:rPr lang="en-US" err="1"/>
              <a:t>pariatur</a:t>
            </a:r>
            <a:r>
              <a:rPr lang="en-US"/>
              <a:t>.</a:t>
            </a:r>
            <a:endParaRPr lang="en-IN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7664307E-7450-4BC0-A8FD-F02BA91169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err="1"/>
              <a:t>Lcon</a:t>
            </a:r>
            <a:endParaRPr lang="en-IN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D6D7917-6B4C-4F48-9C1F-9390B761E2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+</a:t>
            </a:r>
            <a:endParaRPr lang="en-IN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1E472401-E425-451E-8C28-A489EA23EA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+</a:t>
            </a:r>
            <a:endParaRPr lang="en-IN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2D0ED0E7-F4D2-46D6-AA23-A3F5AFBBC7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Lorem ipsum dolor sit amet</a:t>
            </a:r>
            <a:endParaRPr lang="en-IN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36F1E32F-8489-4C39-921B-1CEA7913480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=</a:t>
            </a:r>
            <a:endParaRPr lang="en-IN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1C09293D-1A70-487C-AA43-9509B8CA66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/>
              <a:t>Lorem ipsum</a:t>
            </a:r>
          </a:p>
        </p:txBody>
      </p:sp>
      <p:sp>
        <p:nvSpPr>
          <p:cNvPr id="37" name="Picture Placeholder 13">
            <a:extLst>
              <a:ext uri="{FF2B5EF4-FFF2-40B4-BE49-F238E27FC236}">
                <a16:creationId xmlns:a16="http://schemas.microsoft.com/office/drawing/2014/main" id="{00EF7116-152B-41E5-932C-394852941A6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err="1"/>
              <a:t>Lcon</a:t>
            </a:r>
            <a:endParaRPr lang="en-IN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0692462B-8EE2-4567-8A1B-62BC7E2F04A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Lorem ipsum dolor sit amet</a:t>
            </a:r>
            <a:endParaRPr lang="en-IN"/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38D11A14-67BA-4AEA-8E23-08C6A47ED8E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err="1"/>
              <a:t>Lcon</a:t>
            </a:r>
            <a:endParaRPr lang="en-IN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83D1F2AE-9E3A-4C46-825F-1C9297ECE7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Lorem ipsum dolor sit amet</a:t>
            </a:r>
            <a:endParaRPr lang="en-IN"/>
          </a:p>
        </p:txBody>
      </p:sp>
      <p:sp>
        <p:nvSpPr>
          <p:cNvPr id="2" name="flSlideMaster.1_Case study 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89931394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F0A016B9-8963-4669-9BB5-714E74ABE0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err="1"/>
              <a:t>Lcon</a:t>
            </a:r>
            <a:endParaRPr lang="en-IN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539A862-A3CA-4C8E-A57B-1AFE20CCAE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+</a:t>
            </a:r>
            <a:endParaRPr lang="en-IN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BEEC499-D2A4-45FF-95CB-88FEE9B324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+</a:t>
            </a:r>
            <a:endParaRPr lang="en-IN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FC595FEB-9053-4FAD-9F81-F3CF38FB522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Lorem ipsum dolor sit amet</a:t>
            </a:r>
            <a:endParaRPr lang="en-IN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85372873-121E-48CC-9CE9-AFCD0FEE822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Lorem ipsum dolor sit amet, consectetur adipiscing elit, sed do </a:t>
            </a:r>
            <a:r>
              <a:rPr lang="en-US" err="1"/>
              <a:t>eiusmod</a:t>
            </a:r>
            <a:r>
              <a:rPr lang="en-US"/>
              <a:t> tempor incididunt </a:t>
            </a:r>
            <a:r>
              <a:rPr lang="en-US" err="1"/>
              <a:t>ut</a:t>
            </a:r>
            <a:r>
              <a:rPr lang="en-US"/>
              <a:t> labore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nulla </a:t>
            </a:r>
            <a:r>
              <a:rPr lang="en-US" err="1"/>
              <a:t>pariatur</a:t>
            </a:r>
            <a:r>
              <a:rPr lang="en-US"/>
              <a:t>.</a:t>
            </a: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case study</a:t>
            </a:r>
            <a:endParaRPr lang="en-IN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7" name="Picture Placeholder 13">
            <a:extLst>
              <a:ext uri="{FF2B5EF4-FFF2-40B4-BE49-F238E27FC236}">
                <a16:creationId xmlns:a16="http://schemas.microsoft.com/office/drawing/2014/main" id="{9A8E1989-D33D-4749-94C2-E4251B6ED3D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err="1"/>
              <a:t>Lcon</a:t>
            </a:r>
            <a:endParaRPr lang="en-IN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940618CA-4D0F-4AD5-A892-F3C113DE279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Lorem ipsum dolor sit amet</a:t>
            </a:r>
            <a:endParaRPr lang="en-IN"/>
          </a:p>
        </p:txBody>
      </p: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A9872997-CBAB-4EF3-9923-7AAB251BABE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err="1"/>
              <a:t>Lcon</a:t>
            </a:r>
            <a:endParaRPr lang="en-IN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D328DEE-03FF-4D59-8E2D-2620E1EC24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Lorem ipsum dolor sit amet</a:t>
            </a:r>
            <a:endParaRPr lang="en-IN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F8512D6-AE58-4333-B53A-1EFDA978162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=</a:t>
            </a:r>
            <a:endParaRPr lang="en-IN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825397B-6D7F-4000-B339-BE4850FB4C4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/>
              <a:t>Lorem ipsum</a:t>
            </a:r>
          </a:p>
        </p:txBody>
      </p:sp>
      <p:sp>
        <p:nvSpPr>
          <p:cNvPr id="35" name="Picture Placeholder 26">
            <a:extLst>
              <a:ext uri="{FF2B5EF4-FFF2-40B4-BE49-F238E27FC236}">
                <a16:creationId xmlns:a16="http://schemas.microsoft.com/office/drawing/2014/main" id="{543658AE-24FE-4767-91A4-1D674D02040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AE18FD-99A6-31B6-F26A-888016BF68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25" y="111437"/>
            <a:ext cx="802351" cy="672559"/>
          </a:xfrm>
          <a:prstGeom prst="rect">
            <a:avLst/>
          </a:prstGeom>
        </p:spPr>
      </p:pic>
      <p:sp>
        <p:nvSpPr>
          <p:cNvPr id="2" name="flSlideMaster.1_Case study 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96018309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EC84A7B6-A734-E365-465D-A581D4E1C5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lSlideMaster.1_Blank 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70881282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4283577-2908-411E-A039-F77CD91CA6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7738" y="1658374"/>
            <a:ext cx="10296525" cy="2715898"/>
          </a:xfrm>
        </p:spPr>
        <p:txBody>
          <a:bodyPr anchor="ctr">
            <a:noAutofit/>
          </a:bodyPr>
          <a:lstStyle>
            <a:lvl1pPr algn="ctr">
              <a:defRPr sz="8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IN"/>
              <a:t>thank you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flSlideMaster.1_Thank You 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92848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0" r="8897" b="10242"/>
          <a:stretch>
            <a:fillRect/>
          </a:stretch>
        </p:blipFill>
        <p:spPr bwMode="auto">
          <a:xfrm>
            <a:off x="4437063" y="0"/>
            <a:ext cx="77549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Placeholder 31"/>
          <p:cNvSpPr>
            <a:spLocks noGrp="1"/>
          </p:cNvSpPr>
          <p:nvPr>
            <p:ph type="body" sz="quarter" idx="12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3DB9D8C-CC3B-46AA-BC3B-300A87C3049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273DC9F-6562-53DF-3939-CB4B45D40DF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64778" y="5054601"/>
            <a:ext cx="1803396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lSlideMaster.Divider Slid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47799546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Google Shape;407;p65"/>
          <p:cNvSpPr txBox="1"/>
          <p:nvPr userDrawn="1"/>
        </p:nvSpPr>
        <p:spPr>
          <a:xfrm>
            <a:off x="1839450" y="1070997"/>
            <a:ext cx="8284500" cy="42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254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b="1">
                <a:solidFill>
                  <a:schemeClr val="lt1"/>
                </a:solidFill>
                <a:latin typeface="+mj-lt"/>
                <a:ea typeface="Poppins"/>
                <a:cs typeface="Poppins"/>
                <a:sym typeface="Poppins"/>
              </a:rPr>
              <a:t>धन्यवाद</a:t>
            </a:r>
            <a:endParaRPr sz="8800" b="1">
              <a:solidFill>
                <a:schemeClr val="lt1"/>
              </a:solidFill>
              <a:latin typeface="+mj-lt"/>
              <a:ea typeface="Poppins"/>
              <a:cs typeface="Poppins"/>
              <a:sym typeface="Poppins"/>
            </a:endParaRPr>
          </a:p>
        </p:txBody>
      </p:sp>
      <p:sp>
        <p:nvSpPr>
          <p:cNvPr id="3" name="flSlideMaster.1_Thank You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62870599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9175C5FA-4CC0-1690-B90A-FA04253C21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76364"/>
            <a:ext cx="114125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4" name="flSlideMaster.Title and Content_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72701673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0800"/>
            <a:ext cx="12192000" cy="8826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5" y="6450028"/>
            <a:ext cx="874068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pPr defTabSz="914126"/>
            <a:fld id="{AC1CC88B-8153-4770-B0DF-840C5C37FBC3}" type="slidenum">
              <a:rPr lang="en-IN" smtClean="0">
                <a:solidFill>
                  <a:prstClr val="black"/>
                </a:solidFill>
              </a:rPr>
              <a:pPr defTabSz="914126"/>
              <a:t>‹#›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8923" y="6501784"/>
            <a:ext cx="3239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30305"/>
                </a:solidFill>
              </a:rPr>
              <a:t>Vodafone Idea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96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phic 3"/>
          <p:cNvPicPr>
            <a:picLocks noChangeAspect="1"/>
          </p:cNvPicPr>
          <p:nvPr userDrawn="1"/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025349" y="5719062"/>
            <a:ext cx="994486" cy="994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71475" y="379413"/>
            <a:ext cx="11412538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71475" y="1376363"/>
            <a:ext cx="11412538" cy="428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0182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59438" y="6018213"/>
            <a:ext cx="8731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>
                <a:solidFill>
                  <a:schemeClr val="tx2"/>
                </a:solidFill>
                <a:latin typeface="Vi" panose="00000500000000000000" pitchFamily="50" charset="0"/>
              </a:defRPr>
            </a:lvl1pPr>
          </a:lstStyle>
          <a:p>
            <a:pPr>
              <a:defRPr/>
            </a:pPr>
            <a:fld id="{45644A2E-D16A-413D-A6D0-DB8AAB391CB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96872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  <p:sldLayoutId id="2147483707" r:id="rId46"/>
    <p:sldLayoutId id="2147483708" r:id="rId47"/>
    <p:sldLayoutId id="2147483709" r:id="rId48"/>
    <p:sldLayoutId id="2147483710" r:id="rId49"/>
    <p:sldLayoutId id="2147483711" r:id="rId50"/>
    <p:sldLayoutId id="2147483712" r:id="rId51"/>
    <p:sldLayoutId id="2147483713" r:id="rId52"/>
    <p:sldLayoutId id="2147483714" r:id="rId53"/>
    <p:sldLayoutId id="2147483715" r:id="rId54"/>
    <p:sldLayoutId id="2147483716" r:id="rId55"/>
    <p:sldLayoutId id="2147483717" r:id="rId56"/>
    <p:sldLayoutId id="2147483718" r:id="rId57"/>
    <p:sldLayoutId id="2147483719" r:id="rId58"/>
    <p:sldLayoutId id="2147483720" r:id="rId59"/>
    <p:sldLayoutId id="2147483721" r:id="rId60"/>
    <p:sldLayoutId id="2147483722" r:id="rId61"/>
    <p:sldLayoutId id="2147483723" r:id="rId62"/>
    <p:sldLayoutId id="2147483724" r:id="rId63"/>
    <p:sldLayoutId id="2147483725" r:id="rId64"/>
    <p:sldLayoutId id="2147483726" r:id="rId65"/>
    <p:sldLayoutId id="2147483727" r:id="rId66"/>
    <p:sldLayoutId id="2147483728" r:id="rId67"/>
    <p:sldLayoutId id="2147483729" r:id="rId68"/>
    <p:sldLayoutId id="2147483730" r:id="rId69"/>
    <p:sldLayoutId id="2147483731" r:id="rId70"/>
    <p:sldLayoutId id="2147483732" r:id="rId71"/>
    <p:sldLayoutId id="2147483733" r:id="rId72"/>
    <p:sldLayoutId id="2147483734" r:id="rId73"/>
    <p:sldLayoutId id="2147483735" r:id="rId74"/>
    <p:sldLayoutId id="2147483736" r:id="rId75"/>
    <p:sldLayoutId id="2147483737" r:id="rId76"/>
    <p:sldLayoutId id="2147483738" r:id="rId77"/>
    <p:sldLayoutId id="2147483739" r:id="rId78"/>
    <p:sldLayoutId id="2147483740" r:id="rId79"/>
    <p:sldLayoutId id="2147483741" r:id="rId80"/>
    <p:sldLayoutId id="2147483742" r:id="rId81"/>
    <p:sldLayoutId id="2147483743" r:id="rId82"/>
    <p:sldLayoutId id="2147483744" r:id="rId83"/>
    <p:sldLayoutId id="2147483745" r:id="rId84"/>
    <p:sldLayoutId id="2147483746" r:id="rId85"/>
    <p:sldLayoutId id="2147483747" r:id="rId86"/>
    <p:sldLayoutId id="2147483748" r:id="rId87"/>
    <p:sldLayoutId id="2147483749" r:id="rId88"/>
    <p:sldLayoutId id="2147483750" r:id="rId89"/>
    <p:sldLayoutId id="2147483751" r:id="rId90"/>
    <p:sldLayoutId id="2147483752" r:id="rId91"/>
    <p:sldLayoutId id="2147483753" r:id="rId92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9pPr>
    </p:titleStyle>
    <p:bodyStyle>
      <a:lvl1pPr marL="228600" indent="-2286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92.xml"/><Relationship Id="rId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92.xml"/><Relationship Id="rId4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9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9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9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9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9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9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9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9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9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9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9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9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9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9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9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9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2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9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1062E8-6902-1F3D-CAD6-4D3CD9AADD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i"/>
                <a:ea typeface="+mn-ea"/>
                <a:cs typeface="+mn-cs"/>
              </a:rPr>
              <a:t>Vodafone Idea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F99515-BB08-C616-1568-6F701B68EC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01844A-6168-4B93-B09A-45625C485E75}" type="slidenum">
              <a:rPr kumimoji="0" lang="en-I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i" panose="00000500000000000000" pitchFamily="50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altLang="en-US" sz="1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i" panose="000005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935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59" y="875763"/>
            <a:ext cx="6486084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60" y="3618963"/>
            <a:ext cx="6486084" cy="2854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3443" y="875763"/>
            <a:ext cx="5972175" cy="26815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108B65-1AC8-40D1-B407-5FD5CF33A35F}"/>
              </a:ext>
            </a:extLst>
          </p:cNvPr>
          <p:cNvSpPr txBox="1"/>
          <p:nvPr/>
        </p:nvSpPr>
        <p:spPr>
          <a:xfrm>
            <a:off x="1431636" y="290938"/>
            <a:ext cx="235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Pre-checks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642479-3D26-45EA-B06B-A6010A8BA9C2}"/>
              </a:ext>
            </a:extLst>
          </p:cNvPr>
          <p:cNvSpPr txBox="1"/>
          <p:nvPr/>
        </p:nvSpPr>
        <p:spPr>
          <a:xfrm>
            <a:off x="6954982" y="3805382"/>
            <a:ext cx="41748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APN Status- Active</a:t>
            </a:r>
          </a:p>
          <a:p>
            <a:r>
              <a:rPr lang="en-US" dirty="0"/>
              <a:t>APN ID- Active</a:t>
            </a:r>
          </a:p>
          <a:p>
            <a:r>
              <a:rPr lang="en-US" dirty="0"/>
              <a:t>GPRS- Active</a:t>
            </a:r>
          </a:p>
          <a:p>
            <a:r>
              <a:rPr lang="en-US" dirty="0"/>
              <a:t>2G- Active</a:t>
            </a:r>
          </a:p>
          <a:p>
            <a:r>
              <a:rPr lang="en-US" dirty="0"/>
              <a:t>4G- Active</a:t>
            </a:r>
          </a:p>
          <a:p>
            <a:r>
              <a:rPr lang="en-US" dirty="0"/>
              <a:t>VOLTE Status- Active</a:t>
            </a:r>
          </a:p>
          <a:p>
            <a:r>
              <a:rPr lang="en-US" dirty="0"/>
              <a:t>HLR- Active</a:t>
            </a:r>
          </a:p>
          <a:p>
            <a:r>
              <a:rPr lang="en-US" dirty="0"/>
              <a:t>Roaming- Active</a:t>
            </a:r>
          </a:p>
          <a:p>
            <a:r>
              <a:rPr lang="en-US" dirty="0"/>
              <a:t>Barring- Inactive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832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574" y="2565635"/>
            <a:ext cx="6305550" cy="2600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00" y="3865798"/>
            <a:ext cx="5972175" cy="25044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99" y="1184252"/>
            <a:ext cx="5972175" cy="26815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186030-6838-4ECB-BB36-436F87133484}"/>
              </a:ext>
            </a:extLst>
          </p:cNvPr>
          <p:cNvSpPr/>
          <p:nvPr/>
        </p:nvSpPr>
        <p:spPr>
          <a:xfrm>
            <a:off x="1383570" y="164839"/>
            <a:ext cx="1204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Pre-checks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18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73" y="230388"/>
            <a:ext cx="7963504" cy="25113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13" y="3084945"/>
            <a:ext cx="11068050" cy="37730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74F4DC-6F97-4AA7-98B5-CFE3516F7342}"/>
              </a:ext>
            </a:extLst>
          </p:cNvPr>
          <p:cNvSpPr/>
          <p:nvPr/>
        </p:nvSpPr>
        <p:spPr>
          <a:xfrm>
            <a:off x="1245024" y="230388"/>
            <a:ext cx="1204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Pre-checks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D508C-8C3F-4668-B609-16A80B0FCBCC}"/>
              </a:ext>
            </a:extLst>
          </p:cNvPr>
          <p:cNvSpPr txBox="1"/>
          <p:nvPr/>
        </p:nvSpPr>
        <p:spPr>
          <a:xfrm flipH="1">
            <a:off x="254201" y="942896"/>
            <a:ext cx="31861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latest data transaction history should be checked.</a:t>
            </a:r>
          </a:p>
          <a:p>
            <a:r>
              <a:rPr lang="en-US" dirty="0"/>
              <a:t>You can select a particular data range also.</a:t>
            </a:r>
          </a:p>
          <a:p>
            <a:r>
              <a:rPr lang="en-US" dirty="0"/>
              <a:t>Only 90 days of data is stored.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443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85" y="1259647"/>
            <a:ext cx="11363325" cy="49053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533B92-DC9B-4137-8F1E-50E161D51464}"/>
              </a:ext>
            </a:extLst>
          </p:cNvPr>
          <p:cNvSpPr/>
          <p:nvPr/>
        </p:nvSpPr>
        <p:spPr>
          <a:xfrm>
            <a:off x="1189606" y="224043"/>
            <a:ext cx="1204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Pre-checks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916E4-1DB5-41EE-9BA1-DAEE40243BC7}"/>
              </a:ext>
            </a:extLst>
          </p:cNvPr>
          <p:cNvSpPr txBox="1"/>
          <p:nvPr/>
        </p:nvSpPr>
        <p:spPr>
          <a:xfrm>
            <a:off x="397164" y="868218"/>
            <a:ext cx="100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and recent plan changes, deal changes, status changes done on any affected number.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01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64" y="1421371"/>
            <a:ext cx="11529932" cy="44323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3435083-F789-4822-87B9-34DBF5063B27}"/>
              </a:ext>
            </a:extLst>
          </p:cNvPr>
          <p:cNvSpPr/>
          <p:nvPr/>
        </p:nvSpPr>
        <p:spPr>
          <a:xfrm>
            <a:off x="1198841" y="251752"/>
            <a:ext cx="1204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Pre-checks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247329-A952-4CAD-8413-960220CEAD2D}"/>
              </a:ext>
            </a:extLst>
          </p:cNvPr>
          <p:cNvSpPr txBox="1"/>
          <p:nvPr/>
        </p:nvSpPr>
        <p:spPr>
          <a:xfrm>
            <a:off x="176964" y="951347"/>
            <a:ext cx="1162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the Diagnosis page we can do the SIM purging and also can cross- check the rest of the details that are highlighted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808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69" y="1545466"/>
            <a:ext cx="11724368" cy="44303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BC6D7CA-6627-42D0-91AE-10C35B01BF99}"/>
              </a:ext>
            </a:extLst>
          </p:cNvPr>
          <p:cNvSpPr/>
          <p:nvPr/>
        </p:nvSpPr>
        <p:spPr>
          <a:xfrm>
            <a:off x="1208078" y="242516"/>
            <a:ext cx="1204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Pre-checks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3B7D18-C22E-459D-AFEC-C3A720030B6A}"/>
              </a:ext>
            </a:extLst>
          </p:cNvPr>
          <p:cNvSpPr txBox="1"/>
          <p:nvPr/>
        </p:nvSpPr>
        <p:spPr>
          <a:xfrm>
            <a:off x="378691" y="932873"/>
            <a:ext cx="685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HSS details will show the HLR </a:t>
            </a:r>
            <a:r>
              <a:rPr lang="en-US" dirty="0" err="1"/>
              <a:t>deatils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980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66" y="1365161"/>
            <a:ext cx="11812207" cy="46496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FB3675A-9CD4-46FB-B365-C3FE4296B709}"/>
              </a:ext>
            </a:extLst>
          </p:cNvPr>
          <p:cNvSpPr/>
          <p:nvPr/>
        </p:nvSpPr>
        <p:spPr>
          <a:xfrm>
            <a:off x="1235788" y="187097"/>
            <a:ext cx="1204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Pre-checks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FD4214-49ED-4897-A9B9-0C9991FBD50B}"/>
              </a:ext>
            </a:extLst>
          </p:cNvPr>
          <p:cNvSpPr txBox="1"/>
          <p:nvPr/>
        </p:nvSpPr>
        <p:spPr>
          <a:xfrm>
            <a:off x="1235787" y="1365161"/>
            <a:ext cx="421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to check AAA configuration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412FB9-E418-4E87-A5F0-F2E8C80E48AE}"/>
              </a:ext>
            </a:extLst>
          </p:cNvPr>
          <p:cNvSpPr txBox="1"/>
          <p:nvPr/>
        </p:nvSpPr>
        <p:spPr>
          <a:xfrm>
            <a:off x="1120332" y="2884542"/>
            <a:ext cx="578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to check any normal/ Dynamic HLR configuration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246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27" y="1003143"/>
            <a:ext cx="11430000" cy="30021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27" y="3863594"/>
            <a:ext cx="11430000" cy="25583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635AEB7-8B45-4E4A-9B14-6B01FA9FB9A9}"/>
              </a:ext>
            </a:extLst>
          </p:cNvPr>
          <p:cNvSpPr/>
          <p:nvPr/>
        </p:nvSpPr>
        <p:spPr>
          <a:xfrm>
            <a:off x="1235787" y="251366"/>
            <a:ext cx="2597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Whitelisting Pre-checks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D4F3D2-3FCA-43F4-955F-47025A44F5F4}"/>
              </a:ext>
            </a:extLst>
          </p:cNvPr>
          <p:cNvSpPr txBox="1"/>
          <p:nvPr/>
        </p:nvSpPr>
        <p:spPr>
          <a:xfrm>
            <a:off x="6756400" y="4018443"/>
            <a:ext cx="309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Whitelisting for Voice services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AA3CFD-E546-4B43-87BE-6AA854D50D83}"/>
              </a:ext>
            </a:extLst>
          </p:cNvPr>
          <p:cNvSpPr txBox="1"/>
          <p:nvPr/>
        </p:nvSpPr>
        <p:spPr>
          <a:xfrm>
            <a:off x="6756400" y="1371600"/>
            <a:ext cx="309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Whitelisting for SMS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196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3" y="930925"/>
            <a:ext cx="11882847" cy="54606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368A2C-64D7-48A6-B675-CF5FB4C822D5}"/>
              </a:ext>
            </a:extLst>
          </p:cNvPr>
          <p:cNvSpPr txBox="1"/>
          <p:nvPr/>
        </p:nvSpPr>
        <p:spPr>
          <a:xfrm>
            <a:off x="5717309" y="1440874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Whitelisting for Data services on ISAFE portal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D0F3F-15F1-4C06-832B-44889D8A2474}"/>
              </a:ext>
            </a:extLst>
          </p:cNvPr>
          <p:cNvSpPr txBox="1"/>
          <p:nvPr/>
        </p:nvSpPr>
        <p:spPr>
          <a:xfrm>
            <a:off x="1320800" y="230909"/>
            <a:ext cx="309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Whitelisting Pre-checks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5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8" y="1184856"/>
            <a:ext cx="11953942" cy="44890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161BED-B7EB-4DFE-B07E-0ABF6B968090}"/>
              </a:ext>
            </a:extLst>
          </p:cNvPr>
          <p:cNvSpPr/>
          <p:nvPr/>
        </p:nvSpPr>
        <p:spPr>
          <a:xfrm>
            <a:off x="1235787" y="251366"/>
            <a:ext cx="2597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Whitelisting Pre-checks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63EAE-8503-4DEE-B3D1-4301DF06A97D}"/>
              </a:ext>
            </a:extLst>
          </p:cNvPr>
          <p:cNvSpPr txBox="1"/>
          <p:nvPr/>
        </p:nvSpPr>
        <p:spPr>
          <a:xfrm>
            <a:off x="2538116" y="868094"/>
            <a:ext cx="596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Search user you can check single numbers whitelisting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539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429" y="605307"/>
            <a:ext cx="5215944" cy="601443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34850" y="1865452"/>
            <a:ext cx="3966693" cy="2680791"/>
          </a:xfrm>
        </p:spPr>
        <p:txBody>
          <a:bodyPr/>
          <a:lstStyle/>
          <a:p>
            <a:r>
              <a:rPr lang="en-US" dirty="0"/>
              <a:t>Login to your CMP portal with domain ID and Password</a:t>
            </a:r>
          </a:p>
        </p:txBody>
      </p:sp>
    </p:spTree>
    <p:extLst>
      <p:ext uri="{BB962C8B-B14F-4D97-AF65-F5344CB8AC3E}">
        <p14:creationId xmlns:p14="http://schemas.microsoft.com/office/powerpoint/2010/main" val="166480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83" y="1648496"/>
            <a:ext cx="11904099" cy="38765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E01CE8-1A70-48D4-8FA4-BA403B6539C4}"/>
              </a:ext>
            </a:extLst>
          </p:cNvPr>
          <p:cNvSpPr/>
          <p:nvPr/>
        </p:nvSpPr>
        <p:spPr>
          <a:xfrm>
            <a:off x="1235787" y="251366"/>
            <a:ext cx="2597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Whitelisting Pre-checks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FF8790-E785-427F-8AEB-18C0BA42E6C4}"/>
              </a:ext>
            </a:extLst>
          </p:cNvPr>
          <p:cNvSpPr txBox="1"/>
          <p:nvPr/>
        </p:nvSpPr>
        <p:spPr>
          <a:xfrm>
            <a:off x="2538116" y="868094"/>
            <a:ext cx="596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single number whitelisting will visible as below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771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7" y="2031163"/>
            <a:ext cx="11874321" cy="35972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F73DC23-FA86-479B-87D6-7B837C7A9BA3}"/>
              </a:ext>
            </a:extLst>
          </p:cNvPr>
          <p:cNvSpPr/>
          <p:nvPr/>
        </p:nvSpPr>
        <p:spPr>
          <a:xfrm>
            <a:off x="1235787" y="251366"/>
            <a:ext cx="2597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Whitelisting Pre-checks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B7E766-11A3-4318-A3F1-334F42D091F9}"/>
              </a:ext>
            </a:extLst>
          </p:cNvPr>
          <p:cNvSpPr txBox="1"/>
          <p:nvPr/>
        </p:nvSpPr>
        <p:spPr>
          <a:xfrm>
            <a:off x="225315" y="1062058"/>
            <a:ext cx="9561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bulk search, you can use the Bulk Migrate option, but for whitelisting on bulk numbers you can update the file for the same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747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9" y="885825"/>
            <a:ext cx="12142609" cy="54377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71190C-457D-436D-AF23-596B2C310D5A}"/>
              </a:ext>
            </a:extLst>
          </p:cNvPr>
          <p:cNvSpPr/>
          <p:nvPr/>
        </p:nvSpPr>
        <p:spPr>
          <a:xfrm>
            <a:off x="1235787" y="251366"/>
            <a:ext cx="2597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Whitelisting Pre-checks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27A1BE-CD81-484D-B68E-FC75EC681B58}"/>
              </a:ext>
            </a:extLst>
          </p:cNvPr>
          <p:cNvSpPr txBox="1"/>
          <p:nvPr/>
        </p:nvSpPr>
        <p:spPr>
          <a:xfrm>
            <a:off x="3371273" y="756516"/>
            <a:ext cx="9402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Deal option, you will able to see the available deals for the particular customer which are activated at the backend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2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60" y="2653049"/>
            <a:ext cx="11077575" cy="25245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DDB1C11-4D4C-4411-84AC-BB73DD1CF4DB}"/>
              </a:ext>
            </a:extLst>
          </p:cNvPr>
          <p:cNvSpPr/>
          <p:nvPr/>
        </p:nvSpPr>
        <p:spPr>
          <a:xfrm>
            <a:off x="1235787" y="251366"/>
            <a:ext cx="2597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Deal Pre-checks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59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00" y="1442461"/>
            <a:ext cx="11052377" cy="447804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63C764-F017-4984-A6BC-2A8F144F6D57}"/>
              </a:ext>
            </a:extLst>
          </p:cNvPr>
          <p:cNvSpPr/>
          <p:nvPr/>
        </p:nvSpPr>
        <p:spPr>
          <a:xfrm>
            <a:off x="1235787" y="251366"/>
            <a:ext cx="2597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Bulk Operations 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2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62" y="990962"/>
            <a:ext cx="11163300" cy="55054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75472F8-EE3A-412F-A315-B887C36DDD17}"/>
              </a:ext>
            </a:extLst>
          </p:cNvPr>
          <p:cNvSpPr/>
          <p:nvPr/>
        </p:nvSpPr>
        <p:spPr>
          <a:xfrm>
            <a:off x="1235787" y="251366"/>
            <a:ext cx="2597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Bulk Operations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E7CF93-174C-417E-886B-76D460E7E3BE}"/>
              </a:ext>
            </a:extLst>
          </p:cNvPr>
          <p:cNvSpPr txBox="1"/>
          <p:nvPr/>
        </p:nvSpPr>
        <p:spPr>
          <a:xfrm>
            <a:off x="4710545" y="1108364"/>
            <a:ext cx="6308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Bulk Transaction, the customer can change the deal, change the status of the number, do the whitelisting for SMS and voice also can do the bulk purging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360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92" y="1819274"/>
            <a:ext cx="11565229" cy="38989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49CEE06-565A-41E2-8B36-88CF05B76E2E}"/>
              </a:ext>
            </a:extLst>
          </p:cNvPr>
          <p:cNvSpPr/>
          <p:nvPr/>
        </p:nvSpPr>
        <p:spPr>
          <a:xfrm>
            <a:off x="1235787" y="251366"/>
            <a:ext cx="2597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Whitelisting Operation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37FB5A-EEE5-4CA0-8BC9-06CF191D9457}"/>
              </a:ext>
            </a:extLst>
          </p:cNvPr>
          <p:cNvSpPr txBox="1"/>
          <p:nvPr/>
        </p:nvSpPr>
        <p:spPr>
          <a:xfrm>
            <a:off x="1108364" y="1034473"/>
            <a:ext cx="677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SMS and voice whitelisting can be done from Whitelisting option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197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08" y="1814512"/>
            <a:ext cx="11629624" cy="353022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3C20296-0938-41A1-9A07-888755B50B23}"/>
              </a:ext>
            </a:extLst>
          </p:cNvPr>
          <p:cNvSpPr/>
          <p:nvPr/>
        </p:nvSpPr>
        <p:spPr>
          <a:xfrm>
            <a:off x="1235787" y="251366"/>
            <a:ext cx="2597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Approval Pre-checks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20BA7E-0539-4C4A-882C-25247F7FA7A7}"/>
              </a:ext>
            </a:extLst>
          </p:cNvPr>
          <p:cNvSpPr txBox="1"/>
          <p:nvPr/>
        </p:nvSpPr>
        <p:spPr>
          <a:xfrm>
            <a:off x="637309" y="1080655"/>
            <a:ext cx="966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customer wants to suspend the number- those orders are pending in the approval option.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644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E8D7-AFA0-4225-9B1E-602D0957B3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531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3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75EBCDE-8FDC-4802-9581-DBFA7A78E463}"/>
              </a:ext>
            </a:extLst>
          </p:cNvPr>
          <p:cNvSpPr txBox="1">
            <a:spLocks/>
          </p:cNvSpPr>
          <p:nvPr/>
        </p:nvSpPr>
        <p:spPr>
          <a:xfrm>
            <a:off x="1203764" y="221222"/>
            <a:ext cx="6078385" cy="33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4546A"/>
              </a:buClr>
            </a:pPr>
            <a:r>
              <a:rPr lang="en-IN" sz="2000" b="1" dirty="0">
                <a:latin typeface="Vi" panose="00000500000000000000" pitchFamily="50" charset="0"/>
              </a:rPr>
              <a:t>Smart Central Checks</a:t>
            </a:r>
            <a:endParaRPr lang="en-US" sz="2000" dirty="0">
              <a:solidFill>
                <a:prstClr val="white"/>
              </a:solidFill>
              <a:latin typeface="Vi" panose="00000500000000000000" pitchFamily="50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152464"/>
            <a:ext cx="11384096" cy="614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Vi" panose="000005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the search type in search box, you get below options, MSISDN, SIM number, Account Number etc. </a:t>
            </a:r>
            <a:endParaRPr lang="en-US" sz="1600" dirty="0">
              <a:effectLst/>
              <a:latin typeface="Vi" panose="000005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77" y="2269125"/>
            <a:ext cx="5705475" cy="32467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465" y="2049205"/>
            <a:ext cx="4285714" cy="4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1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4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75EBCDE-8FDC-4802-9581-DBFA7A78E463}"/>
              </a:ext>
            </a:extLst>
          </p:cNvPr>
          <p:cNvSpPr txBox="1">
            <a:spLocks/>
          </p:cNvSpPr>
          <p:nvPr/>
        </p:nvSpPr>
        <p:spPr>
          <a:xfrm>
            <a:off x="1203764" y="221222"/>
            <a:ext cx="6078385" cy="33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4546A"/>
              </a:buClr>
            </a:pPr>
            <a:r>
              <a:rPr lang="en-IN" sz="2000" b="1" dirty="0">
                <a:latin typeface="Vi" panose="00000500000000000000" pitchFamily="50" charset="0"/>
              </a:rPr>
              <a:t>Smart Central Checks</a:t>
            </a:r>
            <a:endParaRPr lang="en-US" sz="2000" dirty="0">
              <a:solidFill>
                <a:prstClr val="white"/>
              </a:solidFill>
              <a:latin typeface="Vi" panose="00000500000000000000" pitchFamily="50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152464"/>
            <a:ext cx="11384096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Vi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Punch the number in MSISDN value. You will fetch the details as below. Than view the details in details tab</a:t>
            </a:r>
            <a:endParaRPr lang="en-US" sz="1600" dirty="0">
              <a:effectLst/>
              <a:latin typeface="Vi" panose="000005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71" y="2113342"/>
            <a:ext cx="11626023" cy="364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4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5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75EBCDE-8FDC-4802-9581-DBFA7A78E463}"/>
              </a:ext>
            </a:extLst>
          </p:cNvPr>
          <p:cNvSpPr txBox="1">
            <a:spLocks/>
          </p:cNvSpPr>
          <p:nvPr/>
        </p:nvSpPr>
        <p:spPr>
          <a:xfrm>
            <a:off x="1203764" y="221222"/>
            <a:ext cx="6078385" cy="33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4546A"/>
              </a:buClr>
            </a:pPr>
            <a:r>
              <a:rPr lang="en-IN" sz="2000" b="1" dirty="0">
                <a:latin typeface="Vi" panose="00000500000000000000" pitchFamily="50" charset="0"/>
              </a:rPr>
              <a:t>Smart Central Checks</a:t>
            </a:r>
            <a:endParaRPr lang="en-US" sz="2000" dirty="0">
              <a:solidFill>
                <a:prstClr val="white"/>
              </a:solidFill>
              <a:latin typeface="Vi" panose="00000500000000000000" pitchFamily="50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33083" y="989044"/>
            <a:ext cx="11384096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Vi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Punch the number in MSISDN value. You will fetch the details as below. Highlighted fields are mandatory.  </a:t>
            </a:r>
            <a:endParaRPr lang="en-US" sz="1600" dirty="0">
              <a:effectLst/>
              <a:latin typeface="Vi" panose="000005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58" y="1608316"/>
            <a:ext cx="1134427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7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52" y="1357623"/>
            <a:ext cx="10814611" cy="50745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F65D93-EDCE-4A17-A0D2-92323C7CC874}"/>
              </a:ext>
            </a:extLst>
          </p:cNvPr>
          <p:cNvSpPr/>
          <p:nvPr/>
        </p:nvSpPr>
        <p:spPr>
          <a:xfrm>
            <a:off x="1180369" y="182382"/>
            <a:ext cx="1204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Pre-checks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2D6B5B-4849-4EB2-8E49-0FECE5A64C15}"/>
              </a:ext>
            </a:extLst>
          </p:cNvPr>
          <p:cNvSpPr txBox="1"/>
          <p:nvPr/>
        </p:nvSpPr>
        <p:spPr>
          <a:xfrm>
            <a:off x="905164" y="988291"/>
            <a:ext cx="818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the status of the affected number, Deal Name, APN is correct or not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149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71" y="966588"/>
            <a:ext cx="11096625" cy="2838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43955" y="1390917"/>
            <a:ext cx="794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Check the Add-ons parts. You will able to see which services and plan are active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71" y="3805038"/>
            <a:ext cx="11096625" cy="2628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85912" y="4196161"/>
            <a:ext cx="1102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With Add-ons we  need to check Buckets- details- what is active date and expiry date.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47FF2E-CC2F-468B-B707-C3B29094C773}"/>
              </a:ext>
            </a:extLst>
          </p:cNvPr>
          <p:cNvSpPr/>
          <p:nvPr/>
        </p:nvSpPr>
        <p:spPr>
          <a:xfrm>
            <a:off x="1245024" y="239396"/>
            <a:ext cx="1204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Pre-checks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79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21" y="1950527"/>
            <a:ext cx="11161961" cy="22097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85" y="4215063"/>
            <a:ext cx="11297297" cy="20569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12132" y="1004552"/>
            <a:ext cx="1010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buckets we need to check add-on services balance for Data as well as SMS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4882C-FF58-43EC-B3C7-A9AD2922AF03}"/>
              </a:ext>
            </a:extLst>
          </p:cNvPr>
          <p:cNvSpPr/>
          <p:nvPr/>
        </p:nvSpPr>
        <p:spPr>
          <a:xfrm>
            <a:off x="1198842" y="243243"/>
            <a:ext cx="1204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Pre-checks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8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31" y="1696053"/>
            <a:ext cx="9963150" cy="4238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88F5D6-5E0C-4294-89A1-466332C44C8F}"/>
              </a:ext>
            </a:extLst>
          </p:cNvPr>
          <p:cNvSpPr txBox="1"/>
          <p:nvPr/>
        </p:nvSpPr>
        <p:spPr>
          <a:xfrm>
            <a:off x="1050031" y="987757"/>
            <a:ext cx="996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Pre-checks should be done for all the services in the HLR view and Network Provisioning Status tab.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3C576C-6ABB-4F33-86DE-5F67FEF97108}"/>
              </a:ext>
            </a:extLst>
          </p:cNvPr>
          <p:cNvSpPr/>
          <p:nvPr/>
        </p:nvSpPr>
        <p:spPr>
          <a:xfrm>
            <a:off x="1208078" y="279462"/>
            <a:ext cx="1204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Pre-checks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4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3_Office Theme">
  <a:themeElements>
    <a:clrScheme name="Vodafone Idea">
      <a:dk1>
        <a:srgbClr val="2F3043"/>
      </a:dk1>
      <a:lt1>
        <a:srgbClr val="FFFFFF"/>
      </a:lt1>
      <a:dk2>
        <a:srgbClr val="2F3043"/>
      </a:dk2>
      <a:lt2>
        <a:srgbClr val="E7E6E6"/>
      </a:lt2>
      <a:accent1>
        <a:srgbClr val="EE2737"/>
      </a:accent1>
      <a:accent2>
        <a:srgbClr val="FFC600"/>
      </a:accent2>
      <a:accent3>
        <a:srgbClr val="5F004B"/>
      </a:accent3>
      <a:accent4>
        <a:srgbClr val="FF8E75"/>
      </a:accent4>
      <a:accent5>
        <a:srgbClr val="CADEF8"/>
      </a:accent5>
      <a:accent6>
        <a:srgbClr val="F9E9D0"/>
      </a:accent6>
      <a:hlink>
        <a:srgbClr val="EE2737"/>
      </a:hlink>
      <a:folHlink>
        <a:srgbClr val="FFC600"/>
      </a:folHlink>
    </a:clrScheme>
    <a:fontScheme name="Vodafone Idea">
      <a:majorFont>
        <a:latin typeface="Vi Heavy"/>
        <a:ea typeface=""/>
        <a:cs typeface=""/>
      </a:majorFont>
      <a:minorFont>
        <a:latin typeface="V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xis Mutual Fund_Template_16x9" id="{CDB4C687-73AE-424B-963C-6AF1171D755F}" vid="{7CD56076-DE89-4DFA-BD35-448B2C52FF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457</Words>
  <Application>Microsoft Office PowerPoint</Application>
  <PresentationFormat>Widescreen</PresentationFormat>
  <Paragraphs>70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Poppins</vt:lpstr>
      <vt:lpstr>Times New Roman</vt:lpstr>
      <vt:lpstr>Vi</vt:lpstr>
      <vt:lpstr>Vi Heavy</vt:lpstr>
      <vt:lpstr>vodafone rg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Rutuja Randive</dc:creator>
  <cp:lastModifiedBy>Rutuja Randive</cp:lastModifiedBy>
  <cp:revision>2</cp:revision>
  <dcterms:created xsi:type="dcterms:W3CDTF">2024-11-13T17:46:22Z</dcterms:created>
  <dcterms:modified xsi:type="dcterms:W3CDTF">2024-11-13T17:48:25Z</dcterms:modified>
</cp:coreProperties>
</file>