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tif" ContentType="image/tiff"/>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4" r:id="rId2"/>
  </p:sldMasterIdLst>
  <p:notesMasterIdLst>
    <p:notesMasterId r:id="rId20"/>
  </p:notesMasterIdLst>
  <p:sldIdLst>
    <p:sldId id="295" r:id="rId3"/>
    <p:sldId id="309" r:id="rId4"/>
    <p:sldId id="351" r:id="rId5"/>
    <p:sldId id="270" r:id="rId6"/>
    <p:sldId id="277" r:id="rId7"/>
    <p:sldId id="278" r:id="rId8"/>
    <p:sldId id="279" r:id="rId9"/>
    <p:sldId id="280" r:id="rId10"/>
    <p:sldId id="281" r:id="rId11"/>
    <p:sldId id="282" r:id="rId12"/>
    <p:sldId id="283" r:id="rId13"/>
    <p:sldId id="284" r:id="rId14"/>
    <p:sldId id="285" r:id="rId15"/>
    <p:sldId id="286" r:id="rId16"/>
    <p:sldId id="287" r:id="rId17"/>
    <p:sldId id="288" r:id="rId18"/>
    <p:sldId id="29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3" d="100"/>
          <a:sy n="83" d="100"/>
        </p:scale>
        <p:origin x="76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E8A40-DC4E-4E0A-A21A-3A903C2046DD}"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CAD7A-185F-4F89-AE14-6A342A67E2EC}" type="slidenum">
              <a:rPr lang="en-IN" smtClean="0"/>
              <a:t>‹#›</a:t>
            </a:fld>
            <a:endParaRPr lang="en-IN"/>
          </a:p>
        </p:txBody>
      </p:sp>
    </p:spTree>
    <p:extLst>
      <p:ext uri="{BB962C8B-B14F-4D97-AF65-F5344CB8AC3E}">
        <p14:creationId xmlns:p14="http://schemas.microsoft.com/office/powerpoint/2010/main" val="3250037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652B60A-6325-4349-9589-3FF6543C5CAF}" type="slidenum">
              <a:rPr lang="en-IN" smtClean="0">
                <a:solidFill>
                  <a:prstClr val="black"/>
                </a:solidFill>
              </a:rPr>
              <a:pPr/>
              <a:t>3</a:t>
            </a:fld>
            <a:endParaRPr lang="en-IN" dirty="0">
              <a:solidFill>
                <a:prstClr val="black"/>
              </a:solidFill>
            </a:endParaRPr>
          </a:p>
        </p:txBody>
      </p:sp>
    </p:spTree>
    <p:extLst>
      <p:ext uri="{BB962C8B-B14F-4D97-AF65-F5344CB8AC3E}">
        <p14:creationId xmlns:p14="http://schemas.microsoft.com/office/powerpoint/2010/main" val="22744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tiff"/><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tif"/><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if"/><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Master" Target="../slideMasters/slideMaster2.xml"/><Relationship Id="rId4" Type="http://schemas.openxmlformats.org/officeDocument/2006/relationships/image" Target="../media/image13.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5.svg"/><Relationship Id="rId2" Type="http://schemas.openxmlformats.org/officeDocument/2006/relationships/image" Target="../media/image34.png"/><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7.svg"/><Relationship Id="rId2" Type="http://schemas.openxmlformats.org/officeDocument/2006/relationships/image" Target="../media/image36.png"/><Relationship Id="rId1" Type="http://schemas.openxmlformats.org/officeDocument/2006/relationships/slideMaster" Target="../slideMasters/slideMaster2.xml"/><Relationship Id="rId4" Type="http://schemas.openxmlformats.org/officeDocument/2006/relationships/image" Target="../media/image38.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0.svg"/><Relationship Id="rId2" Type="http://schemas.openxmlformats.org/officeDocument/2006/relationships/image" Target="../media/image39.png"/><Relationship Id="rId1" Type="http://schemas.openxmlformats.org/officeDocument/2006/relationships/slideMaster" Target="../slideMasters/slideMaster2.xml"/><Relationship Id="rId4" Type="http://schemas.openxmlformats.org/officeDocument/2006/relationships/image" Target="../media/image41.pn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42.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44.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43.sv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41.png"/></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A63D7B3-AFED-4485-86CD-78A9E53D703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2629400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63D7B3-AFED-4485-86CD-78A9E53D703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160958245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1_Case study 1">
    <p:spTree>
      <p:nvGrpSpPr>
        <p:cNvPr id="1" name=""/>
        <p:cNvGrpSpPr/>
        <p:nvPr/>
      </p:nvGrpSpPr>
      <p:grpSpPr>
        <a:xfrm>
          <a:off x="0" y="0"/>
          <a:ext cx="0" cy="0"/>
          <a:chOff x="0" y="0"/>
          <a:chExt cx="0" cy="0"/>
        </a:xfrm>
      </p:grpSpPr>
      <p:sp>
        <p:nvSpPr>
          <p:cNvPr id="27" name="Picture Placeholder 26">
            <a:extLst>
              <a:ext uri="{FF2B5EF4-FFF2-40B4-BE49-F238E27FC236}">
                <a16:creationId xmlns:a16="http://schemas.microsoft.com/office/drawing/2014/main" id="{8259A922-445F-4071-B4C6-703A1FE09CC0}"/>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pic>
        <p:nvPicPr>
          <p:cNvPr id="5" name="Picture 4">
            <a:extLst>
              <a:ext uri="{FF2B5EF4-FFF2-40B4-BE49-F238E27FC236}">
                <a16:creationId xmlns:a16="http://schemas.microsoft.com/office/drawing/2014/main" id="{BF67AB16-2BA3-4A34-B124-4D074F81A7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pic>
        <p:nvPicPr>
          <p:cNvPr id="7" name="Graphic 6">
            <a:extLst>
              <a:ext uri="{FF2B5EF4-FFF2-40B4-BE49-F238E27FC236}">
                <a16:creationId xmlns:a16="http://schemas.microsoft.com/office/drawing/2014/main" id="{AA9EA4D1-B65D-440F-8556-5694C40039E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45213" y="32340"/>
            <a:ext cx="882646" cy="882646"/>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case study</a:t>
            </a:r>
            <a:endParaRPr lang="en-IN"/>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add text here</a:t>
            </a:r>
            <a:endParaRPr lang="en-IN"/>
          </a:p>
        </p:txBody>
      </p:sp>
      <p:sp>
        <p:nvSpPr>
          <p:cNvPr id="30" name="Text Placeholder 28">
            <a:extLst>
              <a:ext uri="{FF2B5EF4-FFF2-40B4-BE49-F238E27FC236}">
                <a16:creationId xmlns:a16="http://schemas.microsoft.com/office/drawing/2014/main" id="{E9DC3090-79F5-4AB2-AEBC-A4028E72A96E}"/>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Lorem ipsum dolor sit amet, consectetur adipiscing elit, sed do </a:t>
            </a:r>
            <a:r>
              <a:rPr lang="en-US" err="1"/>
              <a:t>eiusmod</a:t>
            </a:r>
            <a:r>
              <a:rPr lang="en-US"/>
              <a:t> tempor incididunt </a:t>
            </a:r>
            <a:r>
              <a:rPr lang="en-US" err="1"/>
              <a:t>ut</a:t>
            </a:r>
            <a:r>
              <a:rPr lang="en-US"/>
              <a:t> labore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nulla </a:t>
            </a:r>
            <a:r>
              <a:rPr lang="en-US" err="1"/>
              <a:t>pariatur</a:t>
            </a:r>
            <a:r>
              <a:rPr lang="en-US"/>
              <a:t>.</a:t>
            </a:r>
            <a:endParaRPr lang="en-IN"/>
          </a:p>
        </p:txBody>
      </p:sp>
      <p:sp>
        <p:nvSpPr>
          <p:cNvPr id="31" name="Picture Placeholder 13">
            <a:extLst>
              <a:ext uri="{FF2B5EF4-FFF2-40B4-BE49-F238E27FC236}">
                <a16:creationId xmlns:a16="http://schemas.microsoft.com/office/drawing/2014/main" id="{7664307E-7450-4BC0-A8FD-F02BA9116939}"/>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err="1"/>
              <a:t>Lcon</a:t>
            </a:r>
            <a:endParaRPr lang="en-IN"/>
          </a:p>
        </p:txBody>
      </p:sp>
      <p:sp>
        <p:nvSpPr>
          <p:cNvPr id="32" name="Text Placeholder 10">
            <a:extLst>
              <a:ext uri="{FF2B5EF4-FFF2-40B4-BE49-F238E27FC236}">
                <a16:creationId xmlns:a16="http://schemas.microsoft.com/office/drawing/2014/main" id="{3D6D7917-6B4C-4F48-9C1F-9390B761E2E2}"/>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3" name="Text Placeholder 10">
            <a:extLst>
              <a:ext uri="{FF2B5EF4-FFF2-40B4-BE49-F238E27FC236}">
                <a16:creationId xmlns:a16="http://schemas.microsoft.com/office/drawing/2014/main" id="{1E472401-E425-451E-8C28-A489EA23EAA6}"/>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4" name="Text Placeholder 10">
            <a:extLst>
              <a:ext uri="{FF2B5EF4-FFF2-40B4-BE49-F238E27FC236}">
                <a16:creationId xmlns:a16="http://schemas.microsoft.com/office/drawing/2014/main" id="{2D0ED0E7-F4D2-46D6-AA23-A3F5AFBBC75B}"/>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5" name="Text Placeholder 10">
            <a:extLst>
              <a:ext uri="{FF2B5EF4-FFF2-40B4-BE49-F238E27FC236}">
                <a16:creationId xmlns:a16="http://schemas.microsoft.com/office/drawing/2014/main" id="{36F1E32F-8489-4C39-921B-1CEA7913480F}"/>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6" name="Text Placeholder 10">
            <a:extLst>
              <a:ext uri="{FF2B5EF4-FFF2-40B4-BE49-F238E27FC236}">
                <a16:creationId xmlns:a16="http://schemas.microsoft.com/office/drawing/2014/main" id="{1C09293D-1A70-487C-AA43-9509B8CA6640}"/>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a:t>Lorem ipsum</a:t>
            </a:r>
          </a:p>
        </p:txBody>
      </p:sp>
      <p:sp>
        <p:nvSpPr>
          <p:cNvPr id="37" name="Picture Placeholder 13">
            <a:extLst>
              <a:ext uri="{FF2B5EF4-FFF2-40B4-BE49-F238E27FC236}">
                <a16:creationId xmlns:a16="http://schemas.microsoft.com/office/drawing/2014/main" id="{00EF7116-152B-41E5-932C-394852941A6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err="1"/>
              <a:t>Lcon</a:t>
            </a:r>
            <a:endParaRPr lang="en-IN"/>
          </a:p>
        </p:txBody>
      </p:sp>
      <p:sp>
        <p:nvSpPr>
          <p:cNvPr id="38" name="Text Placeholder 10">
            <a:extLst>
              <a:ext uri="{FF2B5EF4-FFF2-40B4-BE49-F238E27FC236}">
                <a16:creationId xmlns:a16="http://schemas.microsoft.com/office/drawing/2014/main" id="{0692462B-8EE2-4567-8A1B-62BC7E2F04AF}"/>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9" name="Picture Placeholder 13">
            <a:extLst>
              <a:ext uri="{FF2B5EF4-FFF2-40B4-BE49-F238E27FC236}">
                <a16:creationId xmlns:a16="http://schemas.microsoft.com/office/drawing/2014/main" id="{38D11A14-67BA-4AEA-8E23-08C6A47ED8E3}"/>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err="1"/>
              <a:t>Lcon</a:t>
            </a:r>
            <a:endParaRPr lang="en-IN"/>
          </a:p>
        </p:txBody>
      </p:sp>
      <p:sp>
        <p:nvSpPr>
          <p:cNvPr id="40" name="Text Placeholder 10">
            <a:extLst>
              <a:ext uri="{FF2B5EF4-FFF2-40B4-BE49-F238E27FC236}">
                <a16:creationId xmlns:a16="http://schemas.microsoft.com/office/drawing/2014/main" id="{83D1F2AE-9E3A-4C46-825F-1C9297ECE7D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 name="flSlideMaster.1_Case study 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679660820"/>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1_Case study 2">
    <p:spTree>
      <p:nvGrpSpPr>
        <p:cNvPr id="1" name=""/>
        <p:cNvGrpSpPr/>
        <p:nvPr/>
      </p:nvGrpSpPr>
      <p:grpSpPr>
        <a:xfrm>
          <a:off x="0" y="0"/>
          <a:ext cx="0" cy="0"/>
          <a:chOff x="0" y="0"/>
          <a:chExt cx="0" cy="0"/>
        </a:xfrm>
      </p:grpSpPr>
      <p:sp>
        <p:nvSpPr>
          <p:cNvPr id="15" name="Picture Placeholder 13">
            <a:extLst>
              <a:ext uri="{FF2B5EF4-FFF2-40B4-BE49-F238E27FC236}">
                <a16:creationId xmlns:a16="http://schemas.microsoft.com/office/drawing/2014/main" id="{F0A016B9-8963-4669-9BB5-714E74ABE0FD}"/>
              </a:ext>
            </a:extLst>
          </p:cNvPr>
          <p:cNvSpPr>
            <a:spLocks noGrp="1"/>
          </p:cNvSpPr>
          <p:nvPr>
            <p:ph type="pic" sz="quarter" idx="15" hasCustomPrompt="1"/>
          </p:nvPr>
        </p:nvSpPr>
        <p:spPr>
          <a:xfrm>
            <a:off x="682622" y="1097232"/>
            <a:ext cx="963612" cy="963613"/>
          </a:xfrm>
        </p:spPr>
        <p:txBody>
          <a:bodyPr anchor="ctr">
            <a:normAutofit/>
          </a:bodyPr>
          <a:lstStyle>
            <a:lvl1pPr marL="0" indent="0" algn="ctr">
              <a:buNone/>
              <a:defRPr sz="1200"/>
            </a:lvl1pPr>
          </a:lstStyle>
          <a:p>
            <a:r>
              <a:rPr lang="en-IN" err="1"/>
              <a:t>Lcon</a:t>
            </a:r>
            <a:endParaRPr lang="en-IN"/>
          </a:p>
        </p:txBody>
      </p:sp>
      <p:sp>
        <p:nvSpPr>
          <p:cNvPr id="18" name="Text Placeholder 10">
            <a:extLst>
              <a:ext uri="{FF2B5EF4-FFF2-40B4-BE49-F238E27FC236}">
                <a16:creationId xmlns:a16="http://schemas.microsoft.com/office/drawing/2014/main" id="{4539A862-A3CA-4C8E-A57B-1AFE20CCAE7D}"/>
              </a:ext>
            </a:extLst>
          </p:cNvPr>
          <p:cNvSpPr>
            <a:spLocks noGrp="1"/>
          </p:cNvSpPr>
          <p:nvPr>
            <p:ph type="body" sz="quarter" idx="18" hasCustomPrompt="1"/>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19" name="Text Placeholder 10">
            <a:extLst>
              <a:ext uri="{FF2B5EF4-FFF2-40B4-BE49-F238E27FC236}">
                <a16:creationId xmlns:a16="http://schemas.microsoft.com/office/drawing/2014/main" id="{9BEEC499-D2A4-45FF-95CB-88FEE9B32460}"/>
              </a:ext>
            </a:extLst>
          </p:cNvPr>
          <p:cNvSpPr>
            <a:spLocks noGrp="1"/>
          </p:cNvSpPr>
          <p:nvPr>
            <p:ph type="body" sz="quarter" idx="19" hasCustomPrompt="1"/>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20" name="Text Placeholder 10">
            <a:extLst>
              <a:ext uri="{FF2B5EF4-FFF2-40B4-BE49-F238E27FC236}">
                <a16:creationId xmlns:a16="http://schemas.microsoft.com/office/drawing/2014/main" id="{FC595FEB-9053-4FAD-9F81-F3CF38FB5222}"/>
              </a:ext>
            </a:extLst>
          </p:cNvPr>
          <p:cNvSpPr>
            <a:spLocks noGrp="1"/>
          </p:cNvSpPr>
          <p:nvPr>
            <p:ph type="body" sz="quarter" idx="20" hasCustomPrompt="1"/>
          </p:nvPr>
        </p:nvSpPr>
        <p:spPr>
          <a:xfrm>
            <a:off x="390726"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3" name="Text Placeholder 28">
            <a:extLst>
              <a:ext uri="{FF2B5EF4-FFF2-40B4-BE49-F238E27FC236}">
                <a16:creationId xmlns:a16="http://schemas.microsoft.com/office/drawing/2014/main" id="{85372873-121E-48CC-9CE9-AFCD0FEE8222}"/>
              </a:ext>
            </a:extLst>
          </p:cNvPr>
          <p:cNvSpPr>
            <a:spLocks noGrp="1"/>
          </p:cNvSpPr>
          <p:nvPr>
            <p:ph type="body" sz="quarter" idx="24" hasCustomPrompt="1"/>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Lorem ipsum dolor sit amet, consectetur adipiscing elit, sed do </a:t>
            </a:r>
            <a:r>
              <a:rPr lang="en-US" err="1"/>
              <a:t>eiusmod</a:t>
            </a:r>
            <a:r>
              <a:rPr lang="en-US"/>
              <a:t> tempor incididunt </a:t>
            </a:r>
            <a:r>
              <a:rPr lang="en-US" err="1"/>
              <a:t>ut</a:t>
            </a:r>
            <a:r>
              <a:rPr lang="en-US"/>
              <a:t> labore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nulla </a:t>
            </a:r>
            <a:r>
              <a:rPr lang="en-US" err="1"/>
              <a:t>pariatur</a:t>
            </a:r>
            <a:r>
              <a:rPr lang="en-US"/>
              <a:t>.</a:t>
            </a:r>
            <a:endParaRPr lang="en-IN"/>
          </a:p>
        </p:txBody>
      </p:sp>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882650"/>
          </a:xfrm>
          <a:prstGeom prst="rect">
            <a:avLst/>
          </a:prstGeom>
        </p:spPr>
      </p:pic>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10">
            <a:extLst>
              <a:ext uri="{FF2B5EF4-FFF2-40B4-BE49-F238E27FC236}">
                <a16:creationId xmlns:a16="http://schemas.microsoft.com/office/drawing/2014/main" id="{5117EAE0-A8CF-4F85-A4B8-BDC607DE2869}"/>
              </a:ext>
            </a:extLst>
          </p:cNvPr>
          <p:cNvSpPr>
            <a:spLocks noGrp="1"/>
          </p:cNvSpPr>
          <p:nvPr>
            <p:ph type="body" sz="quarter" idx="13" hasCustomPrompt="1"/>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case study</a:t>
            </a:r>
            <a:endParaRPr lang="en-IN"/>
          </a:p>
        </p:txBody>
      </p:sp>
      <p:sp>
        <p:nvSpPr>
          <p:cNvPr id="12" name="Text Placeholder 10">
            <a:extLst>
              <a:ext uri="{FF2B5EF4-FFF2-40B4-BE49-F238E27FC236}">
                <a16:creationId xmlns:a16="http://schemas.microsoft.com/office/drawing/2014/main" id="{F8EC6789-0E62-49AC-9FEC-72C121D4B424}"/>
              </a:ext>
            </a:extLst>
          </p:cNvPr>
          <p:cNvSpPr>
            <a:spLocks noGrp="1"/>
          </p:cNvSpPr>
          <p:nvPr>
            <p:ph type="body" sz="quarter" idx="14" hasCustomPrompt="1"/>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add text here</a:t>
            </a:r>
            <a:endParaRPr lang="en-IN"/>
          </a:p>
        </p:txBody>
      </p:sp>
      <p:sp>
        <p:nvSpPr>
          <p:cNvPr id="27" name="Picture Placeholder 13">
            <a:extLst>
              <a:ext uri="{FF2B5EF4-FFF2-40B4-BE49-F238E27FC236}">
                <a16:creationId xmlns:a16="http://schemas.microsoft.com/office/drawing/2014/main" id="{9A8E1989-D33D-4749-94C2-E4251B6ED3D0}"/>
              </a:ext>
            </a:extLst>
          </p:cNvPr>
          <p:cNvSpPr>
            <a:spLocks noGrp="1"/>
          </p:cNvSpPr>
          <p:nvPr>
            <p:ph type="pic" sz="quarter" idx="27" hasCustomPrompt="1"/>
          </p:nvPr>
        </p:nvSpPr>
        <p:spPr>
          <a:xfrm>
            <a:off x="2498268" y="1097232"/>
            <a:ext cx="963612" cy="963613"/>
          </a:xfrm>
        </p:spPr>
        <p:txBody>
          <a:bodyPr anchor="ctr">
            <a:normAutofit/>
          </a:bodyPr>
          <a:lstStyle>
            <a:lvl1pPr marL="0" indent="0" algn="ctr">
              <a:buNone/>
              <a:defRPr sz="1200"/>
            </a:lvl1pPr>
          </a:lstStyle>
          <a:p>
            <a:r>
              <a:rPr lang="en-IN" err="1"/>
              <a:t>Lcon</a:t>
            </a:r>
            <a:endParaRPr lang="en-IN"/>
          </a:p>
        </p:txBody>
      </p:sp>
      <p:sp>
        <p:nvSpPr>
          <p:cNvPr id="28" name="Text Placeholder 10">
            <a:extLst>
              <a:ext uri="{FF2B5EF4-FFF2-40B4-BE49-F238E27FC236}">
                <a16:creationId xmlns:a16="http://schemas.microsoft.com/office/drawing/2014/main" id="{940618CA-4D0F-4AD5-A892-F3C113DE279A}"/>
              </a:ext>
            </a:extLst>
          </p:cNvPr>
          <p:cNvSpPr>
            <a:spLocks noGrp="1"/>
          </p:cNvSpPr>
          <p:nvPr>
            <p:ph type="body" sz="quarter" idx="28" hasCustomPrompt="1"/>
          </p:nvPr>
        </p:nvSpPr>
        <p:spPr>
          <a:xfrm>
            <a:off x="2206372"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29" name="Picture Placeholder 13">
            <a:extLst>
              <a:ext uri="{FF2B5EF4-FFF2-40B4-BE49-F238E27FC236}">
                <a16:creationId xmlns:a16="http://schemas.microsoft.com/office/drawing/2014/main" id="{A9872997-CBAB-4EF3-9923-7AAB251BABE5}"/>
              </a:ext>
            </a:extLst>
          </p:cNvPr>
          <p:cNvSpPr>
            <a:spLocks noGrp="1"/>
          </p:cNvSpPr>
          <p:nvPr>
            <p:ph type="pic" sz="quarter" idx="29" hasCustomPrompt="1"/>
          </p:nvPr>
        </p:nvSpPr>
        <p:spPr>
          <a:xfrm>
            <a:off x="4313914" y="1097232"/>
            <a:ext cx="963612" cy="963613"/>
          </a:xfrm>
        </p:spPr>
        <p:txBody>
          <a:bodyPr anchor="ctr">
            <a:normAutofit/>
          </a:bodyPr>
          <a:lstStyle>
            <a:lvl1pPr marL="0" indent="0" algn="ctr">
              <a:buNone/>
              <a:defRPr sz="1200"/>
            </a:lvl1pPr>
          </a:lstStyle>
          <a:p>
            <a:r>
              <a:rPr lang="en-IN" err="1"/>
              <a:t>Lcon</a:t>
            </a:r>
            <a:endParaRPr lang="en-IN"/>
          </a:p>
        </p:txBody>
      </p:sp>
      <p:sp>
        <p:nvSpPr>
          <p:cNvPr id="30" name="Text Placeholder 10">
            <a:extLst>
              <a:ext uri="{FF2B5EF4-FFF2-40B4-BE49-F238E27FC236}">
                <a16:creationId xmlns:a16="http://schemas.microsoft.com/office/drawing/2014/main" id="{DD328DEE-03FF-4D59-8E2D-2620E1EC2487}"/>
              </a:ext>
            </a:extLst>
          </p:cNvPr>
          <p:cNvSpPr>
            <a:spLocks noGrp="1"/>
          </p:cNvSpPr>
          <p:nvPr>
            <p:ph type="body" sz="quarter" idx="30" hasCustomPrompt="1"/>
          </p:nvPr>
        </p:nvSpPr>
        <p:spPr>
          <a:xfrm>
            <a:off x="4022018" y="2179151"/>
            <a:ext cx="1547404" cy="746928"/>
          </a:xfrm>
        </p:spPr>
        <p:txBody>
          <a:bodyPr anchor="t">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da-DK"/>
              <a:t>Lorem ipsum dolor sit amet</a:t>
            </a:r>
            <a:endParaRPr lang="en-IN"/>
          </a:p>
        </p:txBody>
      </p:sp>
      <p:sp>
        <p:nvSpPr>
          <p:cNvPr id="31" name="Text Placeholder 10">
            <a:extLst>
              <a:ext uri="{FF2B5EF4-FFF2-40B4-BE49-F238E27FC236}">
                <a16:creationId xmlns:a16="http://schemas.microsoft.com/office/drawing/2014/main" id="{7F8512D6-AE58-4333-B53A-1EFDA9781626}"/>
              </a:ext>
            </a:extLst>
          </p:cNvPr>
          <p:cNvSpPr>
            <a:spLocks noGrp="1"/>
          </p:cNvSpPr>
          <p:nvPr>
            <p:ph type="body" sz="quarter" idx="25" hasCustomPrompt="1"/>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a:t>
            </a:r>
            <a:endParaRPr lang="en-IN"/>
          </a:p>
        </p:txBody>
      </p:sp>
      <p:sp>
        <p:nvSpPr>
          <p:cNvPr id="33" name="Text Placeholder 10">
            <a:extLst>
              <a:ext uri="{FF2B5EF4-FFF2-40B4-BE49-F238E27FC236}">
                <a16:creationId xmlns:a16="http://schemas.microsoft.com/office/drawing/2014/main" id="{0825397B-6D7F-4000-B339-BE4850FB4C46}"/>
              </a:ext>
            </a:extLst>
          </p:cNvPr>
          <p:cNvSpPr>
            <a:spLocks noGrp="1"/>
          </p:cNvSpPr>
          <p:nvPr>
            <p:ph type="body" sz="quarter" idx="26" hasCustomPrompt="1"/>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IN"/>
              <a:t>Lorem ipsum</a:t>
            </a:r>
          </a:p>
        </p:txBody>
      </p:sp>
      <p:sp>
        <p:nvSpPr>
          <p:cNvPr id="35" name="Picture Placeholder 26">
            <a:extLst>
              <a:ext uri="{FF2B5EF4-FFF2-40B4-BE49-F238E27FC236}">
                <a16:creationId xmlns:a16="http://schemas.microsoft.com/office/drawing/2014/main" id="{543658AE-24FE-4767-91A4-1D674D02040A}"/>
              </a:ext>
            </a:extLst>
          </p:cNvPr>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anchor="ctr">
            <a:normAutofit/>
          </a:bodyPr>
          <a:lstStyle>
            <a:lvl1pPr marL="0" indent="0" algn="ctr">
              <a:buNone/>
              <a:defRPr sz="1600"/>
            </a:lvl1pPr>
          </a:lstStyle>
          <a:p>
            <a:endParaRPr lang="en-IN"/>
          </a:p>
        </p:txBody>
      </p:sp>
      <p:pic>
        <p:nvPicPr>
          <p:cNvPr id="5" name="Picture 4" descr="Logo&#10;&#10;Description automatically generated">
            <a:extLst>
              <a:ext uri="{FF2B5EF4-FFF2-40B4-BE49-F238E27FC236}">
                <a16:creationId xmlns:a16="http://schemas.microsoft.com/office/drawing/2014/main" id="{67AE18FD-99A6-31B6-F26A-888016BF684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83025" y="111437"/>
            <a:ext cx="802351" cy="672559"/>
          </a:xfrm>
          <a:prstGeom prst="rect">
            <a:avLst/>
          </a:prstGeom>
        </p:spPr>
      </p:pic>
      <p:sp>
        <p:nvSpPr>
          <p:cNvPr id="2" name="flSlideMaster.1_Case study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2565212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_Blank slide">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EC84A7B6-A734-E365-465D-A581D4E1C5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Footer Placeholder 2"/>
          <p:cNvSpPr>
            <a:spLocks noGrp="1"/>
          </p:cNvSpPr>
          <p:nvPr>
            <p:ph type="ftr" sz="quarter" idx="11"/>
          </p:nvPr>
        </p:nvSpPr>
        <p:spPr/>
        <p:txBody>
          <a:bodyPr/>
          <a:lstStyle/>
          <a:p>
            <a:r>
              <a:rPr lang="en-IN"/>
              <a:t>Vodafone Idea Confidential</a:t>
            </a:r>
          </a:p>
        </p:txBody>
      </p:sp>
      <p:sp>
        <p:nvSpPr>
          <p:cNvPr id="4" name="Slide Number Placeholder 3"/>
          <p:cNvSpPr>
            <a:spLocks noGrp="1"/>
          </p:cNvSpPr>
          <p:nvPr>
            <p:ph type="sldNum" sz="quarter" idx="12"/>
          </p:nvPr>
        </p:nvSpPr>
        <p:spPr/>
        <p:txBody>
          <a:bodyPr/>
          <a:lstStyle/>
          <a:p>
            <a:fld id="{AC1CC88B-8153-4770-B0DF-840C5C37FBC3}" type="slidenum">
              <a:rPr lang="en-IN" smtClean="0"/>
              <a:t>‹#›</a:t>
            </a:fld>
            <a:endParaRPr lang="en-IN"/>
          </a:p>
        </p:txBody>
      </p:sp>
      <p:sp>
        <p:nvSpPr>
          <p:cNvPr id="2" name="flSlideMaster.1_Blank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0464969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3" name="flSlideMaster.1_Thank You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08261256"/>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hank You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7" name="Google Shape;407;p65"/>
          <p:cNvSpPr txBox="1"/>
          <p:nvPr userDrawn="1"/>
        </p:nvSpPr>
        <p:spPr>
          <a:xfrm>
            <a:off x="1839450" y="1070997"/>
            <a:ext cx="8284500" cy="4201500"/>
          </a:xfrm>
          <a:prstGeom prst="rect">
            <a:avLst/>
          </a:prstGeom>
          <a:noFill/>
          <a:ln>
            <a:noFill/>
          </a:ln>
        </p:spPr>
        <p:txBody>
          <a:bodyPr spcFirstLastPara="1" wrap="square" lIns="0" tIns="0" rIns="0" bIns="0" anchor="ctr" anchorCtr="0">
            <a:noAutofit/>
          </a:bodyPr>
          <a:lstStyle/>
          <a:p>
            <a:pPr marL="0" marR="25400" lvl="0" indent="0" algn="ctr" rtl="0">
              <a:lnSpc>
                <a:spcPct val="115000"/>
              </a:lnSpc>
              <a:spcBef>
                <a:spcPts val="0"/>
              </a:spcBef>
              <a:spcAft>
                <a:spcPts val="0"/>
              </a:spcAft>
              <a:buNone/>
            </a:pPr>
            <a:r>
              <a:rPr lang="en" sz="8800" b="1">
                <a:solidFill>
                  <a:schemeClr val="lt1"/>
                </a:solidFill>
                <a:latin typeface="+mj-lt"/>
                <a:ea typeface="Poppins"/>
                <a:cs typeface="Poppins"/>
                <a:sym typeface="Poppins"/>
              </a:rPr>
              <a:t>धन्यवाद</a:t>
            </a:r>
            <a:endParaRPr sz="8800" b="1">
              <a:solidFill>
                <a:schemeClr val="lt1"/>
              </a:solidFill>
              <a:latin typeface="+mj-lt"/>
              <a:ea typeface="Poppins"/>
              <a:cs typeface="Poppins"/>
              <a:sym typeface="Poppins"/>
            </a:endParaRPr>
          </a:p>
        </p:txBody>
      </p:sp>
      <p:sp>
        <p:nvSpPr>
          <p:cNvPr id="3" name="flSlideMaster.1_Thank You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9700551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userDrawn="1">
  <p:cSld name="Title and Content_Slide">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9175C5FA-4CC0-1690-B90A-FA04253C21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a:t>Title</a:t>
            </a:r>
            <a:endParaRPr lang="en-IN"/>
          </a:p>
        </p:txBody>
      </p:sp>
      <p:sp>
        <p:nvSpPr>
          <p:cNvPr id="3" name="Content Placeholder 2"/>
          <p:cNvSpPr>
            <a:spLocks noGrp="1"/>
          </p:cNvSpPr>
          <p:nvPr>
            <p:ph idx="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4" name="flSlideMaster.Title and Content_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703655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63D7B3-AFED-4485-86CD-78A9E53D703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23892763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ase study 2">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6A7A0D-C40A-447E-8254-B4CB1EEC91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0800"/>
            <a:ext cx="12192000" cy="882650"/>
          </a:xfrm>
          <a:prstGeom prst="rect">
            <a:avLst/>
          </a:prstGeom>
        </p:spPr>
      </p:pic>
      <p:cxnSp>
        <p:nvCxnSpPr>
          <p:cNvPr id="9" name="Straight Connector 8">
            <a:extLst>
              <a:ext uri="{FF2B5EF4-FFF2-40B4-BE49-F238E27FC236}">
                <a16:creationId xmlns:a16="http://schemas.microsoft.com/office/drawing/2014/main" id="{D8C69710-99EE-48FA-869F-A5616E1A4EC7}"/>
              </a:ext>
            </a:extLst>
          </p:cNvPr>
          <p:cNvCxnSpPr>
            <a:cxnSpLocks/>
          </p:cNvCxnSpPr>
          <p:nvPr userDrawn="1"/>
        </p:nvCxnSpPr>
        <p:spPr>
          <a:xfrm>
            <a:off x="1168400" y="164465"/>
            <a:ext cx="0" cy="55372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FA6446-9745-42A5-B6D4-06A190B3D01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71475" y="242092"/>
            <a:ext cx="494798" cy="398466"/>
          </a:xfrm>
          <a:prstGeom prst="rect">
            <a:avLst/>
          </a:prstGeom>
        </p:spPr>
      </p:pic>
      <p:sp>
        <p:nvSpPr>
          <p:cNvPr id="22"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5" y="6450028"/>
            <a:ext cx="874068" cy="365125"/>
          </a:xfrm>
          <a:prstGeom prst="rect">
            <a:avLst/>
          </a:prstGeom>
        </p:spPr>
        <p:txBody>
          <a:bodyPr anchor="ctr"/>
          <a:lstStyle>
            <a:lvl1pPr algn="ctr">
              <a:defRPr sz="1100">
                <a:solidFill>
                  <a:schemeClr val="tx1"/>
                </a:solidFill>
                <a:latin typeface="+mn-lt"/>
              </a:defRPr>
            </a:lvl1pPr>
          </a:lstStyle>
          <a:p>
            <a:pPr defTabSz="914126"/>
            <a:fld id="{AC1CC88B-8153-4770-B0DF-840C5C37FBC3}" type="slidenum">
              <a:rPr lang="en-IN" smtClean="0">
                <a:solidFill>
                  <a:prstClr val="black"/>
                </a:solidFill>
              </a:rPr>
              <a:pPr defTabSz="914126"/>
              <a:t>‹#›</a:t>
            </a:fld>
            <a:endParaRPr lang="en-IN" dirty="0">
              <a:solidFill>
                <a:prstClr val="black"/>
              </a:solidFill>
            </a:endParaRPr>
          </a:p>
        </p:txBody>
      </p:sp>
      <p:sp>
        <p:nvSpPr>
          <p:cNvPr id="2" name="TextBox 1"/>
          <p:cNvSpPr txBox="1"/>
          <p:nvPr userDrawn="1"/>
        </p:nvSpPr>
        <p:spPr>
          <a:xfrm>
            <a:off x="88923" y="6501784"/>
            <a:ext cx="3239344" cy="261610"/>
          </a:xfrm>
          <a:prstGeom prst="rect">
            <a:avLst/>
          </a:prstGeom>
          <a:noFill/>
        </p:spPr>
        <p:txBody>
          <a:bodyPr wrap="square" rtlCol="0">
            <a:spAutoFit/>
          </a:bodyPr>
          <a:lstStyle/>
          <a:p>
            <a:r>
              <a:rPr lang="en-US" sz="1100" dirty="0">
                <a:solidFill>
                  <a:srgbClr val="030305"/>
                </a:solidFill>
              </a:rPr>
              <a:t>Vodafone Idea Confidential</a:t>
            </a:r>
          </a:p>
        </p:txBody>
      </p:sp>
    </p:spTree>
    <p:extLst>
      <p:ext uri="{BB962C8B-B14F-4D97-AF65-F5344CB8AC3E}">
        <p14:creationId xmlns:p14="http://schemas.microsoft.com/office/powerpoint/2010/main" val="10514337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hank You ">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solidFill>
                <a:srgbClr val="FFFFFF"/>
              </a:solidFill>
            </a:endParaRPr>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171747"/>
            <a:ext cx="12192000" cy="3362816"/>
          </a:xfrm>
          <a:prstGeom prst="rect">
            <a:avLst/>
          </a:prstGeom>
        </p:spPr>
      </p:pic>
      <p:sp>
        <p:nvSpPr>
          <p:cNvPr id="15" name="Title 1">
            <a:extLst>
              <a:ext uri="{FF2B5EF4-FFF2-40B4-BE49-F238E27FC236}">
                <a16:creationId xmlns:a16="http://schemas.microsoft.com/office/drawing/2014/main" id="{D4283577-2908-411E-A039-F77CD91CA6AB}"/>
              </a:ext>
            </a:extLst>
          </p:cNvPr>
          <p:cNvSpPr>
            <a:spLocks noGrp="1"/>
          </p:cNvSpPr>
          <p:nvPr>
            <p:ph type="ctrTitle" hasCustomPrompt="1"/>
          </p:nvPr>
        </p:nvSpPr>
        <p:spPr>
          <a:xfrm>
            <a:off x="947738" y="1658374"/>
            <a:ext cx="10296525" cy="2715898"/>
          </a:xfrm>
        </p:spPr>
        <p:txBody>
          <a:bodyPr anchor="ctr">
            <a:noAutofit/>
          </a:bodyPr>
          <a:lstStyle>
            <a:lvl1pPr algn="ctr">
              <a:defRPr sz="8800" b="1">
                <a:solidFill>
                  <a:schemeClr val="bg1"/>
                </a:solidFill>
                <a:latin typeface="+mn-lt"/>
              </a:defRPr>
            </a:lvl1pPr>
          </a:lstStyle>
          <a:p>
            <a:r>
              <a:rPr lang="en-IN" dirty="0"/>
              <a:t>thank you</a:t>
            </a:r>
          </a:p>
        </p:txBody>
      </p:sp>
      <p:sp>
        <p:nvSpPr>
          <p:cNvPr id="5"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solidFill>
                  <a:srgbClr val="FFFFFF"/>
                </a:solidFill>
              </a:rPr>
              <a:t>Vodafone Idea Confidential</a:t>
            </a:r>
            <a:endParaRPr lang="en-IN" dirty="0">
              <a:solidFill>
                <a:srgbClr val="FFFFFF"/>
              </a:solidFill>
            </a:endParaRPr>
          </a:p>
        </p:txBody>
      </p:sp>
      <p:sp>
        <p:nvSpPr>
          <p:cNvPr id="6"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Tree>
    <p:extLst>
      <p:ext uri="{BB962C8B-B14F-4D97-AF65-F5344CB8AC3E}">
        <p14:creationId xmlns:p14="http://schemas.microsoft.com/office/powerpoint/2010/main" val="22019592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solidFill>
                <a:srgbClr val="FFFFFF"/>
              </a:solidFill>
            </a:endParaRPr>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dirty="0"/>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dirty="0">
                <a:solidFill>
                  <a:srgbClr val="2F3043"/>
                </a:solidFill>
              </a:rPr>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solidFill>
                  <a:srgbClr val="FFFFFF"/>
                </a:solidFill>
              </a:rPr>
              <a:pPr/>
              <a:t>‹#›</a:t>
            </a:fld>
            <a:endParaRPr lang="en-IN" dirty="0">
              <a:solidFill>
                <a:srgbClr val="FFFFFF"/>
              </a:solidFill>
            </a:endParaRPr>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Add your text here</a:t>
            </a:r>
            <a:endParaRPr lang="en-IN" dirty="0"/>
          </a:p>
        </p:txBody>
      </p:sp>
      <p:pic>
        <p:nvPicPr>
          <p:cNvPr id="2" name="Graphic 1">
            <a:extLst>
              <a:ext uri="{FF2B5EF4-FFF2-40B4-BE49-F238E27FC236}">
                <a16:creationId xmlns:a16="http://schemas.microsoft.com/office/drawing/2014/main" id="{82A49BD2-9275-4F60-9BF5-7DE779CB6232}"/>
              </a:ext>
            </a:extLst>
          </p:cNvPr>
          <p:cNvPicPr>
            <a:picLocks noChangeAspect="1"/>
          </p:cNvPicPr>
          <p:nvPr userDrawn="1"/>
        </p:nvPicPr>
        <p:blipFill>
          <a:blip r:embed="rId3">
            <a:extLst/>
          </a:blip>
          <a:stretch>
            <a:fillRect/>
          </a:stretch>
        </p:blipFill>
        <p:spPr>
          <a:xfrm>
            <a:off x="10549482" y="5459008"/>
            <a:ext cx="1234531" cy="994180"/>
          </a:xfrm>
          <a:prstGeom prst="rect">
            <a:avLst/>
          </a:prstGeom>
        </p:spPr>
      </p:pic>
    </p:spTree>
    <p:extLst>
      <p:ext uri="{BB962C8B-B14F-4D97-AF65-F5344CB8AC3E}">
        <p14:creationId xmlns:p14="http://schemas.microsoft.com/office/powerpoint/2010/main" val="16499972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ver Slide 01">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498850"/>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Graphic 2"/>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auto">
          <a:xfrm>
            <a:off x="4459358" y="1562170"/>
            <a:ext cx="3273286" cy="3273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2"/>
          <p:cNvSpPr>
            <a:spLocks noGrp="1"/>
          </p:cNvSpPr>
          <p:nvPr>
            <p:ph type="ftr" sz="quarter" idx="10"/>
          </p:nvPr>
        </p:nvSpPr>
        <p:spPr>
          <a:xfrm>
            <a:off x="371475" y="6435725"/>
            <a:ext cx="4114800" cy="365125"/>
          </a:xfrm>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a:xfrm>
            <a:off x="5659438" y="6435725"/>
            <a:ext cx="873125" cy="365125"/>
          </a:xfrm>
        </p:spPr>
        <p:txBody>
          <a:bodyPr/>
          <a:lstStyle>
            <a:lvl1pPr>
              <a:defRPr>
                <a:solidFill>
                  <a:schemeClr val="bg1"/>
                </a:solidFill>
              </a:defRPr>
            </a:lvl1pPr>
          </a:lstStyle>
          <a:p>
            <a:pPr>
              <a:defRPr/>
            </a:pPr>
            <a:fld id="{CF01844A-6168-4B93-B09A-45625C485E75}" type="slidenum">
              <a:rPr lang="en-IN" altLang="en-US"/>
              <a:pPr>
                <a:defRPr/>
              </a:pPr>
              <a:t>‹#›</a:t>
            </a:fld>
            <a:endParaRPr lang="en-IN" altLang="en-US"/>
          </a:p>
        </p:txBody>
      </p:sp>
      <p:sp>
        <p:nvSpPr>
          <p:cNvPr id="7" name="flSlideMaster.Cov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0335742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ver Slide 02">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2"/>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auto">
          <a:xfrm>
            <a:off x="4076492" y="1407111"/>
            <a:ext cx="4043778" cy="4043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5" name="Slide Number Placeholder 3"/>
          <p:cNvSpPr>
            <a:spLocks noGrp="1"/>
          </p:cNvSpPr>
          <p:nvPr>
            <p:ph type="sldNum" sz="quarter" idx="11"/>
          </p:nvPr>
        </p:nvSpPr>
        <p:spPr/>
        <p:txBody>
          <a:bodyPr/>
          <a:lstStyle>
            <a:lvl1pPr>
              <a:defRPr>
                <a:solidFill>
                  <a:schemeClr val="bg1"/>
                </a:solidFill>
              </a:defRPr>
            </a:lvl1pPr>
          </a:lstStyle>
          <a:p>
            <a:pPr>
              <a:defRPr/>
            </a:pPr>
            <a:fld id="{417A12FE-AA6F-4ADB-AFB0-8233D77C2C74}" type="slidenum">
              <a:rPr lang="en-IN" altLang="en-US"/>
              <a:pPr>
                <a:defRPr/>
              </a:pPr>
              <a:t>‹#›</a:t>
            </a:fld>
            <a:endParaRPr lang="en-IN" altLang="en-US"/>
          </a:p>
        </p:txBody>
      </p:sp>
      <p:sp>
        <p:nvSpPr>
          <p:cNvPr id="6" name="flSlideMaster.Cov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510917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01">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000" r="4207" b="12407"/>
          <a:stretch>
            <a:fillRect/>
          </a:stretch>
        </p:blipFill>
        <p:spPr bwMode="auto">
          <a:xfrm>
            <a:off x="6392863" y="0"/>
            <a:ext cx="57991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26366" y="16829"/>
            <a:ext cx="1725294" cy="1725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42124"/>
            <a:ext cx="70961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lvl1pPr>
          </a:lstStyle>
          <a:p>
            <a:pPr>
              <a:defRPr/>
            </a:pPr>
            <a:fld id="{81F1CDAF-8B84-4F8E-8DFC-F34789D1861A}" type="slidenum">
              <a:rPr lang="en-IN" altLang="en-US"/>
              <a:pPr>
                <a:defRPr/>
              </a:pPr>
              <a:t>‹#›</a:t>
            </a:fld>
            <a:endParaRPr lang="en-IN" altLang="en-US"/>
          </a:p>
        </p:txBody>
      </p:sp>
      <p:sp>
        <p:nvSpPr>
          <p:cNvPr id="3" name="flSlideMaster.Title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24058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02">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5"/>
          <p:cNvPicPr>
            <a:picLocks noChangeAspect="1"/>
          </p:cNvPicPr>
          <p:nvPr userDrawn="1"/>
        </p:nvPicPr>
        <p:blipFill>
          <a:blip r:embed="rId2">
            <a:extLst>
              <a:ext uri="{28A0092B-C50C-407E-A947-70E740481C1C}">
                <a14:useLocalDpi xmlns:a14="http://schemas.microsoft.com/office/drawing/2010/main" val="0"/>
              </a:ext>
            </a:extLst>
          </a:blip>
          <a:srcRect l="38480" t="34666" r="5093" b="16112"/>
          <a:stretch>
            <a:fillRect/>
          </a:stretch>
        </p:blipFill>
        <p:spPr bwMode="auto">
          <a:xfrm>
            <a:off x="5059363" y="2908300"/>
            <a:ext cx="7132637" cy="394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8302625" cy="2550476"/>
          </a:xfrm>
        </p:spPr>
        <p:txBody>
          <a:bodyPr anchor="b">
            <a:normAutofit/>
          </a:bodyPr>
          <a:lstStyle>
            <a:lvl1pPr algn="l">
              <a:defRPr sz="6600" b="1">
                <a:solidFill>
                  <a:schemeClr val="tx2"/>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13"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14" name="Slide Number Placeholder 3"/>
          <p:cNvSpPr>
            <a:spLocks noGrp="1"/>
          </p:cNvSpPr>
          <p:nvPr>
            <p:ph type="sldNum" sz="quarter" idx="12"/>
          </p:nvPr>
        </p:nvSpPr>
        <p:spPr>
          <a:xfrm>
            <a:off x="4851400" y="6016625"/>
            <a:ext cx="874713" cy="365125"/>
          </a:xfrm>
        </p:spPr>
        <p:txBody>
          <a:bodyPr/>
          <a:lstStyle>
            <a:lvl1pPr>
              <a:defRPr>
                <a:solidFill>
                  <a:schemeClr val="bg1"/>
                </a:solidFill>
              </a:defRPr>
            </a:lvl1pPr>
          </a:lstStyle>
          <a:p>
            <a:pPr>
              <a:defRPr/>
            </a:pPr>
            <a:fld id="{25E68E7C-D194-4302-BA94-B2BFC5B01EC7}" type="slidenum">
              <a:rPr lang="en-IN" altLang="en-US"/>
              <a:pPr>
                <a:defRPr/>
              </a:pPr>
              <a:t>‹#›</a:t>
            </a:fld>
            <a:endParaRPr lang="en-IN" altLang="en-US"/>
          </a:p>
        </p:txBody>
      </p:sp>
      <p:pic>
        <p:nvPicPr>
          <p:cNvPr id="16" name="Picture 15" descr="Logo&#10;&#10;Description automatically generated">
            <a:extLst>
              <a:ext uri="{FF2B5EF4-FFF2-40B4-BE49-F238E27FC236}">
                <a16:creationId xmlns:a16="http://schemas.microsoft.com/office/drawing/2014/main" id="{1CB6D7AC-41DE-B6EC-0BCD-E47BF6E9C64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17095" y="33338"/>
            <a:ext cx="1724400" cy="1724400"/>
          </a:xfrm>
          <a:prstGeom prst="rect">
            <a:avLst/>
          </a:prstGeom>
        </p:spPr>
      </p:pic>
      <p:sp>
        <p:nvSpPr>
          <p:cNvPr id="3" name="flSlideMaster.Title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23477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03">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729" t="29855" r="10207" b="6419"/>
          <a:stretch>
            <a:fillRect/>
          </a:stretch>
        </p:blipFill>
        <p:spPr bwMode="auto">
          <a:xfrm>
            <a:off x="5948363" y="1379538"/>
            <a:ext cx="6243637" cy="5478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3"/>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6413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a:xfrm>
            <a:off x="5216525" y="6018213"/>
            <a:ext cx="874713" cy="365125"/>
          </a:xfrm>
        </p:spPr>
        <p:txBody>
          <a:bodyPr/>
          <a:lstStyle>
            <a:lvl1pPr>
              <a:defRPr>
                <a:solidFill>
                  <a:schemeClr val="bg1"/>
                </a:solidFill>
              </a:defRPr>
            </a:lvl1pPr>
          </a:lstStyle>
          <a:p>
            <a:pPr>
              <a:defRPr/>
            </a:pPr>
            <a:fld id="{5A32EF38-84D5-417F-96B6-6ECE02B35951}" type="slidenum">
              <a:rPr lang="en-IN" altLang="en-US"/>
              <a:pPr>
                <a:defRPr/>
              </a:pPr>
              <a:t>‹#›</a:t>
            </a:fld>
            <a:endParaRPr lang="en-IN" altLang="en-US"/>
          </a:p>
        </p:txBody>
      </p:sp>
      <p:sp>
        <p:nvSpPr>
          <p:cNvPr id="3" name="flSlideMaster.Title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483612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63D7B3-AFED-4485-86CD-78A9E53D703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1497335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04">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3"/>
          <p:cNvPicPr>
            <a:picLocks noChangeAspect="1"/>
          </p:cNvPicPr>
          <p:nvPr userDrawn="1"/>
        </p:nvPicPr>
        <p:blipFill>
          <a:blip r:embed="rId2">
            <a:extLst>
              <a:ext uri="{28A0092B-C50C-407E-A947-70E740481C1C}">
                <a14:useLocalDpi xmlns:a14="http://schemas.microsoft.com/office/drawing/2010/main" val="0"/>
              </a:ext>
            </a:extLst>
          </a:blip>
          <a:srcRect l="57120" t="20313" r="12981" b="29874"/>
          <a:stretch>
            <a:fillRect/>
          </a:stretch>
        </p:blipFill>
        <p:spPr bwMode="auto">
          <a:xfrm>
            <a:off x="5661025" y="0"/>
            <a:ext cx="65309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2"/>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4187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a:xfrm>
            <a:off x="5224463" y="6057900"/>
            <a:ext cx="874712" cy="365125"/>
          </a:xfrm>
        </p:spPr>
        <p:txBody>
          <a:bodyPr/>
          <a:lstStyle>
            <a:lvl1pPr>
              <a:defRPr>
                <a:solidFill>
                  <a:schemeClr val="bg1"/>
                </a:solidFill>
              </a:defRPr>
            </a:lvl1pPr>
          </a:lstStyle>
          <a:p>
            <a:pPr>
              <a:defRPr/>
            </a:pPr>
            <a:fld id="{C94AA932-34B0-4BA3-8258-0B8AC7E4FC01}" type="slidenum">
              <a:rPr lang="en-IN" altLang="en-US"/>
              <a:pPr>
                <a:defRPr/>
              </a:pPr>
              <a:t>‹#›</a:t>
            </a:fld>
            <a:endParaRPr lang="en-IN" altLang="en-US"/>
          </a:p>
        </p:txBody>
      </p:sp>
      <p:sp>
        <p:nvSpPr>
          <p:cNvPr id="3" name="flSlideMaster.Title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336520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05">
    <p:spTree>
      <p:nvGrpSpPr>
        <p:cNvPr id="1" name=""/>
        <p:cNvGrpSpPr/>
        <p:nvPr/>
      </p:nvGrpSpPr>
      <p:grpSpPr>
        <a:xfrm>
          <a:off x="0" y="0"/>
          <a:ext cx="0" cy="0"/>
          <a:chOff x="0" y="0"/>
          <a:chExt cx="0" cy="0"/>
        </a:xfrm>
      </p:grpSpPr>
      <p:sp>
        <p:nvSpPr>
          <p:cNvPr id="4" name="Rectangle 10"/>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2"/>
          <p:cNvPicPr>
            <a:picLocks noChangeAspect="1"/>
          </p:cNvPicPr>
          <p:nvPr userDrawn="1"/>
        </p:nvPicPr>
        <p:blipFill>
          <a:blip r:embed="rId2">
            <a:extLst>
              <a:ext uri="{28A0092B-C50C-407E-A947-70E740481C1C}">
                <a14:useLocalDpi xmlns:a14="http://schemas.microsoft.com/office/drawing/2010/main" val="0"/>
              </a:ext>
            </a:extLst>
          </a:blip>
          <a:srcRect l="50285" t="30534" r="22433" b="13519"/>
          <a:stretch>
            <a:fillRect/>
          </a:stretch>
        </p:blipFill>
        <p:spPr bwMode="auto">
          <a:xfrm>
            <a:off x="6376988" y="0"/>
            <a:ext cx="58150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71475" y="1704024"/>
            <a:ext cx="5927725" cy="2550476"/>
          </a:xfrm>
        </p:spPr>
        <p:txBody>
          <a:bodyPr anchor="b">
            <a:normAutofit/>
          </a:bodyPr>
          <a:lstStyle>
            <a:lvl1pPr algn="l">
              <a:defRPr sz="6600" b="1">
                <a:solidFill>
                  <a:schemeClr val="bg1"/>
                </a:solidFill>
                <a:latin typeface="+mj-lt"/>
              </a:defRPr>
            </a:lvl1pPr>
          </a:lstStyle>
          <a:p>
            <a:r>
              <a:rPr lang="en-US"/>
              <a:t>Click to edit Master title style</a:t>
            </a:r>
            <a:endParaRPr lang="en-IN"/>
          </a:p>
        </p:txBody>
      </p:sp>
      <p:sp>
        <p:nvSpPr>
          <p:cNvPr id="15" name="Text Placeholder 14"/>
          <p:cNvSpPr>
            <a:spLocks noGrp="1"/>
          </p:cNvSpPr>
          <p:nvPr>
            <p:ph type="body" sz="quarter" idx="10"/>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1"/>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2"/>
          </p:nvPr>
        </p:nvSpPr>
        <p:spPr/>
        <p:txBody>
          <a:bodyPr/>
          <a:lstStyle>
            <a:lvl1pPr>
              <a:defRPr>
                <a:solidFill>
                  <a:schemeClr val="bg1"/>
                </a:solidFill>
              </a:defRPr>
            </a:lvl1pPr>
          </a:lstStyle>
          <a:p>
            <a:pPr>
              <a:defRPr/>
            </a:pPr>
            <a:fld id="{E18EF910-769D-48B2-B576-3907E2227FB8}" type="slidenum">
              <a:rPr lang="en-IN" altLang="en-US"/>
              <a:pPr>
                <a:defRPr/>
              </a:pPr>
              <a:t>‹#›</a:t>
            </a:fld>
            <a:endParaRPr lang="en-IN" altLang="en-US"/>
          </a:p>
        </p:txBody>
      </p:sp>
      <p:pic>
        <p:nvPicPr>
          <p:cNvPr id="9" name="Graphic 3">
            <a:extLst>
              <a:ext uri="{FF2B5EF4-FFF2-40B4-BE49-F238E27FC236}">
                <a16:creationId xmlns:a16="http://schemas.microsoft.com/office/drawing/2014/main" id="{B5630AD9-9B3D-D390-E2A0-227E85D73DB3}"/>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64133" y="-20376"/>
            <a:ext cx="1724400" cy="1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Title Slide 05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2186868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Slide 01">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8"/>
          <p:cNvPicPr>
            <a:picLocks noChangeAspect="1"/>
          </p:cNvPicPr>
          <p:nvPr userDrawn="1"/>
        </p:nvPicPr>
        <p:blipFill>
          <a:blip r:embed="rId2">
            <a:extLst>
              <a:ext uri="{28A0092B-C50C-407E-A947-70E740481C1C}">
                <a14:useLocalDpi xmlns:a14="http://schemas.microsoft.com/office/drawing/2010/main" val="0"/>
              </a:ext>
            </a:extLst>
          </a:blip>
          <a:srcRect l="33070" r="8897" b="10242"/>
          <a:stretch>
            <a:fillRect/>
          </a:stretch>
        </p:blipFill>
        <p:spPr bwMode="auto">
          <a:xfrm>
            <a:off x="4437063" y="0"/>
            <a:ext cx="77549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1"/>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264778" y="5054601"/>
            <a:ext cx="180339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A0BF2D1D-69E3-41E0-BF8D-1BC802D8FCAC}" type="slidenum">
              <a:rPr lang="en-IN" altLang="en-US"/>
              <a:pPr>
                <a:defRPr/>
              </a:pPr>
              <a:t>‹#›</a:t>
            </a:fld>
            <a:endParaRPr lang="en-IN" altLang="en-US"/>
          </a:p>
        </p:txBody>
      </p:sp>
      <p:sp>
        <p:nvSpPr>
          <p:cNvPr id="2" name="flSlideMaster.Divid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6542552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vider Slide 02">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8"/>
          <p:cNvPicPr>
            <a:picLocks noChangeAspect="1"/>
          </p:cNvPicPr>
          <p:nvPr userDrawn="1"/>
        </p:nvPicPr>
        <p:blipFill>
          <a:blip r:embed="rId2">
            <a:extLst>
              <a:ext uri="{28A0092B-C50C-407E-A947-70E740481C1C}">
                <a14:useLocalDpi xmlns:a14="http://schemas.microsoft.com/office/drawing/2010/main" val="0"/>
              </a:ext>
            </a:extLst>
          </a:blip>
          <a:srcRect l="33070" r="8897" b="10242"/>
          <a:stretch>
            <a:fillRect/>
          </a:stretch>
        </p:blipFill>
        <p:spPr bwMode="auto">
          <a:xfrm>
            <a:off x="4437063" y="0"/>
            <a:ext cx="775493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63DB9D8C-CC3B-46AA-BC3B-300A87C30491}" type="slidenum">
              <a:rPr lang="en-IN" altLang="en-US"/>
              <a:pPr>
                <a:defRPr/>
              </a:pPr>
              <a:t>‹#›</a:t>
            </a:fld>
            <a:endParaRPr lang="en-IN" altLang="en-US"/>
          </a:p>
        </p:txBody>
      </p:sp>
      <p:pic>
        <p:nvPicPr>
          <p:cNvPr id="2" name="Graphic 1">
            <a:extLst>
              <a:ext uri="{FF2B5EF4-FFF2-40B4-BE49-F238E27FC236}">
                <a16:creationId xmlns:a16="http://schemas.microsoft.com/office/drawing/2014/main" id="{F273DC9F-6562-53DF-3939-CB4B45D40DFE}"/>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264778" y="5054601"/>
            <a:ext cx="1803396" cy="180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Divid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720400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 Slide 03">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1"/>
          <p:cNvPicPr>
            <a:picLocks noChangeAspect="1"/>
          </p:cNvPicPr>
          <p:nvPr userDrawn="1"/>
        </p:nvPicPr>
        <p:blipFill>
          <a:blip r:embed="rId2">
            <a:extLst>
              <a:ext uri="{28A0092B-C50C-407E-A947-70E740481C1C}">
                <a14:useLocalDpi xmlns:a14="http://schemas.microsoft.com/office/drawing/2010/main" val="0"/>
              </a:ext>
            </a:extLst>
          </a:blip>
          <a:srcRect l="32866" t="11632" r="18761" b="8517"/>
          <a:stretch>
            <a:fillRect/>
          </a:stretch>
        </p:blipFill>
        <p:spPr bwMode="auto">
          <a:xfrm>
            <a:off x="4827588" y="0"/>
            <a:ext cx="73644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bg1"/>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591E61D4-A86A-4B82-BFF9-193A1A8CAA2F}" type="slidenum">
              <a:rPr lang="en-IN" altLang="en-US"/>
              <a:pPr>
                <a:defRPr/>
              </a:pPr>
              <a:t>‹#›</a:t>
            </a:fld>
            <a:endParaRPr lang="en-IN" altLang="en-US"/>
          </a:p>
        </p:txBody>
      </p:sp>
      <p:pic>
        <p:nvPicPr>
          <p:cNvPr id="2" name="Graphic 1">
            <a:extLst>
              <a:ext uri="{FF2B5EF4-FFF2-40B4-BE49-F238E27FC236}">
                <a16:creationId xmlns:a16="http://schemas.microsoft.com/office/drawing/2014/main" id="{8BEE6AF0-5ACF-BF7C-E759-25AF6A4EB13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577306" y="5367129"/>
            <a:ext cx="1490868" cy="1490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lSlideMaster.Divider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718544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vider Slide 04">
    <p:spTree>
      <p:nvGrpSpPr>
        <p:cNvPr id="1" name=""/>
        <p:cNvGrpSpPr/>
        <p:nvPr/>
      </p:nvGrpSpPr>
      <p:grpSpPr>
        <a:xfrm>
          <a:off x="0" y="0"/>
          <a:ext cx="0" cy="0"/>
          <a:chOff x="0" y="0"/>
          <a:chExt cx="0" cy="0"/>
        </a:xfrm>
      </p:grpSpPr>
      <p:sp>
        <p:nvSpPr>
          <p:cNvPr id="4" name="Rectangle 5"/>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5" name="Graphic 1"/>
          <p:cNvPicPr>
            <a:picLocks noChangeAspect="1"/>
          </p:cNvPicPr>
          <p:nvPr userDrawn="1"/>
        </p:nvPicPr>
        <p:blipFill>
          <a:blip r:embed="rId2">
            <a:extLst>
              <a:ext uri="{28A0092B-C50C-407E-A947-70E740481C1C}">
                <a14:useLocalDpi xmlns:a14="http://schemas.microsoft.com/office/drawing/2010/main" val="0"/>
              </a:ext>
            </a:extLst>
          </a:blip>
          <a:srcRect l="32866" t="11632" r="18761" b="8517"/>
          <a:stretch>
            <a:fillRect/>
          </a:stretch>
        </p:blipFill>
        <p:spPr bwMode="auto">
          <a:xfrm>
            <a:off x="4827588" y="0"/>
            <a:ext cx="73644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Graphic 4"/>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10709932" y="5582479"/>
            <a:ext cx="1300438" cy="13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Text Placeholder 31"/>
          <p:cNvSpPr>
            <a:spLocks noGrp="1"/>
          </p:cNvSpPr>
          <p:nvPr>
            <p:ph type="body" sz="quarter" idx="12"/>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a:t>Click to edit Master text styles</a:t>
            </a:r>
          </a:p>
        </p:txBody>
      </p:sp>
      <p:sp>
        <p:nvSpPr>
          <p:cNvPr id="14" name="Text Placeholder 14"/>
          <p:cNvSpPr>
            <a:spLocks noGrp="1"/>
          </p:cNvSpPr>
          <p:nvPr>
            <p:ph type="body" sz="quarter" idx="13"/>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p:txBody>
      </p:sp>
      <p:sp>
        <p:nvSpPr>
          <p:cNvPr id="7"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8" name="Slide Number Placeholder 3"/>
          <p:cNvSpPr>
            <a:spLocks noGrp="1"/>
          </p:cNvSpPr>
          <p:nvPr>
            <p:ph type="sldNum" sz="quarter" idx="15"/>
          </p:nvPr>
        </p:nvSpPr>
        <p:spPr/>
        <p:txBody>
          <a:bodyPr/>
          <a:lstStyle>
            <a:lvl1pPr>
              <a:defRPr>
                <a:solidFill>
                  <a:schemeClr val="bg1"/>
                </a:solidFill>
              </a:defRPr>
            </a:lvl1pPr>
          </a:lstStyle>
          <a:p>
            <a:pPr>
              <a:defRPr/>
            </a:pPr>
            <a:fld id="{6C51B3AC-4440-4252-A638-79E3B83EBF5F}" type="slidenum">
              <a:rPr lang="en-IN" altLang="en-US"/>
              <a:pPr>
                <a:defRPr/>
              </a:pPr>
              <a:t>‹#›</a:t>
            </a:fld>
            <a:endParaRPr lang="en-IN" altLang="en-US"/>
          </a:p>
        </p:txBody>
      </p:sp>
      <p:sp>
        <p:nvSpPr>
          <p:cNvPr id="2" name="flSlideMaster.Divider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50372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normAutofit/>
          </a:bodyPr>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ooter Placeholder 4"/>
          <p:cNvSpPr>
            <a:spLocks noGrp="1"/>
          </p:cNvSpPr>
          <p:nvPr>
            <p:ph type="ftr" sz="quarter" idx="10"/>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1"/>
          </p:nvPr>
        </p:nvSpPr>
        <p:spPr/>
        <p:txBody>
          <a:bodyPr/>
          <a:lstStyle>
            <a:lvl1pPr>
              <a:defRPr/>
            </a:lvl1pPr>
          </a:lstStyle>
          <a:p>
            <a:pPr>
              <a:defRPr/>
            </a:pPr>
            <a:fld id="{7A36C0A7-70D5-4EB2-9616-4A72BB8AC961}" type="slidenum">
              <a:rPr lang="en-IN" altLang="en-US"/>
              <a:pPr>
                <a:defRPr/>
              </a:pPr>
              <a:t>‹#›</a:t>
            </a:fld>
            <a:endParaRPr lang="en-IN" altLang="en-US"/>
          </a:p>
        </p:txBody>
      </p:sp>
      <p:sp>
        <p:nvSpPr>
          <p:cNvPr id="6" name="flSlideMaster.Title and Content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507712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Title Content with multiple headers">
    <p:spTree>
      <p:nvGrpSpPr>
        <p:cNvPr id="1" name=""/>
        <p:cNvGrpSpPr/>
        <p:nvPr/>
      </p:nvGrpSpPr>
      <p:grpSpPr>
        <a:xfrm>
          <a:off x="0" y="0"/>
          <a:ext cx="0" cy="0"/>
          <a:chOff x="0" y="0"/>
          <a:chExt cx="0" cy="0"/>
        </a:xfrm>
      </p:grpSpPr>
      <p:cxnSp>
        <p:nvCxnSpPr>
          <p:cNvPr id="6" name="Straight Connector 8"/>
          <p:cNvCxnSpPr>
            <a:cxnSpLocks/>
          </p:cNvCxnSpPr>
          <p:nvPr userDrawn="1"/>
        </p:nvCxnSpPr>
        <p:spPr>
          <a:xfrm>
            <a:off x="371475" y="1677988"/>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10" name="Text Placeholder 7"/>
          <p:cNvSpPr>
            <a:spLocks noGrp="1"/>
          </p:cNvSpPr>
          <p:nvPr>
            <p:ph type="body" sz="quarter" idx="15"/>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a:t>Click to edit Master text styles</a:t>
            </a:r>
          </a:p>
        </p:txBody>
      </p:sp>
      <p:sp>
        <p:nvSpPr>
          <p:cNvPr id="7" name="Footer Placeholder 4"/>
          <p:cNvSpPr>
            <a:spLocks noGrp="1"/>
          </p:cNvSpPr>
          <p:nvPr>
            <p:ph type="ftr" sz="quarter" idx="16"/>
          </p:nvPr>
        </p:nvSpPr>
        <p:spPr/>
        <p:txBody>
          <a:bodyPr/>
          <a:lstStyle>
            <a:lvl1pPr>
              <a:defRPr/>
            </a:lvl1pPr>
          </a:lstStyle>
          <a:p>
            <a:pPr>
              <a:defRPr/>
            </a:pPr>
            <a:r>
              <a:rPr lang="en-IN"/>
              <a:t>Vodafone Idea Confidential</a:t>
            </a:r>
          </a:p>
        </p:txBody>
      </p:sp>
      <p:sp>
        <p:nvSpPr>
          <p:cNvPr id="9" name="Slide Number Placeholder 5"/>
          <p:cNvSpPr>
            <a:spLocks noGrp="1"/>
          </p:cNvSpPr>
          <p:nvPr>
            <p:ph type="sldNum" sz="quarter" idx="17"/>
          </p:nvPr>
        </p:nvSpPr>
        <p:spPr/>
        <p:txBody>
          <a:bodyPr/>
          <a:lstStyle>
            <a:lvl1pPr>
              <a:defRPr/>
            </a:lvl1pPr>
          </a:lstStyle>
          <a:p>
            <a:pPr>
              <a:defRPr/>
            </a:pPr>
            <a:fld id="{F417D8AE-4000-4F00-A2F1-B5CD591C741D}" type="slidenum">
              <a:rPr lang="en-IN" altLang="en-US"/>
              <a:pPr>
                <a:defRPr/>
              </a:pPr>
              <a:t>‹#›</a:t>
            </a:fld>
            <a:endParaRPr lang="en-IN" altLang="en-US"/>
          </a:p>
        </p:txBody>
      </p:sp>
      <p:sp>
        <p:nvSpPr>
          <p:cNvPr id="4" name="flSlideMaster.Title Content with multiple header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905699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Only Title slide">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7"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4" name="Footer Placeholder 4"/>
          <p:cNvSpPr>
            <a:spLocks noGrp="1"/>
          </p:cNvSpPr>
          <p:nvPr>
            <p:ph type="ftr" sz="quarter" idx="15"/>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6"/>
          </p:nvPr>
        </p:nvSpPr>
        <p:spPr/>
        <p:txBody>
          <a:bodyPr/>
          <a:lstStyle>
            <a:lvl1pPr>
              <a:defRPr/>
            </a:lvl1pPr>
          </a:lstStyle>
          <a:p>
            <a:pPr>
              <a:defRPr/>
            </a:pPr>
            <a:fld id="{E567D840-48E1-4C31-8B48-24118090F332}" type="slidenum">
              <a:rPr lang="en-IN" altLang="en-US"/>
              <a:pPr>
                <a:defRPr/>
              </a:pPr>
              <a:t>‹#›</a:t>
            </a:fld>
            <a:endParaRPr lang="en-IN" altLang="en-US"/>
          </a:p>
        </p:txBody>
      </p:sp>
      <p:sp>
        <p:nvSpPr>
          <p:cNvPr id="3" name="flSlideMaster.Only 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56763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Content with Picture">
    <p:spTree>
      <p:nvGrpSpPr>
        <p:cNvPr id="1" name=""/>
        <p:cNvGrpSpPr/>
        <p:nvPr/>
      </p:nvGrpSpPr>
      <p:grpSpPr>
        <a:xfrm>
          <a:off x="0" y="0"/>
          <a:ext cx="0" cy="0"/>
          <a:chOff x="0" y="0"/>
          <a:chExt cx="0" cy="0"/>
        </a:xfrm>
      </p:grpSpPr>
      <p:pic>
        <p:nvPicPr>
          <p:cNvPr id="5" name="Graphic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22025" y="5919788"/>
            <a:ext cx="6619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371475" y="379413"/>
            <a:ext cx="6148595"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p:cNvSpPr>
            <a:spLocks noGrp="1"/>
          </p:cNvSpPr>
          <p:nvPr>
            <p:ph type="pic" sz="quarter" idx="13"/>
          </p:nvPr>
        </p:nvSpPr>
        <p:spPr>
          <a:xfrm>
            <a:off x="6848475" y="0"/>
            <a:ext cx="5343525" cy="6858000"/>
          </a:xfrm>
          <a:solidFill>
            <a:schemeClr val="bg1">
              <a:lumMod val="95000"/>
            </a:schemeClr>
          </a:solidFill>
        </p:spPr>
        <p:txBody>
          <a:bodyPr rtlCol="0">
            <a:normAutofit/>
          </a:bodyPr>
          <a:lstStyle/>
          <a:p>
            <a:pPr lvl="0"/>
            <a:endParaRPr lang="en-IN" noProof="0"/>
          </a:p>
        </p:txBody>
      </p:sp>
      <p:sp>
        <p:nvSpPr>
          <p:cNvPr id="6" name="Footer Placeholder 4"/>
          <p:cNvSpPr>
            <a:spLocks noGrp="1"/>
          </p:cNvSpPr>
          <p:nvPr>
            <p:ph type="ftr" sz="quarter" idx="14"/>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5"/>
          </p:nvPr>
        </p:nvSpPr>
        <p:spPr/>
        <p:txBody>
          <a:bodyPr/>
          <a:lstStyle>
            <a:lvl1pPr>
              <a:defRPr/>
            </a:lvl1pPr>
          </a:lstStyle>
          <a:p>
            <a:pPr>
              <a:defRPr/>
            </a:pPr>
            <a:fld id="{BCEAB0A2-82D6-472C-8DF6-32DF80379262}" type="slidenum">
              <a:rPr lang="en-IN" altLang="en-US"/>
              <a:pPr>
                <a:defRPr/>
              </a:pPr>
              <a:t>‹#›</a:t>
            </a:fld>
            <a:endParaRPr lang="en-IN" altLang="en-US"/>
          </a:p>
        </p:txBody>
      </p:sp>
      <p:sp>
        <p:nvSpPr>
          <p:cNvPr id="4" name="flSlideMaster.Title Content with Pictur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065184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63D7B3-AFED-4485-86CD-78A9E53D7035}"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5812302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ontent with Picture Collage">
    <p:spTree>
      <p:nvGrpSpPr>
        <p:cNvPr id="1" name=""/>
        <p:cNvGrpSpPr/>
        <p:nvPr/>
      </p:nvGrpSpPr>
      <p:grpSpPr>
        <a:xfrm>
          <a:off x="0" y="0"/>
          <a:ext cx="0" cy="0"/>
          <a:chOff x="0" y="0"/>
          <a:chExt cx="0" cy="0"/>
        </a:xfrm>
      </p:grpSpPr>
      <p:pic>
        <p:nvPicPr>
          <p:cNvPr id="9" name="Graphic 3"/>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22025" y="5919788"/>
            <a:ext cx="661988"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Picture Placeholder 11"/>
          <p:cNvSpPr>
            <a:spLocks noGrp="1"/>
          </p:cNvSpPr>
          <p:nvPr>
            <p:ph type="pic" sz="quarter" idx="14"/>
          </p:nvPr>
        </p:nvSpPr>
        <p:spPr>
          <a:xfrm>
            <a:off x="6848474" y="3276600"/>
            <a:ext cx="2643395" cy="3581400"/>
          </a:xfrm>
          <a:solidFill>
            <a:schemeClr val="bg1">
              <a:lumMod val="95000"/>
            </a:schemeClr>
          </a:solidFill>
        </p:spPr>
        <p:txBody>
          <a:bodyPr rtlCol="0">
            <a:normAutofit/>
          </a:bodyPr>
          <a:lstStyle/>
          <a:p>
            <a:pPr lvl="0"/>
            <a:endParaRPr lang="en-IN" noProof="0"/>
          </a:p>
        </p:txBody>
      </p:sp>
      <p:sp>
        <p:nvSpPr>
          <p:cNvPr id="8" name="Picture Placeholder 11"/>
          <p:cNvSpPr>
            <a:spLocks noGrp="1"/>
          </p:cNvSpPr>
          <p:nvPr>
            <p:ph type="pic" sz="quarter" idx="15"/>
          </p:nvPr>
        </p:nvSpPr>
        <p:spPr>
          <a:xfrm>
            <a:off x="9549600" y="3276600"/>
            <a:ext cx="2642400" cy="3581400"/>
          </a:xfrm>
          <a:solidFill>
            <a:schemeClr val="bg1">
              <a:lumMod val="95000"/>
            </a:schemeClr>
          </a:solidFill>
        </p:spPr>
        <p:txBody>
          <a:bodyPr rtlCol="0">
            <a:normAutofit/>
          </a:bodyPr>
          <a:lstStyle/>
          <a:p>
            <a:pPr lvl="0"/>
            <a:endParaRPr lang="en-IN" noProof="0"/>
          </a:p>
        </p:txBody>
      </p:sp>
      <p:sp>
        <p:nvSpPr>
          <p:cNvPr id="2" name="Title 1"/>
          <p:cNvSpPr>
            <a:spLocks noGrp="1"/>
          </p:cNvSpPr>
          <p:nvPr>
            <p:ph type="title"/>
          </p:nvPr>
        </p:nvSpPr>
        <p:spPr>
          <a:xfrm>
            <a:off x="371475" y="379413"/>
            <a:ext cx="6148595" cy="709612"/>
          </a:xfrm>
        </p:spPr>
        <p:txBody>
          <a:bodyPr/>
          <a:lstStyle>
            <a:lvl1pPr>
              <a:defRPr/>
            </a:lvl1pPr>
          </a:lstStyle>
          <a:p>
            <a:r>
              <a:rPr lang="en-US"/>
              <a:t>Click to edit Master title style</a:t>
            </a:r>
            <a:endParaRPr lang="en-IN"/>
          </a:p>
        </p:txBody>
      </p:sp>
      <p:sp>
        <p:nvSpPr>
          <p:cNvPr id="3" name="Content Placeholder 2"/>
          <p:cNvSpPr>
            <a:spLocks noGrp="1"/>
          </p:cNvSpPr>
          <p:nvPr>
            <p:ph idx="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2" name="Picture Placeholder 11"/>
          <p:cNvSpPr>
            <a:spLocks noGrp="1"/>
          </p:cNvSpPr>
          <p:nvPr>
            <p:ph type="pic" sz="quarter" idx="13"/>
          </p:nvPr>
        </p:nvSpPr>
        <p:spPr>
          <a:xfrm>
            <a:off x="6848475" y="-1"/>
            <a:ext cx="5343525" cy="3230033"/>
          </a:xfrm>
          <a:solidFill>
            <a:schemeClr val="bg1">
              <a:lumMod val="95000"/>
            </a:schemeClr>
          </a:solidFill>
        </p:spPr>
        <p:txBody>
          <a:bodyPr rtlCol="0">
            <a:normAutofit/>
          </a:bodyPr>
          <a:lstStyle/>
          <a:p>
            <a:pPr lvl="0"/>
            <a:endParaRPr lang="en-IN" noProof="0"/>
          </a:p>
        </p:txBody>
      </p:sp>
      <p:sp>
        <p:nvSpPr>
          <p:cNvPr id="10" name="Footer Placeholder 4"/>
          <p:cNvSpPr>
            <a:spLocks noGrp="1"/>
          </p:cNvSpPr>
          <p:nvPr>
            <p:ph type="ftr" sz="quarter" idx="16"/>
          </p:nvPr>
        </p:nvSpPr>
        <p:spPr/>
        <p:txBody>
          <a:bodyPr/>
          <a:lstStyle>
            <a:lvl1pPr>
              <a:defRPr/>
            </a:lvl1pPr>
          </a:lstStyle>
          <a:p>
            <a:pPr>
              <a:defRPr/>
            </a:pPr>
            <a:r>
              <a:rPr lang="en-IN"/>
              <a:t>Vodafone Idea Confidential</a:t>
            </a:r>
          </a:p>
        </p:txBody>
      </p:sp>
      <p:sp>
        <p:nvSpPr>
          <p:cNvPr id="11" name="Slide Number Placeholder 5"/>
          <p:cNvSpPr>
            <a:spLocks noGrp="1"/>
          </p:cNvSpPr>
          <p:nvPr>
            <p:ph type="sldNum" sz="quarter" idx="17"/>
          </p:nvPr>
        </p:nvSpPr>
        <p:spPr/>
        <p:txBody>
          <a:bodyPr/>
          <a:lstStyle>
            <a:lvl1pPr>
              <a:defRPr/>
            </a:lvl1pPr>
          </a:lstStyle>
          <a:p>
            <a:pPr>
              <a:defRPr/>
            </a:pPr>
            <a:fld id="{38C70081-FB01-4896-BA2F-5D5045E8C241}" type="slidenum">
              <a:rPr lang="en-IN" altLang="en-US"/>
              <a:pPr>
                <a:defRPr/>
              </a:pPr>
              <a:t>‹#›</a:t>
            </a:fld>
            <a:endParaRPr lang="en-IN" altLang="en-US"/>
          </a:p>
        </p:txBody>
      </p:sp>
      <p:sp>
        <p:nvSpPr>
          <p:cNvPr id="4" name="flSlideMaster.Title Content with Picture Collag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73917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yout 2x1 01">
    <p:spTree>
      <p:nvGrpSpPr>
        <p:cNvPr id="1" name=""/>
        <p:cNvGrpSpPr/>
        <p:nvPr/>
      </p:nvGrpSpPr>
      <p:grpSpPr>
        <a:xfrm>
          <a:off x="0" y="0"/>
          <a:ext cx="0" cy="0"/>
          <a:chOff x="0" y="0"/>
          <a:chExt cx="0" cy="0"/>
        </a:xfrm>
      </p:grpSpPr>
      <p:cxnSp>
        <p:nvCxnSpPr>
          <p:cNvPr id="6" name="Straight Connector 9"/>
          <p:cNvCxnSpPr>
            <a:cxnSpLocks/>
          </p:cNvCxnSpPr>
          <p:nvPr userDrawn="1"/>
        </p:nvCxnSpPr>
        <p:spPr>
          <a:xfrm>
            <a:off x="6096000" y="1841500"/>
            <a:ext cx="0" cy="3819525"/>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US"/>
              <a:t>Click to edit Master text styles</a:t>
            </a:r>
          </a:p>
        </p:txBody>
      </p:sp>
      <p:sp>
        <p:nvSpPr>
          <p:cNvPr id="7" name="Footer Placeholder 5"/>
          <p:cNvSpPr>
            <a:spLocks noGrp="1"/>
          </p:cNvSpPr>
          <p:nvPr>
            <p:ph type="ftr" sz="quarter" idx="15"/>
          </p:nvPr>
        </p:nvSpPr>
        <p:spPr/>
        <p:txBody>
          <a:bodyPr/>
          <a:lstStyle>
            <a:lvl1pPr>
              <a:defRPr/>
            </a:lvl1pPr>
          </a:lstStyle>
          <a:p>
            <a:pPr>
              <a:defRPr/>
            </a:pPr>
            <a:r>
              <a:rPr lang="en-IN"/>
              <a:t>Vodafone Idea Confidential</a:t>
            </a:r>
          </a:p>
        </p:txBody>
      </p:sp>
      <p:sp>
        <p:nvSpPr>
          <p:cNvPr id="8" name="Slide Number Placeholder 6"/>
          <p:cNvSpPr>
            <a:spLocks noGrp="1"/>
          </p:cNvSpPr>
          <p:nvPr>
            <p:ph type="sldNum" sz="quarter" idx="16"/>
          </p:nvPr>
        </p:nvSpPr>
        <p:spPr/>
        <p:txBody>
          <a:bodyPr/>
          <a:lstStyle>
            <a:lvl1pPr>
              <a:defRPr/>
            </a:lvl1pPr>
          </a:lstStyle>
          <a:p>
            <a:pPr>
              <a:defRPr/>
            </a:pPr>
            <a:fld id="{F922671E-4494-47E7-891D-3FD1D7BFE247}" type="slidenum">
              <a:rPr lang="en-IN" altLang="en-US"/>
              <a:pPr>
                <a:defRPr/>
              </a:pPr>
              <a:t>‹#›</a:t>
            </a:fld>
            <a:endParaRPr lang="en-IN" altLang="en-US"/>
          </a:p>
        </p:txBody>
      </p:sp>
      <p:sp>
        <p:nvSpPr>
          <p:cNvPr id="5" name="flSlideMaster.Layout 2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532594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yout 2x1 02">
    <p:spTree>
      <p:nvGrpSpPr>
        <p:cNvPr id="1" name=""/>
        <p:cNvGrpSpPr/>
        <p:nvPr/>
      </p:nvGrpSpPr>
      <p:grpSpPr>
        <a:xfrm>
          <a:off x="0" y="0"/>
          <a:ext cx="0" cy="0"/>
          <a:chOff x="0" y="0"/>
          <a:chExt cx="0" cy="0"/>
        </a:xfrm>
      </p:grpSpPr>
      <p:sp>
        <p:nvSpPr>
          <p:cNvPr id="7" name="Rectangle 19"/>
          <p:cNvSpPr/>
          <p:nvPr userDrawn="1"/>
        </p:nvSpPr>
        <p:spPr>
          <a:xfrm>
            <a:off x="6453188" y="3471863"/>
            <a:ext cx="5330825"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4"/>
          <p:cNvSpPr/>
          <p:nvPr userDrawn="1"/>
        </p:nvSpPr>
        <p:spPr>
          <a:xfrm>
            <a:off x="371475" y="3471863"/>
            <a:ext cx="5332413"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Picture Placeholder 7"/>
          <p:cNvSpPr>
            <a:spLocks noGrp="1"/>
          </p:cNvSpPr>
          <p:nvPr>
            <p:ph type="pic" sz="quarter" idx="17"/>
          </p:nvPr>
        </p:nvSpPr>
        <p:spPr>
          <a:xfrm>
            <a:off x="371475" y="1376363"/>
            <a:ext cx="5331600" cy="1962260"/>
          </a:xfrm>
        </p:spPr>
        <p:txBody>
          <a:bodyPr rtlCol="0">
            <a:normAutofit/>
          </a:bodyPr>
          <a:lstStyle/>
          <a:p>
            <a:pPr lvl="0"/>
            <a:endParaRPr lang="en-IN" noProof="0"/>
          </a:p>
        </p:txBody>
      </p:sp>
      <p:sp>
        <p:nvSpPr>
          <p:cNvPr id="11" name="Picture Placeholder 7"/>
          <p:cNvSpPr>
            <a:spLocks noGrp="1"/>
          </p:cNvSpPr>
          <p:nvPr>
            <p:ph type="pic" sz="quarter" idx="18"/>
          </p:nvPr>
        </p:nvSpPr>
        <p:spPr>
          <a:xfrm>
            <a:off x="6452413" y="1376363"/>
            <a:ext cx="5331600" cy="1962260"/>
          </a:xfrm>
        </p:spPr>
        <p:txBody>
          <a:bodyPr rtlCol="0">
            <a:normAutofit/>
          </a:bodyPr>
          <a:lstStyle/>
          <a:p>
            <a:pPr lvl="0"/>
            <a:endParaRPr lang="en-IN" noProof="0"/>
          </a:p>
        </p:txBody>
      </p:sp>
      <p:sp>
        <p:nvSpPr>
          <p:cNvPr id="10" name="Footer Placeholder 5"/>
          <p:cNvSpPr>
            <a:spLocks noGrp="1"/>
          </p:cNvSpPr>
          <p:nvPr>
            <p:ph type="ftr" sz="quarter" idx="19"/>
          </p:nvPr>
        </p:nvSpPr>
        <p:spPr/>
        <p:txBody>
          <a:bodyPr/>
          <a:lstStyle>
            <a:lvl1pPr>
              <a:defRPr/>
            </a:lvl1pPr>
          </a:lstStyle>
          <a:p>
            <a:pPr>
              <a:defRPr/>
            </a:pPr>
            <a:r>
              <a:rPr lang="en-IN"/>
              <a:t>Vodafone Idea Confidential</a:t>
            </a:r>
          </a:p>
        </p:txBody>
      </p:sp>
      <p:sp>
        <p:nvSpPr>
          <p:cNvPr id="12" name="Slide Number Placeholder 6"/>
          <p:cNvSpPr>
            <a:spLocks noGrp="1"/>
          </p:cNvSpPr>
          <p:nvPr>
            <p:ph type="sldNum" sz="quarter" idx="20"/>
          </p:nvPr>
        </p:nvSpPr>
        <p:spPr/>
        <p:txBody>
          <a:bodyPr/>
          <a:lstStyle>
            <a:lvl1pPr>
              <a:defRPr/>
            </a:lvl1pPr>
          </a:lstStyle>
          <a:p>
            <a:pPr>
              <a:defRPr/>
            </a:pPr>
            <a:fld id="{8AEB014C-E9C4-403E-BB28-FBFFD55ECB2C}" type="slidenum">
              <a:rPr lang="en-IN" altLang="en-US"/>
              <a:pPr>
                <a:defRPr/>
              </a:pPr>
              <a:t>‹#›</a:t>
            </a:fld>
            <a:endParaRPr lang="en-IN" altLang="en-US"/>
          </a:p>
        </p:txBody>
      </p:sp>
      <p:sp>
        <p:nvSpPr>
          <p:cNvPr id="5" name="flSlideMaster.Layout 2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3195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ayout 2x1 03">
    <p:spTree>
      <p:nvGrpSpPr>
        <p:cNvPr id="1" name=""/>
        <p:cNvGrpSpPr/>
        <p:nvPr/>
      </p:nvGrpSpPr>
      <p:grpSpPr>
        <a:xfrm>
          <a:off x="0" y="0"/>
          <a:ext cx="0" cy="0"/>
          <a:chOff x="0" y="0"/>
          <a:chExt cx="0" cy="0"/>
        </a:xfrm>
      </p:grpSpPr>
      <p:sp>
        <p:nvSpPr>
          <p:cNvPr id="5" name="Rectangle 4"/>
          <p:cNvSpPr/>
          <p:nvPr userDrawn="1"/>
        </p:nvSpPr>
        <p:spPr>
          <a:xfrm>
            <a:off x="371475" y="1376363"/>
            <a:ext cx="5332413"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6" name="Rectangle 11"/>
          <p:cNvSpPr/>
          <p:nvPr userDrawn="1"/>
        </p:nvSpPr>
        <p:spPr>
          <a:xfrm>
            <a:off x="6453188" y="1376363"/>
            <a:ext cx="533082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5"/>
          <p:cNvSpPr>
            <a:spLocks noGrp="1"/>
          </p:cNvSpPr>
          <p:nvPr>
            <p:ph type="ftr" sz="quarter" idx="10"/>
          </p:nvPr>
        </p:nvSpPr>
        <p:spPr/>
        <p:txBody>
          <a:bodyPr/>
          <a:lstStyle>
            <a:lvl1pPr>
              <a:defRPr/>
            </a:lvl1pPr>
          </a:lstStyle>
          <a:p>
            <a:pPr>
              <a:defRPr/>
            </a:pPr>
            <a:r>
              <a:rPr lang="en-IN"/>
              <a:t>Vodafone Idea Confidential</a:t>
            </a:r>
          </a:p>
        </p:txBody>
      </p:sp>
      <p:sp>
        <p:nvSpPr>
          <p:cNvPr id="8" name="Slide Number Placeholder 6"/>
          <p:cNvSpPr>
            <a:spLocks noGrp="1"/>
          </p:cNvSpPr>
          <p:nvPr>
            <p:ph type="sldNum" sz="quarter" idx="11"/>
          </p:nvPr>
        </p:nvSpPr>
        <p:spPr/>
        <p:txBody>
          <a:bodyPr/>
          <a:lstStyle>
            <a:lvl1pPr>
              <a:defRPr/>
            </a:lvl1pPr>
          </a:lstStyle>
          <a:p>
            <a:pPr>
              <a:defRPr/>
            </a:pPr>
            <a:fld id="{BB68C5F6-1CC5-48DE-B8FE-D27366FF3BE8}" type="slidenum">
              <a:rPr lang="en-IN" altLang="en-US"/>
              <a:pPr>
                <a:defRPr/>
              </a:pPr>
              <a:t>‹#›</a:t>
            </a:fld>
            <a:endParaRPr lang="en-IN" altLang="en-US"/>
          </a:p>
        </p:txBody>
      </p:sp>
      <p:sp>
        <p:nvSpPr>
          <p:cNvPr id="9" name="flSlideMaster.Layout 2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333289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ayout 2X1 04">
    <p:spTree>
      <p:nvGrpSpPr>
        <p:cNvPr id="1" name=""/>
        <p:cNvGrpSpPr/>
        <p:nvPr/>
      </p:nvGrpSpPr>
      <p:grpSpPr>
        <a:xfrm>
          <a:off x="0" y="0"/>
          <a:ext cx="0" cy="0"/>
          <a:chOff x="0" y="0"/>
          <a:chExt cx="0" cy="0"/>
        </a:xfrm>
      </p:grpSpPr>
      <p:sp>
        <p:nvSpPr>
          <p:cNvPr id="7" name="Rectangle 4"/>
          <p:cNvSpPr/>
          <p:nvPr userDrawn="1"/>
        </p:nvSpPr>
        <p:spPr>
          <a:xfrm>
            <a:off x="373063" y="2225675"/>
            <a:ext cx="5329237" cy="34353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12"/>
          <p:cNvSpPr/>
          <p:nvPr userDrawn="1"/>
        </p:nvSpPr>
        <p:spPr>
          <a:xfrm>
            <a:off x="6453188" y="2225675"/>
            <a:ext cx="5330825" cy="34353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Text Placeholder 7"/>
          <p:cNvSpPr>
            <a:spLocks noGrp="1"/>
          </p:cNvSpPr>
          <p:nvPr>
            <p:ph type="body" sz="quarter" idx="15"/>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a:t>Click to edit Master text styles</a:t>
            </a:r>
          </a:p>
        </p:txBody>
      </p:sp>
      <p:sp>
        <p:nvSpPr>
          <p:cNvPr id="12" name="Text Placeholder 7"/>
          <p:cNvSpPr>
            <a:spLocks noGrp="1"/>
          </p:cNvSpPr>
          <p:nvPr>
            <p:ph type="body" sz="quarter" idx="16"/>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4" name="Content Placeholder 2"/>
          <p:cNvSpPr>
            <a:spLocks noGrp="1"/>
          </p:cNvSpPr>
          <p:nvPr>
            <p:ph sz="half" idx="17"/>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Footer Placeholder 5"/>
          <p:cNvSpPr>
            <a:spLocks noGrp="1"/>
          </p:cNvSpPr>
          <p:nvPr>
            <p:ph type="ftr" sz="quarter" idx="18"/>
          </p:nvPr>
        </p:nvSpPr>
        <p:spPr/>
        <p:txBody>
          <a:bodyPr/>
          <a:lstStyle>
            <a:lvl1pPr>
              <a:defRPr/>
            </a:lvl1pPr>
          </a:lstStyle>
          <a:p>
            <a:pPr>
              <a:defRPr/>
            </a:pPr>
            <a:r>
              <a:rPr lang="en-IN"/>
              <a:t>Vodafone Idea Confidential</a:t>
            </a:r>
          </a:p>
        </p:txBody>
      </p:sp>
      <p:sp>
        <p:nvSpPr>
          <p:cNvPr id="10" name="Slide Number Placeholder 6"/>
          <p:cNvSpPr>
            <a:spLocks noGrp="1"/>
          </p:cNvSpPr>
          <p:nvPr>
            <p:ph type="sldNum" sz="quarter" idx="19"/>
          </p:nvPr>
        </p:nvSpPr>
        <p:spPr/>
        <p:txBody>
          <a:bodyPr/>
          <a:lstStyle>
            <a:lvl1pPr>
              <a:defRPr/>
            </a:lvl1pPr>
          </a:lstStyle>
          <a:p>
            <a:pPr>
              <a:defRPr/>
            </a:pPr>
            <a:fld id="{BD63F8B1-00B6-4A59-A477-8BAFAC579DAE}" type="slidenum">
              <a:rPr lang="en-IN" altLang="en-US"/>
              <a:pPr>
                <a:defRPr/>
              </a:pPr>
              <a:t>‹#›</a:t>
            </a:fld>
            <a:endParaRPr lang="en-IN" altLang="en-US"/>
          </a:p>
        </p:txBody>
      </p:sp>
      <p:sp>
        <p:nvSpPr>
          <p:cNvPr id="4" name="flSlideMaster.Layout 2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053125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yout 3x1 01">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Text Placeholder 7"/>
          <p:cNvSpPr>
            <a:spLocks noGrp="1"/>
          </p:cNvSpPr>
          <p:nvPr>
            <p:ph type="body" sz="quarter" idx="14"/>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US"/>
              <a:t>Click to edit Master text styles</a:t>
            </a:r>
          </a:p>
        </p:txBody>
      </p:sp>
      <p:sp>
        <p:nvSpPr>
          <p:cNvPr id="16" name="Content Placeholder 2"/>
          <p:cNvSpPr>
            <a:spLocks noGrp="1"/>
          </p:cNvSpPr>
          <p:nvPr>
            <p:ph sz="half" idx="15"/>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4"/>
          <p:cNvSpPr>
            <a:spLocks noGrp="1"/>
          </p:cNvSpPr>
          <p:nvPr>
            <p:ph type="ftr" sz="quarter" idx="17"/>
          </p:nvPr>
        </p:nvSpPr>
        <p:spPr/>
        <p:txBody>
          <a:bodyPr/>
          <a:lstStyle>
            <a:lvl1pPr>
              <a:defRPr/>
            </a:lvl1pPr>
          </a:lstStyle>
          <a:p>
            <a:pPr>
              <a:defRPr/>
            </a:pPr>
            <a:r>
              <a:rPr lang="en-IN"/>
              <a:t>Vodafone Idea Confidential</a:t>
            </a:r>
          </a:p>
        </p:txBody>
      </p:sp>
      <p:sp>
        <p:nvSpPr>
          <p:cNvPr id="8" name="Slide Number Placeholder 5"/>
          <p:cNvSpPr>
            <a:spLocks noGrp="1"/>
          </p:cNvSpPr>
          <p:nvPr>
            <p:ph type="sldNum" sz="quarter" idx="18"/>
          </p:nvPr>
        </p:nvSpPr>
        <p:spPr/>
        <p:txBody>
          <a:bodyPr/>
          <a:lstStyle>
            <a:lvl1pPr>
              <a:defRPr/>
            </a:lvl1pPr>
          </a:lstStyle>
          <a:p>
            <a:pPr>
              <a:defRPr/>
            </a:pPr>
            <a:fld id="{3300FBFD-72C4-43BE-A56F-2EBF10AADC46}" type="slidenum">
              <a:rPr lang="en-IN" altLang="en-US"/>
              <a:pPr>
                <a:defRPr/>
              </a:pPr>
              <a:t>‹#›</a:t>
            </a:fld>
            <a:endParaRPr lang="en-IN" altLang="en-US"/>
          </a:p>
        </p:txBody>
      </p:sp>
      <p:sp>
        <p:nvSpPr>
          <p:cNvPr id="4" name="flSlideMaster.Layout 3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862251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yout 3x1 02">
    <p:spTree>
      <p:nvGrpSpPr>
        <p:cNvPr id="1" name=""/>
        <p:cNvGrpSpPr/>
        <p:nvPr/>
      </p:nvGrpSpPr>
      <p:grpSpPr>
        <a:xfrm>
          <a:off x="0" y="0"/>
          <a:ext cx="0" cy="0"/>
          <a:chOff x="0" y="0"/>
          <a:chExt cx="0" cy="0"/>
        </a:xfrm>
      </p:grpSpPr>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p:cNvSpPr>
            <a:spLocks noGrp="1"/>
          </p:cNvSpPr>
          <p:nvPr>
            <p:ph sz="half" idx="15"/>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4"/>
          <p:cNvSpPr>
            <a:spLocks noGrp="1"/>
          </p:cNvSpPr>
          <p:nvPr>
            <p:ph type="ftr" sz="quarter" idx="17"/>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8"/>
          </p:nvPr>
        </p:nvSpPr>
        <p:spPr/>
        <p:txBody>
          <a:bodyPr/>
          <a:lstStyle>
            <a:lvl1pPr>
              <a:defRPr/>
            </a:lvl1pPr>
          </a:lstStyle>
          <a:p>
            <a:pPr>
              <a:defRPr/>
            </a:pPr>
            <a:fld id="{1C846E57-7682-4AB1-938A-FC7E89AA28AB}" type="slidenum">
              <a:rPr lang="en-IN" altLang="en-US"/>
              <a:pPr>
                <a:defRPr/>
              </a:pPr>
              <a:t>‹#›</a:t>
            </a:fld>
            <a:endParaRPr lang="en-IN" altLang="en-US"/>
          </a:p>
        </p:txBody>
      </p:sp>
      <p:sp>
        <p:nvSpPr>
          <p:cNvPr id="4" name="flSlideMaster.Layout 3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9051464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yout 3x1 03">
    <p:spTree>
      <p:nvGrpSpPr>
        <p:cNvPr id="1" name=""/>
        <p:cNvGrpSpPr/>
        <p:nvPr/>
      </p:nvGrpSpPr>
      <p:grpSpPr>
        <a:xfrm>
          <a:off x="0" y="0"/>
          <a:ext cx="0" cy="0"/>
          <a:chOff x="0" y="0"/>
          <a:chExt cx="0" cy="0"/>
        </a:xfrm>
      </p:grpSpPr>
      <p:sp>
        <p:nvSpPr>
          <p:cNvPr id="9" name="Rectangle 4"/>
          <p:cNvSpPr/>
          <p:nvPr userDrawn="1"/>
        </p:nvSpPr>
        <p:spPr>
          <a:xfrm>
            <a:off x="371475" y="3471863"/>
            <a:ext cx="3494088"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0" name="Rectangle 13"/>
          <p:cNvSpPr/>
          <p:nvPr userDrawn="1"/>
        </p:nvSpPr>
        <p:spPr>
          <a:xfrm>
            <a:off x="4324350" y="3471863"/>
            <a:ext cx="3494088"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3" name="Rectangle 17"/>
          <p:cNvSpPr/>
          <p:nvPr userDrawn="1"/>
        </p:nvSpPr>
        <p:spPr>
          <a:xfrm>
            <a:off x="8291513" y="3471863"/>
            <a:ext cx="3492500" cy="2189162"/>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Picture Placeholder 7"/>
          <p:cNvSpPr>
            <a:spLocks noGrp="1"/>
          </p:cNvSpPr>
          <p:nvPr>
            <p:ph type="pic" sz="quarter" idx="17"/>
          </p:nvPr>
        </p:nvSpPr>
        <p:spPr>
          <a:xfrm>
            <a:off x="371475" y="1376363"/>
            <a:ext cx="3494088" cy="1962260"/>
          </a:xfrm>
        </p:spPr>
        <p:txBody>
          <a:bodyPr rtlCol="0">
            <a:normAutofit/>
          </a:bodyPr>
          <a:lstStyle/>
          <a:p>
            <a:pPr lvl="0"/>
            <a:endParaRPr lang="en-IN" noProof="0"/>
          </a:p>
        </p:txBody>
      </p:sp>
      <p:sp>
        <p:nvSpPr>
          <p:cNvPr id="11" name="Picture Placeholder 7"/>
          <p:cNvSpPr>
            <a:spLocks noGrp="1"/>
          </p:cNvSpPr>
          <p:nvPr>
            <p:ph type="pic" sz="quarter" idx="18"/>
          </p:nvPr>
        </p:nvSpPr>
        <p:spPr>
          <a:xfrm>
            <a:off x="4330483" y="1376363"/>
            <a:ext cx="3494088" cy="1962260"/>
          </a:xfrm>
        </p:spPr>
        <p:txBody>
          <a:bodyPr rtlCol="0">
            <a:normAutofit/>
          </a:bodyPr>
          <a:lstStyle/>
          <a:p>
            <a:pPr lvl="0"/>
            <a:endParaRPr lang="en-IN" noProof="0"/>
          </a:p>
        </p:txBody>
      </p:sp>
      <p:sp>
        <p:nvSpPr>
          <p:cNvPr id="12" name="Picture Placeholder 7"/>
          <p:cNvSpPr>
            <a:spLocks noGrp="1"/>
          </p:cNvSpPr>
          <p:nvPr>
            <p:ph type="pic" sz="quarter" idx="19"/>
          </p:nvPr>
        </p:nvSpPr>
        <p:spPr>
          <a:xfrm>
            <a:off x="8288413" y="1376363"/>
            <a:ext cx="3494088" cy="1962260"/>
          </a:xfrm>
        </p:spPr>
        <p:txBody>
          <a:bodyPr rtlCol="0">
            <a:normAutofit/>
          </a:bodyPr>
          <a:lstStyle/>
          <a:p>
            <a:pPr lvl="0"/>
            <a:endParaRPr lang="en-IN" noProof="0"/>
          </a:p>
        </p:txBody>
      </p:sp>
      <p:sp>
        <p:nvSpPr>
          <p:cNvPr id="15" name="Content Placeholder 2"/>
          <p:cNvSpPr>
            <a:spLocks noGrp="1"/>
          </p:cNvSpPr>
          <p:nvPr>
            <p:ph sz="half" idx="20"/>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Content Placeholder 2"/>
          <p:cNvSpPr>
            <a:spLocks noGrp="1"/>
          </p:cNvSpPr>
          <p:nvPr>
            <p:ph sz="half" idx="2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4" name="Footer Placeholder 5"/>
          <p:cNvSpPr>
            <a:spLocks noGrp="1"/>
          </p:cNvSpPr>
          <p:nvPr>
            <p:ph type="ftr" sz="quarter" idx="22"/>
          </p:nvPr>
        </p:nvSpPr>
        <p:spPr/>
        <p:txBody>
          <a:bodyPr/>
          <a:lstStyle>
            <a:lvl1pPr>
              <a:defRPr/>
            </a:lvl1pPr>
          </a:lstStyle>
          <a:p>
            <a:pPr>
              <a:defRPr/>
            </a:pPr>
            <a:r>
              <a:rPr lang="en-IN"/>
              <a:t>Vodafone Idea Confidential</a:t>
            </a:r>
          </a:p>
        </p:txBody>
      </p:sp>
      <p:sp>
        <p:nvSpPr>
          <p:cNvPr id="16" name="Slide Number Placeholder 6"/>
          <p:cNvSpPr>
            <a:spLocks noGrp="1"/>
          </p:cNvSpPr>
          <p:nvPr>
            <p:ph type="sldNum" sz="quarter" idx="23"/>
          </p:nvPr>
        </p:nvSpPr>
        <p:spPr/>
        <p:txBody>
          <a:bodyPr/>
          <a:lstStyle>
            <a:lvl1pPr>
              <a:defRPr/>
            </a:lvl1pPr>
          </a:lstStyle>
          <a:p>
            <a:pPr>
              <a:defRPr/>
            </a:pPr>
            <a:fld id="{FFFF5A17-D79F-4785-8856-518C236B7493}" type="slidenum">
              <a:rPr lang="en-IN" altLang="en-US"/>
              <a:pPr>
                <a:defRPr/>
              </a:pPr>
              <a:t>‹#›</a:t>
            </a:fld>
            <a:endParaRPr lang="en-IN" altLang="en-US"/>
          </a:p>
        </p:txBody>
      </p:sp>
      <p:sp>
        <p:nvSpPr>
          <p:cNvPr id="4" name="flSlideMaster.Layout 3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959104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ayout 3x1 04">
    <p:spTree>
      <p:nvGrpSpPr>
        <p:cNvPr id="1" name=""/>
        <p:cNvGrpSpPr/>
        <p:nvPr/>
      </p:nvGrpSpPr>
      <p:grpSpPr>
        <a:xfrm>
          <a:off x="0" y="0"/>
          <a:ext cx="0" cy="0"/>
          <a:chOff x="0" y="0"/>
          <a:chExt cx="0" cy="0"/>
        </a:xfrm>
      </p:grpSpPr>
      <p:sp>
        <p:nvSpPr>
          <p:cNvPr id="6" name="Rectangle 3"/>
          <p:cNvSpPr/>
          <p:nvPr userDrawn="1"/>
        </p:nvSpPr>
        <p:spPr>
          <a:xfrm>
            <a:off x="371475" y="1376363"/>
            <a:ext cx="3494088"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7" name="Rectangle 10"/>
          <p:cNvSpPr/>
          <p:nvPr userDrawn="1"/>
        </p:nvSpPr>
        <p:spPr>
          <a:xfrm>
            <a:off x="4329113" y="1376363"/>
            <a:ext cx="3494087"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8" name="Rectangle 11"/>
          <p:cNvSpPr/>
          <p:nvPr userDrawn="1"/>
        </p:nvSpPr>
        <p:spPr>
          <a:xfrm>
            <a:off x="8286750" y="1376363"/>
            <a:ext cx="3494088"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p:cNvSpPr>
            <a:spLocks noGrp="1"/>
          </p:cNvSpPr>
          <p:nvPr>
            <p:ph sz="half" idx="15"/>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p:cNvSpPr>
            <a:spLocks noGrp="1"/>
          </p:cNvSpPr>
          <p:nvPr>
            <p:ph sz="half" idx="16"/>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9" name="Footer Placeholder 5"/>
          <p:cNvSpPr>
            <a:spLocks noGrp="1"/>
          </p:cNvSpPr>
          <p:nvPr>
            <p:ph type="ftr" sz="quarter" idx="17"/>
          </p:nvPr>
        </p:nvSpPr>
        <p:spPr/>
        <p:txBody>
          <a:bodyPr/>
          <a:lstStyle>
            <a:lvl1pPr>
              <a:defRPr/>
            </a:lvl1pPr>
          </a:lstStyle>
          <a:p>
            <a:pPr>
              <a:defRPr/>
            </a:pPr>
            <a:r>
              <a:rPr lang="en-IN"/>
              <a:t>Vodafone Idea Confidential</a:t>
            </a:r>
          </a:p>
        </p:txBody>
      </p:sp>
      <p:sp>
        <p:nvSpPr>
          <p:cNvPr id="10" name="Slide Number Placeholder 6"/>
          <p:cNvSpPr>
            <a:spLocks noGrp="1"/>
          </p:cNvSpPr>
          <p:nvPr>
            <p:ph type="sldNum" sz="quarter" idx="18"/>
          </p:nvPr>
        </p:nvSpPr>
        <p:spPr/>
        <p:txBody>
          <a:bodyPr/>
          <a:lstStyle>
            <a:lvl1pPr>
              <a:defRPr/>
            </a:lvl1pPr>
          </a:lstStyle>
          <a:p>
            <a:pPr>
              <a:defRPr/>
            </a:pPr>
            <a:fld id="{C6CE3E8A-FF1D-4BC9-81C9-8D03D59FA911}" type="slidenum">
              <a:rPr lang="en-IN" altLang="en-US"/>
              <a:pPr>
                <a:defRPr/>
              </a:pPr>
              <a:t>‹#›</a:t>
            </a:fld>
            <a:endParaRPr lang="en-IN" altLang="en-US"/>
          </a:p>
        </p:txBody>
      </p:sp>
      <p:sp>
        <p:nvSpPr>
          <p:cNvPr id="4" name="flSlideMaster.Layout 3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796354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Layout 3x1 with Headings">
    <p:spTree>
      <p:nvGrpSpPr>
        <p:cNvPr id="1" name=""/>
        <p:cNvGrpSpPr/>
        <p:nvPr/>
      </p:nvGrpSpPr>
      <p:grpSpPr>
        <a:xfrm>
          <a:off x="0" y="0"/>
          <a:ext cx="0" cy="0"/>
          <a:chOff x="0" y="0"/>
          <a:chExt cx="0" cy="0"/>
        </a:xfrm>
      </p:grpSpPr>
      <p:sp>
        <p:nvSpPr>
          <p:cNvPr id="9" name="Rectangle 3"/>
          <p:cNvSpPr/>
          <p:nvPr userDrawn="1"/>
        </p:nvSpPr>
        <p:spPr>
          <a:xfrm>
            <a:off x="373063" y="2174875"/>
            <a:ext cx="3490912"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0" name="Rectangle 14"/>
          <p:cNvSpPr/>
          <p:nvPr userDrawn="1"/>
        </p:nvSpPr>
        <p:spPr>
          <a:xfrm>
            <a:off x="4332288" y="2174875"/>
            <a:ext cx="3490912"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14" name="Rectangle 18"/>
          <p:cNvSpPr/>
          <p:nvPr userDrawn="1"/>
        </p:nvSpPr>
        <p:spPr>
          <a:xfrm>
            <a:off x="8293100" y="2174875"/>
            <a:ext cx="3490913" cy="34861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Content Placeholder 2"/>
          <p:cNvSpPr>
            <a:spLocks noGrp="1"/>
          </p:cNvSpPr>
          <p:nvPr>
            <p:ph sz="half" idx="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1" name="Text Placeholder 7"/>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a:p>
        </p:txBody>
      </p:sp>
      <p:sp>
        <p:nvSpPr>
          <p:cNvPr id="12" name="Text Placeholder 7"/>
          <p:cNvSpPr>
            <a:spLocks noGrp="1"/>
          </p:cNvSpPr>
          <p:nvPr>
            <p:ph type="body" sz="quarter" idx="18"/>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3" name="Text Placeholder 7"/>
          <p:cNvSpPr>
            <a:spLocks noGrp="1"/>
          </p:cNvSpPr>
          <p:nvPr>
            <p:ph type="body" sz="quarter" idx="19"/>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8" name="Content Placeholder 2"/>
          <p:cNvSpPr>
            <a:spLocks noGrp="1"/>
          </p:cNvSpPr>
          <p:nvPr>
            <p:ph sz="half" idx="20"/>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0" name="Content Placeholder 2"/>
          <p:cNvSpPr>
            <a:spLocks noGrp="1"/>
          </p:cNvSpPr>
          <p:nvPr>
            <p:ph sz="half" idx="2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Footer Placeholder 5"/>
          <p:cNvSpPr>
            <a:spLocks noGrp="1"/>
          </p:cNvSpPr>
          <p:nvPr>
            <p:ph type="ftr" sz="quarter" idx="22"/>
          </p:nvPr>
        </p:nvSpPr>
        <p:spPr/>
        <p:txBody>
          <a:bodyPr/>
          <a:lstStyle>
            <a:lvl1pPr>
              <a:defRPr/>
            </a:lvl1pPr>
          </a:lstStyle>
          <a:p>
            <a:pPr>
              <a:defRPr/>
            </a:pPr>
            <a:r>
              <a:rPr lang="en-IN"/>
              <a:t>Vodafone Idea Confidential</a:t>
            </a:r>
          </a:p>
        </p:txBody>
      </p:sp>
      <p:sp>
        <p:nvSpPr>
          <p:cNvPr id="16" name="Slide Number Placeholder 6"/>
          <p:cNvSpPr>
            <a:spLocks noGrp="1"/>
          </p:cNvSpPr>
          <p:nvPr>
            <p:ph type="sldNum" sz="quarter" idx="23"/>
          </p:nvPr>
        </p:nvSpPr>
        <p:spPr/>
        <p:txBody>
          <a:bodyPr/>
          <a:lstStyle>
            <a:lvl1pPr>
              <a:defRPr/>
            </a:lvl1pPr>
          </a:lstStyle>
          <a:p>
            <a:pPr>
              <a:defRPr/>
            </a:pPr>
            <a:fld id="{9D4429B6-5F81-4E59-AB75-CE394CA9A31A}" type="slidenum">
              <a:rPr lang="en-IN" altLang="en-US"/>
              <a:pPr>
                <a:defRPr/>
              </a:pPr>
              <a:t>‹#›</a:t>
            </a:fld>
            <a:endParaRPr lang="en-IN" altLang="en-US"/>
          </a:p>
        </p:txBody>
      </p:sp>
      <p:sp>
        <p:nvSpPr>
          <p:cNvPr id="4" name="flSlideMaster.2_Layout 3x1 with Heading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63737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A63D7B3-AFED-4485-86CD-78A9E53D7035}"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329625269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lide with graph">
    <p:spTree>
      <p:nvGrpSpPr>
        <p:cNvPr id="1" name=""/>
        <p:cNvGrpSpPr/>
        <p:nvPr/>
      </p:nvGrpSpPr>
      <p:grpSpPr>
        <a:xfrm>
          <a:off x="0" y="0"/>
          <a:ext cx="0" cy="0"/>
          <a:chOff x="0" y="0"/>
          <a:chExt cx="0" cy="0"/>
        </a:xfrm>
      </p:grpSpPr>
      <p:cxnSp>
        <p:nvCxnSpPr>
          <p:cNvPr id="5" name="Straight Connector 8"/>
          <p:cNvCxnSpPr/>
          <p:nvPr userDrawn="1"/>
        </p:nvCxnSpPr>
        <p:spPr>
          <a:xfrm>
            <a:off x="5332413" y="1376363"/>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4"/>
            <a:ext cx="4703618"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8" name="Content Placeholder 7"/>
          <p:cNvSpPr>
            <a:spLocks noGrp="1"/>
          </p:cNvSpPr>
          <p:nvPr>
            <p:ph sz="quarter" idx="13"/>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0800D104-5D45-4191-929A-55714BBE3782}" type="slidenum">
              <a:rPr lang="en-IN" altLang="en-US"/>
              <a:pPr>
                <a:defRPr/>
              </a:pPr>
              <a:t>‹#›</a:t>
            </a:fld>
            <a:endParaRPr lang="en-IN" altLang="en-US"/>
          </a:p>
        </p:txBody>
      </p:sp>
      <p:sp>
        <p:nvSpPr>
          <p:cNvPr id="3" name="flSlideMaster.Slide with graph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2210214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lide with graph &amp; chart">
    <p:spTree>
      <p:nvGrpSpPr>
        <p:cNvPr id="1" name=""/>
        <p:cNvGrpSpPr/>
        <p:nvPr/>
      </p:nvGrpSpPr>
      <p:grpSpPr>
        <a:xfrm>
          <a:off x="0" y="0"/>
          <a:ext cx="0" cy="0"/>
          <a:chOff x="0" y="0"/>
          <a:chExt cx="0" cy="0"/>
        </a:xfrm>
      </p:grpSpPr>
      <p:cxnSp>
        <p:nvCxnSpPr>
          <p:cNvPr id="5" name="Straight Connector 8"/>
          <p:cNvCxnSpPr/>
          <p:nvPr userDrawn="1"/>
        </p:nvCxnSpPr>
        <p:spPr>
          <a:xfrm>
            <a:off x="6096000" y="1376363"/>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71475" y="379413"/>
            <a:ext cx="11412538" cy="709612"/>
          </a:xfrm>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4" y="1376364"/>
            <a:ext cx="5153025"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7" name="Chart Placeholder 6"/>
          <p:cNvSpPr>
            <a:spLocks noGrp="1"/>
          </p:cNvSpPr>
          <p:nvPr>
            <p:ph type="chart" sz="quarter" idx="13"/>
          </p:nvPr>
        </p:nvSpPr>
        <p:spPr>
          <a:xfrm>
            <a:off x="6632413" y="1376364"/>
            <a:ext cx="5151600" cy="4284662"/>
          </a:xfrm>
        </p:spPr>
        <p:txBody>
          <a:bodyPr rtlCol="0">
            <a:normAutofit/>
          </a:bodyPr>
          <a:lstStyle>
            <a:lvl1pPr marL="0" indent="0" algn="ctr">
              <a:buNone/>
              <a:defRPr>
                <a:solidFill>
                  <a:schemeClr val="tx2"/>
                </a:solidFill>
              </a:defRPr>
            </a:lvl1pPr>
          </a:lstStyle>
          <a:p>
            <a:pPr lvl="0"/>
            <a:r>
              <a:rPr lang="en-US" noProof="0"/>
              <a:t>Click icon to add chart</a:t>
            </a:r>
            <a:endParaRPr lang="en-IN" noProof="0"/>
          </a:p>
        </p:txBody>
      </p:sp>
      <p:sp>
        <p:nvSpPr>
          <p:cNvPr id="8"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A36A64A2-CA26-474D-B89E-462418EB38F0}" type="slidenum">
              <a:rPr lang="en-IN" altLang="en-US"/>
              <a:pPr>
                <a:defRPr/>
              </a:pPr>
              <a:t>‹#›</a:t>
            </a:fld>
            <a:endParaRPr lang="en-IN" altLang="en-US"/>
          </a:p>
        </p:txBody>
      </p:sp>
      <p:sp>
        <p:nvSpPr>
          <p:cNvPr id="3" name="flSlideMaster.Slide with graph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7651057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mp; Tabl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371476" y="1376363"/>
            <a:ext cx="11412537"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260D3E39-4E99-4BCD-8144-0F383F9CD5A4}" type="slidenum">
              <a:rPr lang="en-IN" altLang="en-US"/>
              <a:pPr>
                <a:defRPr/>
              </a:pPr>
              <a:t>‹#›</a:t>
            </a:fld>
            <a:endParaRPr lang="en-IN" altLang="en-US"/>
          </a:p>
        </p:txBody>
      </p:sp>
      <p:sp>
        <p:nvSpPr>
          <p:cNvPr id="3" name="flSlideMaster.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5796384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unnel Slide">
    <p:spTree>
      <p:nvGrpSpPr>
        <p:cNvPr id="1" name=""/>
        <p:cNvGrpSpPr/>
        <p:nvPr/>
      </p:nvGrpSpPr>
      <p:grpSpPr>
        <a:xfrm>
          <a:off x="0" y="0"/>
          <a:ext cx="0" cy="0"/>
          <a:chOff x="0" y="0"/>
          <a:chExt cx="0" cy="0"/>
        </a:xfrm>
      </p:grpSpPr>
      <p:cxnSp>
        <p:nvCxnSpPr>
          <p:cNvPr id="15" name="Straight Connector 17"/>
          <p:cNvCxnSpPr>
            <a:cxnSpLocks/>
          </p:cNvCxnSpPr>
          <p:nvPr userDrawn="1"/>
        </p:nvCxnSpPr>
        <p:spPr>
          <a:xfrm>
            <a:off x="371475" y="2673350"/>
            <a:ext cx="101076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rapezoid 15"/>
          <p:cNvSpPr/>
          <p:nvPr/>
        </p:nvSpPr>
        <p:spPr>
          <a:xfrm rot="10800000">
            <a:off x="2428875" y="1376363"/>
            <a:ext cx="5257800" cy="1292225"/>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pPr eaLnBrk="1" fontAlgn="auto" hangingPunct="1">
              <a:spcBef>
                <a:spcPts val="0"/>
              </a:spcBef>
              <a:spcAft>
                <a:spcPts val="0"/>
              </a:spcAft>
              <a:defRPr/>
            </a:pPr>
            <a:endParaRPr lang="en-US"/>
          </a:p>
        </p:txBody>
      </p:sp>
      <p:sp>
        <p:nvSpPr>
          <p:cNvPr id="17" name="Trapezoid 10"/>
          <p:cNvSpPr/>
          <p:nvPr/>
        </p:nvSpPr>
        <p:spPr>
          <a:xfrm rot="10800000">
            <a:off x="3108325" y="2684463"/>
            <a:ext cx="3902075" cy="147320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pPr eaLnBrk="1" fontAlgn="auto" hangingPunct="1">
              <a:spcBef>
                <a:spcPts val="0"/>
              </a:spcBef>
              <a:spcAft>
                <a:spcPts val="0"/>
              </a:spcAft>
              <a:defRPr/>
            </a:pPr>
            <a:endParaRPr lang="en-IN"/>
          </a:p>
        </p:txBody>
      </p:sp>
      <p:sp>
        <p:nvSpPr>
          <p:cNvPr id="18" name="Trapezoid 13"/>
          <p:cNvSpPr/>
          <p:nvPr/>
        </p:nvSpPr>
        <p:spPr>
          <a:xfrm rot="10800000">
            <a:off x="3870325" y="4173538"/>
            <a:ext cx="2368550" cy="1084262"/>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p:cNvCxnSpPr>
            <a:cxnSpLocks/>
          </p:cNvCxnSpPr>
          <p:nvPr userDrawn="1"/>
        </p:nvCxnSpPr>
        <p:spPr>
          <a:xfrm>
            <a:off x="371475" y="4157663"/>
            <a:ext cx="10107613"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3503613" y="5264150"/>
            <a:ext cx="3101975" cy="403225"/>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1" name="Right Brace 33"/>
          <p:cNvSpPr/>
          <p:nvPr userDrawn="1"/>
        </p:nvSpPr>
        <p:spPr>
          <a:xfrm>
            <a:off x="10602913" y="1473200"/>
            <a:ext cx="420687" cy="2505075"/>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IN"/>
          </a:p>
        </p:txBody>
      </p:sp>
      <p:sp>
        <p:nvSpPr>
          <p:cNvPr id="32" name="Right Brace 36"/>
          <p:cNvSpPr/>
          <p:nvPr userDrawn="1"/>
        </p:nvSpPr>
        <p:spPr>
          <a:xfrm>
            <a:off x="10602913" y="4213225"/>
            <a:ext cx="420687" cy="1095375"/>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22" name="Text Placeholder 21"/>
          <p:cNvSpPr>
            <a:spLocks noGrp="1"/>
          </p:cNvSpPr>
          <p:nvPr>
            <p:ph type="body" sz="quarter" idx="12"/>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3" name="Text Placeholder 21"/>
          <p:cNvSpPr>
            <a:spLocks noGrp="1"/>
          </p:cNvSpPr>
          <p:nvPr>
            <p:ph type="body" sz="quarter" idx="13"/>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4" name="Text Placeholder 21"/>
          <p:cNvSpPr>
            <a:spLocks noGrp="1"/>
          </p:cNvSpPr>
          <p:nvPr>
            <p:ph type="body" sz="quarter" idx="14"/>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5" name="Text Placeholder 21"/>
          <p:cNvSpPr>
            <a:spLocks noGrp="1"/>
          </p:cNvSpPr>
          <p:nvPr>
            <p:ph type="body" sz="quarter" idx="15"/>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6" name="Text Placeholder 21"/>
          <p:cNvSpPr>
            <a:spLocks noGrp="1"/>
          </p:cNvSpPr>
          <p:nvPr>
            <p:ph type="body" sz="quarter" idx="16"/>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7" name="Text Placeholder 21"/>
          <p:cNvSpPr>
            <a:spLocks noGrp="1"/>
          </p:cNvSpPr>
          <p:nvPr>
            <p:ph type="body" sz="quarter" idx="17"/>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8" name="Text Placeholder 21"/>
          <p:cNvSpPr>
            <a:spLocks noGrp="1"/>
          </p:cNvSpPr>
          <p:nvPr>
            <p:ph type="body" sz="quarter" idx="18"/>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29" name="Text Placeholder 21"/>
          <p:cNvSpPr>
            <a:spLocks noGrp="1"/>
          </p:cNvSpPr>
          <p:nvPr>
            <p:ph type="body" sz="quarter" idx="19"/>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0" name="Text Placeholder 21"/>
          <p:cNvSpPr>
            <a:spLocks noGrp="1"/>
          </p:cNvSpPr>
          <p:nvPr>
            <p:ph type="body" sz="quarter" idx="20"/>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1" name="Text Placeholder 21"/>
          <p:cNvSpPr>
            <a:spLocks noGrp="1"/>
          </p:cNvSpPr>
          <p:nvPr>
            <p:ph type="body" sz="quarter" idx="2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5" name="Text Placeholder 21"/>
          <p:cNvSpPr>
            <a:spLocks noGrp="1"/>
          </p:cNvSpPr>
          <p:nvPr>
            <p:ph type="body" sz="quarter" idx="22"/>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6" name="Text Placeholder 21"/>
          <p:cNvSpPr>
            <a:spLocks noGrp="1"/>
          </p:cNvSpPr>
          <p:nvPr>
            <p:ph type="body" sz="quarter" idx="23"/>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Click to edit Master text styles</a:t>
            </a:r>
          </a:p>
        </p:txBody>
      </p:sp>
      <p:sp>
        <p:nvSpPr>
          <p:cNvPr id="33" name="Footer Placeholder 2"/>
          <p:cNvSpPr>
            <a:spLocks noGrp="1"/>
          </p:cNvSpPr>
          <p:nvPr>
            <p:ph type="ftr" sz="quarter" idx="24"/>
          </p:nvPr>
        </p:nvSpPr>
        <p:spPr/>
        <p:txBody>
          <a:bodyPr/>
          <a:lstStyle>
            <a:lvl1pPr>
              <a:defRPr/>
            </a:lvl1pPr>
          </a:lstStyle>
          <a:p>
            <a:pPr>
              <a:defRPr/>
            </a:pPr>
            <a:r>
              <a:rPr lang="en-IN"/>
              <a:t>Vodafone Idea Confidential</a:t>
            </a:r>
          </a:p>
        </p:txBody>
      </p:sp>
      <p:sp>
        <p:nvSpPr>
          <p:cNvPr id="34" name="Slide Number Placeholder 3"/>
          <p:cNvSpPr>
            <a:spLocks noGrp="1"/>
          </p:cNvSpPr>
          <p:nvPr>
            <p:ph type="sldNum" sz="quarter" idx="25"/>
          </p:nvPr>
        </p:nvSpPr>
        <p:spPr/>
        <p:txBody>
          <a:bodyPr/>
          <a:lstStyle>
            <a:lvl1pPr>
              <a:defRPr/>
            </a:lvl1pPr>
          </a:lstStyle>
          <a:p>
            <a:pPr>
              <a:defRPr/>
            </a:pPr>
            <a:fld id="{917388B9-8593-45B0-8CBD-977DE2DCD92F}" type="slidenum">
              <a:rPr lang="en-IN" altLang="en-US"/>
              <a:pPr>
                <a:defRPr/>
              </a:pPr>
              <a:t>‹#›</a:t>
            </a:fld>
            <a:endParaRPr lang="en-IN" altLang="en-US"/>
          </a:p>
        </p:txBody>
      </p:sp>
      <p:sp>
        <p:nvSpPr>
          <p:cNvPr id="3" name="flSlideMaster.Funnel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2360051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amp; Table 0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371476" y="1376363"/>
            <a:ext cx="11412537"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9B389B84-55F2-4715-85AE-DC26B5661B42}" type="slidenum">
              <a:rPr lang="en-IN" altLang="en-US"/>
              <a:pPr>
                <a:defRPr/>
              </a:pPr>
              <a:t>‹#›</a:t>
            </a:fld>
            <a:endParaRPr lang="en-IN" altLang="en-US"/>
          </a:p>
        </p:txBody>
      </p:sp>
      <p:sp>
        <p:nvSpPr>
          <p:cNvPr id="3" name="flSlideMaster.Title &amp; Tabl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481318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text &amp; table">
    <p:spTree>
      <p:nvGrpSpPr>
        <p:cNvPr id="1" name=""/>
        <p:cNvGrpSpPr/>
        <p:nvPr/>
      </p:nvGrpSpPr>
      <p:grpSpPr>
        <a:xfrm>
          <a:off x="0" y="0"/>
          <a:ext cx="0" cy="0"/>
          <a:chOff x="0" y="0"/>
          <a:chExt cx="0" cy="0"/>
        </a:xfrm>
      </p:grpSpPr>
      <p:cxnSp>
        <p:nvCxnSpPr>
          <p:cNvPr id="5" name="Straight Connector 7"/>
          <p:cNvCxnSpPr>
            <a:cxnSpLocks/>
          </p:cNvCxnSpPr>
          <p:nvPr userDrawn="1"/>
        </p:nvCxnSpPr>
        <p:spPr>
          <a:xfrm>
            <a:off x="4395788" y="1366838"/>
            <a:ext cx="0" cy="429418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4601817" y="1376363"/>
            <a:ext cx="7182196"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6" name="Content Placeholder 5"/>
          <p:cNvSpPr>
            <a:spLocks noGrp="1"/>
          </p:cNvSpPr>
          <p:nvPr>
            <p:ph sz="quarter" idx="13"/>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Footer Placeholder 2"/>
          <p:cNvSpPr>
            <a:spLocks noGrp="1"/>
          </p:cNvSpPr>
          <p:nvPr>
            <p:ph type="ftr" sz="quarter" idx="14"/>
          </p:nvPr>
        </p:nvSpPr>
        <p:spPr/>
        <p:txBody>
          <a:bodyPr/>
          <a:lstStyle>
            <a:lvl1pPr>
              <a:defRPr/>
            </a:lvl1pPr>
          </a:lstStyle>
          <a:p>
            <a:pPr>
              <a:defRPr/>
            </a:pPr>
            <a:r>
              <a:rPr lang="en-IN"/>
              <a:t>Vodafone Idea Confidential</a:t>
            </a:r>
          </a:p>
        </p:txBody>
      </p:sp>
      <p:sp>
        <p:nvSpPr>
          <p:cNvPr id="9" name="Slide Number Placeholder 3"/>
          <p:cNvSpPr>
            <a:spLocks noGrp="1"/>
          </p:cNvSpPr>
          <p:nvPr>
            <p:ph type="sldNum" sz="quarter" idx="15"/>
          </p:nvPr>
        </p:nvSpPr>
        <p:spPr/>
        <p:txBody>
          <a:bodyPr/>
          <a:lstStyle>
            <a:lvl1pPr>
              <a:defRPr/>
            </a:lvl1pPr>
          </a:lstStyle>
          <a:p>
            <a:pPr>
              <a:defRPr/>
            </a:pPr>
            <a:fld id="{6ACFFB64-19BE-4737-8591-921A6428E16F}" type="slidenum">
              <a:rPr lang="en-IN" altLang="en-US"/>
              <a:pPr>
                <a:defRPr/>
              </a:pPr>
              <a:t>‹#›</a:t>
            </a:fld>
            <a:endParaRPr lang="en-IN" altLang="en-US"/>
          </a:p>
        </p:txBody>
      </p:sp>
      <p:sp>
        <p:nvSpPr>
          <p:cNvPr id="3" name="flSlideMaster.Title text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60599430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picture &amp; tab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7" name="Table Placeholder 6"/>
          <p:cNvSpPr>
            <a:spLocks noGrp="1"/>
          </p:cNvSpPr>
          <p:nvPr>
            <p:ph type="tbl" sz="quarter" idx="12"/>
          </p:nvPr>
        </p:nvSpPr>
        <p:spPr>
          <a:xfrm>
            <a:off x="4601817" y="1376363"/>
            <a:ext cx="7182196" cy="4284662"/>
          </a:xfrm>
        </p:spPr>
        <p:txBody>
          <a:bodyPr rtlCol="0">
            <a:normAutofit/>
          </a:bodyPr>
          <a:lstStyle>
            <a:lvl1pPr>
              <a:defRPr>
                <a:solidFill>
                  <a:schemeClr val="tx2"/>
                </a:solidFill>
              </a:defRPr>
            </a:lvl1pPr>
          </a:lstStyle>
          <a:p>
            <a:pPr lvl="0"/>
            <a:r>
              <a:rPr lang="en-US" noProof="0"/>
              <a:t>Click icon to add table</a:t>
            </a:r>
            <a:endParaRPr lang="en-IN" noProof="0"/>
          </a:p>
        </p:txBody>
      </p:sp>
      <p:sp>
        <p:nvSpPr>
          <p:cNvPr id="9" name="Picture Placeholder 8"/>
          <p:cNvSpPr>
            <a:spLocks noGrp="1"/>
          </p:cNvSpPr>
          <p:nvPr>
            <p:ph type="pic" sz="quarter" idx="13"/>
          </p:nvPr>
        </p:nvSpPr>
        <p:spPr>
          <a:xfrm>
            <a:off x="371475" y="1366838"/>
            <a:ext cx="3819525" cy="4294187"/>
          </a:xfrm>
        </p:spPr>
        <p:txBody>
          <a:bodyPr rtlCol="0">
            <a:normAutofit/>
          </a:bodyPr>
          <a:lstStyle/>
          <a:p>
            <a:pPr lvl="0"/>
            <a:endParaRPr lang="en-IN" noProof="0"/>
          </a:p>
        </p:txBody>
      </p:sp>
      <p:sp>
        <p:nvSpPr>
          <p:cNvPr id="5" name="Footer Placeholder 4"/>
          <p:cNvSpPr>
            <a:spLocks noGrp="1"/>
          </p:cNvSpPr>
          <p:nvPr>
            <p:ph type="ftr" sz="quarter" idx="14"/>
          </p:nvPr>
        </p:nvSpPr>
        <p:spPr/>
        <p:txBody>
          <a:bodyPr/>
          <a:lstStyle>
            <a:lvl1pPr>
              <a:defRPr/>
            </a:lvl1pPr>
          </a:lstStyle>
          <a:p>
            <a:pPr>
              <a:defRPr/>
            </a:pPr>
            <a:r>
              <a:rPr lang="en-IN"/>
              <a:t>Vodafone Idea Confidential</a:t>
            </a:r>
          </a:p>
        </p:txBody>
      </p:sp>
      <p:sp>
        <p:nvSpPr>
          <p:cNvPr id="6" name="Slide Number Placeholder 5"/>
          <p:cNvSpPr>
            <a:spLocks noGrp="1"/>
          </p:cNvSpPr>
          <p:nvPr>
            <p:ph type="sldNum" sz="quarter" idx="15"/>
          </p:nvPr>
        </p:nvSpPr>
        <p:spPr/>
        <p:txBody>
          <a:bodyPr/>
          <a:lstStyle>
            <a:lvl1pPr>
              <a:defRPr/>
            </a:lvl1pPr>
          </a:lstStyle>
          <a:p>
            <a:pPr>
              <a:defRPr/>
            </a:pPr>
            <a:fld id="{851270FD-739F-49BF-977E-D91877845BE1}" type="slidenum">
              <a:rPr lang="en-IN" altLang="en-US"/>
              <a:pPr>
                <a:defRPr/>
              </a:pPr>
              <a:t>‹#›</a:t>
            </a:fld>
            <a:endParaRPr lang="en-IN" altLang="en-US"/>
          </a:p>
        </p:txBody>
      </p:sp>
      <p:sp>
        <p:nvSpPr>
          <p:cNvPr id="3" name="flSlideMaster.Title, picture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0794265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pictur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9" name="Picture Placeholder 8"/>
          <p:cNvSpPr>
            <a:spLocks noGrp="1"/>
          </p:cNvSpPr>
          <p:nvPr>
            <p:ph type="pic" sz="quarter" idx="13"/>
          </p:nvPr>
        </p:nvSpPr>
        <p:spPr>
          <a:xfrm>
            <a:off x="371475" y="1366838"/>
            <a:ext cx="3819525" cy="4294187"/>
          </a:xfrm>
        </p:spPr>
        <p:txBody>
          <a:bodyPr rtlCol="0">
            <a:normAutofit/>
          </a:bodyPr>
          <a:lstStyle/>
          <a:p>
            <a:pPr lvl="0"/>
            <a:endParaRPr lang="en-IN" noProof="0"/>
          </a:p>
        </p:txBody>
      </p:sp>
      <p:sp>
        <p:nvSpPr>
          <p:cNvPr id="6" name="Chart Placeholder 5"/>
          <p:cNvSpPr>
            <a:spLocks noGrp="1"/>
          </p:cNvSpPr>
          <p:nvPr>
            <p:ph type="chart" sz="quarter" idx="14"/>
          </p:nvPr>
        </p:nvSpPr>
        <p:spPr>
          <a:xfrm>
            <a:off x="4486275" y="1376363"/>
            <a:ext cx="7297738" cy="4294187"/>
          </a:xfrm>
        </p:spPr>
        <p:txBody>
          <a:bodyPr rtlCol="0">
            <a:normAutofit/>
          </a:bodyPr>
          <a:lstStyle/>
          <a:p>
            <a:pPr lvl="0"/>
            <a:endParaRPr lang="en-IN" noProof="0"/>
          </a:p>
        </p:txBody>
      </p:sp>
      <p:sp>
        <p:nvSpPr>
          <p:cNvPr id="5" name="Footer Placeholder 4"/>
          <p:cNvSpPr>
            <a:spLocks noGrp="1"/>
          </p:cNvSpPr>
          <p:nvPr>
            <p:ph type="ftr" sz="quarter" idx="15"/>
          </p:nvPr>
        </p:nvSpPr>
        <p:spPr/>
        <p:txBody>
          <a:bodyPr/>
          <a:lstStyle>
            <a:lvl1pPr>
              <a:defRPr/>
            </a:lvl1pPr>
          </a:lstStyle>
          <a:p>
            <a:pPr>
              <a:defRPr/>
            </a:pPr>
            <a:r>
              <a:rPr lang="en-IN"/>
              <a:t>Vodafone Idea Confidential</a:t>
            </a:r>
          </a:p>
        </p:txBody>
      </p:sp>
      <p:sp>
        <p:nvSpPr>
          <p:cNvPr id="7" name="Slide Number Placeholder 5"/>
          <p:cNvSpPr>
            <a:spLocks noGrp="1"/>
          </p:cNvSpPr>
          <p:nvPr>
            <p:ph type="sldNum" sz="quarter" idx="16"/>
          </p:nvPr>
        </p:nvSpPr>
        <p:spPr/>
        <p:txBody>
          <a:bodyPr/>
          <a:lstStyle>
            <a:lvl1pPr>
              <a:defRPr/>
            </a:lvl1pPr>
          </a:lstStyle>
          <a:p>
            <a:pPr>
              <a:defRPr/>
            </a:pPr>
            <a:fld id="{2F085262-1B17-4AF3-BB07-A717725F1943}" type="slidenum">
              <a:rPr lang="en-IN" altLang="en-US"/>
              <a:pPr>
                <a:defRPr/>
              </a:pPr>
              <a:t>‹#›</a:t>
            </a:fld>
            <a:endParaRPr lang="en-IN" altLang="en-US"/>
          </a:p>
        </p:txBody>
      </p:sp>
      <p:sp>
        <p:nvSpPr>
          <p:cNvPr id="3" name="flSlideMaster.Title, pictur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8441245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mp; 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3"/>
            <a:ext cx="11412538" cy="4284662"/>
          </a:xfrm>
        </p:spPr>
        <p:txBody>
          <a:bodyPr rtlCol="0">
            <a:normAutofit/>
          </a:bodyPr>
          <a:lstStyle/>
          <a:p>
            <a:pPr lvl="0"/>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0AFB578E-FDD6-4976-ABFE-D9757C0AD899}" type="slidenum">
              <a:rPr lang="en-IN" altLang="en-US"/>
              <a:pPr>
                <a:defRPr/>
              </a:pPr>
              <a:t>‹#›</a:t>
            </a:fld>
            <a:endParaRPr lang="en-IN" altLang="en-US"/>
          </a:p>
        </p:txBody>
      </p:sp>
      <p:sp>
        <p:nvSpPr>
          <p:cNvPr id="3" name="flSlideMaster.Titl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36343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mp; chart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6" name="Chart Placeholder 5"/>
          <p:cNvSpPr>
            <a:spLocks noGrp="1"/>
          </p:cNvSpPr>
          <p:nvPr>
            <p:ph type="chart" sz="quarter" idx="12"/>
          </p:nvPr>
        </p:nvSpPr>
        <p:spPr>
          <a:xfrm>
            <a:off x="371475" y="1376363"/>
            <a:ext cx="11412538" cy="4284662"/>
          </a:xfrm>
        </p:spPr>
        <p:txBody>
          <a:bodyPr rtlCol="0">
            <a:normAutofit/>
          </a:bodyPr>
          <a:lstStyle/>
          <a:p>
            <a:pPr lvl="0"/>
            <a:endParaRPr lang="en-IN" noProof="0"/>
          </a:p>
        </p:txBody>
      </p:sp>
      <p:sp>
        <p:nvSpPr>
          <p:cNvPr id="4" name="Footer Placeholder 4"/>
          <p:cNvSpPr>
            <a:spLocks noGrp="1"/>
          </p:cNvSpPr>
          <p:nvPr>
            <p:ph type="ftr" sz="quarter" idx="13"/>
          </p:nvPr>
        </p:nvSpPr>
        <p:spPr/>
        <p:txBody>
          <a:bodyPr/>
          <a:lstStyle>
            <a:lvl1pPr>
              <a:defRPr/>
            </a:lvl1pPr>
          </a:lstStyle>
          <a:p>
            <a:pPr>
              <a:defRPr/>
            </a:pPr>
            <a:r>
              <a:rPr lang="en-IN"/>
              <a:t>Vodafone Idea Confidential</a:t>
            </a:r>
          </a:p>
        </p:txBody>
      </p:sp>
      <p:sp>
        <p:nvSpPr>
          <p:cNvPr id="5" name="Slide Number Placeholder 5"/>
          <p:cNvSpPr>
            <a:spLocks noGrp="1"/>
          </p:cNvSpPr>
          <p:nvPr>
            <p:ph type="sldNum" sz="quarter" idx="14"/>
          </p:nvPr>
        </p:nvSpPr>
        <p:spPr/>
        <p:txBody>
          <a:bodyPr/>
          <a:lstStyle>
            <a:lvl1pPr>
              <a:defRPr/>
            </a:lvl1pPr>
          </a:lstStyle>
          <a:p>
            <a:pPr>
              <a:defRPr/>
            </a:pPr>
            <a:fld id="{230295DD-CC51-4160-BEA6-C63400E81E58}" type="slidenum">
              <a:rPr lang="en-IN" altLang="en-US"/>
              <a:pPr>
                <a:defRPr/>
              </a:pPr>
              <a:t>‹#›</a:t>
            </a:fld>
            <a:endParaRPr lang="en-IN" altLang="en-US"/>
          </a:p>
        </p:txBody>
      </p:sp>
      <p:sp>
        <p:nvSpPr>
          <p:cNvPr id="3" name="flSlideMaster.Title &amp; chart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82991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A63D7B3-AFED-4485-86CD-78A9E53D7035}" type="datetimeFigureOut">
              <a:rPr lang="en-US" smtClean="0"/>
              <a:t>11/13/2024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394329955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mp; text boxes">
    <p:spTree>
      <p:nvGrpSpPr>
        <p:cNvPr id="1" name=""/>
        <p:cNvGrpSpPr/>
        <p:nvPr/>
      </p:nvGrpSpPr>
      <p:grpSpPr>
        <a:xfrm>
          <a:off x="0" y="0"/>
          <a:ext cx="0" cy="0"/>
          <a:chOff x="0" y="0"/>
          <a:chExt cx="0" cy="0"/>
        </a:xfrm>
      </p:grpSpPr>
      <p:sp>
        <p:nvSpPr>
          <p:cNvPr id="18" name="Rectangle 4"/>
          <p:cNvSpPr/>
          <p:nvPr userDrawn="1"/>
        </p:nvSpPr>
        <p:spPr>
          <a:xfrm>
            <a:off x="371475" y="1376363"/>
            <a:ext cx="3286125" cy="78105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19" name="Rectangle 6"/>
          <p:cNvSpPr/>
          <p:nvPr userDrawn="1"/>
        </p:nvSpPr>
        <p:spPr>
          <a:xfrm>
            <a:off x="371475" y="2252663"/>
            <a:ext cx="3286125" cy="781050"/>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1" name="Rectangle 7"/>
          <p:cNvSpPr/>
          <p:nvPr userDrawn="1"/>
        </p:nvSpPr>
        <p:spPr>
          <a:xfrm>
            <a:off x="371475" y="3127375"/>
            <a:ext cx="3286125" cy="782638"/>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3" name="Rectangle 8"/>
          <p:cNvSpPr/>
          <p:nvPr userDrawn="1"/>
        </p:nvSpPr>
        <p:spPr>
          <a:xfrm>
            <a:off x="371475" y="4003675"/>
            <a:ext cx="3286125" cy="781050"/>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p>
        </p:txBody>
      </p:sp>
      <p:sp>
        <p:nvSpPr>
          <p:cNvPr id="25" name="Rectangle 9"/>
          <p:cNvSpPr/>
          <p:nvPr userDrawn="1"/>
        </p:nvSpPr>
        <p:spPr>
          <a:xfrm>
            <a:off x="371475" y="4879975"/>
            <a:ext cx="3286125" cy="78105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b="1">
              <a:solidFill>
                <a:schemeClr val="bg1"/>
              </a:solidFill>
            </a:endParaRPr>
          </a:p>
        </p:txBody>
      </p:sp>
      <p:sp>
        <p:nvSpPr>
          <p:cNvPr id="27" name="Rectangle 17"/>
          <p:cNvSpPr/>
          <p:nvPr userDrawn="1"/>
        </p:nvSpPr>
        <p:spPr>
          <a:xfrm>
            <a:off x="3763963" y="1376363"/>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9" name="Rectangle 20"/>
          <p:cNvSpPr/>
          <p:nvPr userDrawn="1"/>
        </p:nvSpPr>
        <p:spPr>
          <a:xfrm>
            <a:off x="3763963" y="2252663"/>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0" name="Rectangle 22"/>
          <p:cNvSpPr/>
          <p:nvPr userDrawn="1"/>
        </p:nvSpPr>
        <p:spPr>
          <a:xfrm>
            <a:off x="3763963" y="3130550"/>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1" name="Rectangle 24"/>
          <p:cNvSpPr/>
          <p:nvPr userDrawn="1"/>
        </p:nvSpPr>
        <p:spPr>
          <a:xfrm>
            <a:off x="3763963" y="4003675"/>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32" name="Rectangle 26"/>
          <p:cNvSpPr/>
          <p:nvPr userDrawn="1"/>
        </p:nvSpPr>
        <p:spPr>
          <a:xfrm>
            <a:off x="3763963" y="4879975"/>
            <a:ext cx="8020050" cy="78105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13" name="Text Placeholder 12"/>
          <p:cNvSpPr>
            <a:spLocks noGrp="1"/>
          </p:cNvSpPr>
          <p:nvPr>
            <p:ph type="body" sz="quarter" idx="12"/>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4" name="Text Placeholder 12"/>
          <p:cNvSpPr>
            <a:spLocks noGrp="1"/>
          </p:cNvSpPr>
          <p:nvPr>
            <p:ph type="body" sz="quarter" idx="13"/>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5" name="Text Placeholder 12"/>
          <p:cNvSpPr>
            <a:spLocks noGrp="1"/>
          </p:cNvSpPr>
          <p:nvPr>
            <p:ph type="body" sz="quarter" idx="14"/>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6" name="Text Placeholder 12"/>
          <p:cNvSpPr>
            <a:spLocks noGrp="1"/>
          </p:cNvSpPr>
          <p:nvPr>
            <p:ph type="body" sz="quarter" idx="15"/>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17" name="Text Placeholder 12"/>
          <p:cNvSpPr>
            <a:spLocks noGrp="1"/>
          </p:cNvSpPr>
          <p:nvPr>
            <p:ph type="body" sz="quarter" idx="16"/>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p:txBody>
      </p:sp>
      <p:sp>
        <p:nvSpPr>
          <p:cNvPr id="20" name="Text Placeholder 19"/>
          <p:cNvSpPr>
            <a:spLocks noGrp="1"/>
          </p:cNvSpPr>
          <p:nvPr>
            <p:ph type="body" sz="quarter" idx="17"/>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2" name="Text Placeholder 19"/>
          <p:cNvSpPr>
            <a:spLocks noGrp="1"/>
          </p:cNvSpPr>
          <p:nvPr>
            <p:ph type="body" sz="quarter" idx="18"/>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4" name="Text Placeholder 19"/>
          <p:cNvSpPr>
            <a:spLocks noGrp="1"/>
          </p:cNvSpPr>
          <p:nvPr>
            <p:ph type="body" sz="quarter" idx="19"/>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6" name="Text Placeholder 19"/>
          <p:cNvSpPr>
            <a:spLocks noGrp="1"/>
          </p:cNvSpPr>
          <p:nvPr>
            <p:ph type="body" sz="quarter" idx="20"/>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28" name="Text Placeholder 19"/>
          <p:cNvSpPr>
            <a:spLocks noGrp="1"/>
          </p:cNvSpPr>
          <p:nvPr>
            <p:ph type="body" sz="quarter" idx="2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Click to edit Master text styles</a:t>
            </a:r>
          </a:p>
        </p:txBody>
      </p:sp>
      <p:sp>
        <p:nvSpPr>
          <p:cNvPr id="33" name="Footer Placeholder 2"/>
          <p:cNvSpPr>
            <a:spLocks noGrp="1"/>
          </p:cNvSpPr>
          <p:nvPr>
            <p:ph type="ftr" sz="quarter" idx="22"/>
          </p:nvPr>
        </p:nvSpPr>
        <p:spPr/>
        <p:txBody>
          <a:bodyPr/>
          <a:lstStyle>
            <a:lvl1pPr>
              <a:defRPr/>
            </a:lvl1pPr>
          </a:lstStyle>
          <a:p>
            <a:pPr>
              <a:defRPr/>
            </a:pPr>
            <a:r>
              <a:rPr lang="en-IN"/>
              <a:t>Vodafone Idea Confidential</a:t>
            </a:r>
          </a:p>
        </p:txBody>
      </p:sp>
      <p:sp>
        <p:nvSpPr>
          <p:cNvPr id="34" name="Slide Number Placeholder 3"/>
          <p:cNvSpPr>
            <a:spLocks noGrp="1"/>
          </p:cNvSpPr>
          <p:nvPr>
            <p:ph type="sldNum" sz="quarter" idx="23"/>
          </p:nvPr>
        </p:nvSpPr>
        <p:spPr/>
        <p:txBody>
          <a:bodyPr/>
          <a:lstStyle>
            <a:lvl1pPr>
              <a:defRPr/>
            </a:lvl1pPr>
          </a:lstStyle>
          <a:p>
            <a:pPr>
              <a:defRPr/>
            </a:pPr>
            <a:fld id="{B3C607E5-FC38-45F7-8BA2-52357E8E46CF}" type="slidenum">
              <a:rPr lang="en-IN" altLang="en-US"/>
              <a:pPr>
                <a:defRPr/>
              </a:pPr>
              <a:t>‹#›</a:t>
            </a:fld>
            <a:endParaRPr lang="en-IN" altLang="en-US"/>
          </a:p>
        </p:txBody>
      </p:sp>
      <p:sp>
        <p:nvSpPr>
          <p:cNvPr id="3" name="flSlideMaster.Title &amp; text boxe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79841901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block &amp; content">
    <p:spTree>
      <p:nvGrpSpPr>
        <p:cNvPr id="1" name=""/>
        <p:cNvGrpSpPr/>
        <p:nvPr/>
      </p:nvGrpSpPr>
      <p:grpSpPr>
        <a:xfrm>
          <a:off x="0" y="0"/>
          <a:ext cx="0" cy="0"/>
          <a:chOff x="0" y="0"/>
          <a:chExt cx="0" cy="0"/>
        </a:xfrm>
      </p:grpSpPr>
      <p:sp>
        <p:nvSpPr>
          <p:cNvPr id="2" name="Title 1"/>
          <p:cNvSpPr>
            <a:spLocks noGrp="1"/>
          </p:cNvSpPr>
          <p:nvPr>
            <p:ph type="title"/>
          </p:nvPr>
        </p:nvSpPr>
        <p:spPr>
          <a:xfrm>
            <a:off x="371475" y="1648619"/>
            <a:ext cx="4784725" cy="3560762"/>
          </a:xfrm>
        </p:spPr>
        <p:txBody>
          <a:bodyPr>
            <a:normAutofit/>
          </a:bodyPr>
          <a:lstStyle>
            <a:lvl1pPr>
              <a:defRPr sz="4400">
                <a:solidFill>
                  <a:schemeClr val="tx2"/>
                </a:solidFill>
              </a:defRPr>
            </a:lvl1pPr>
          </a:lstStyle>
          <a:p>
            <a:r>
              <a:rPr lang="en-US"/>
              <a:t>Click to edit Master title style</a:t>
            </a:r>
            <a:endParaRPr lang="en-IN"/>
          </a:p>
        </p:txBody>
      </p:sp>
      <p:sp>
        <p:nvSpPr>
          <p:cNvPr id="31" name="Content Placeholder 5"/>
          <p:cNvSpPr>
            <a:spLocks noGrp="1"/>
          </p:cNvSpPr>
          <p:nvPr>
            <p:ph sz="quarter" idx="13"/>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a:t>Click to edit Master text styles</a:t>
            </a:r>
          </a:p>
        </p:txBody>
      </p:sp>
      <p:sp>
        <p:nvSpPr>
          <p:cNvPr id="4" name="Footer Placeholder 2"/>
          <p:cNvSpPr>
            <a:spLocks noGrp="1"/>
          </p:cNvSpPr>
          <p:nvPr>
            <p:ph type="ftr" sz="quarter" idx="14"/>
          </p:nvPr>
        </p:nvSpPr>
        <p:spPr/>
        <p:txBody>
          <a:bodyPr/>
          <a:lstStyle>
            <a:lvl1pPr>
              <a:defRPr>
                <a:solidFill>
                  <a:schemeClr val="tx2"/>
                </a:solidFill>
              </a:defRPr>
            </a:lvl1pPr>
          </a:lstStyle>
          <a:p>
            <a:pPr>
              <a:defRPr/>
            </a:pPr>
            <a:r>
              <a:rPr lang="en-IN"/>
              <a:t>Vodafone Idea Confidential</a:t>
            </a:r>
          </a:p>
        </p:txBody>
      </p:sp>
      <p:sp>
        <p:nvSpPr>
          <p:cNvPr id="5" name="Slide Number Placeholder 3"/>
          <p:cNvSpPr>
            <a:spLocks noGrp="1"/>
          </p:cNvSpPr>
          <p:nvPr>
            <p:ph type="sldNum" sz="quarter" idx="15"/>
          </p:nvPr>
        </p:nvSpPr>
        <p:spPr/>
        <p:txBody>
          <a:bodyPr/>
          <a:lstStyle>
            <a:lvl1pPr>
              <a:defRPr/>
            </a:lvl1pPr>
          </a:lstStyle>
          <a:p>
            <a:pPr>
              <a:defRPr/>
            </a:pPr>
            <a:fld id="{3E765D5D-0EEF-49C9-A576-17C79B4D3F19}" type="slidenum">
              <a:rPr lang="en-IN" altLang="en-US"/>
              <a:pPr>
                <a:defRPr/>
              </a:pPr>
              <a:t>‹#›</a:t>
            </a:fld>
            <a:endParaRPr lang="en-IN" altLang="en-US"/>
          </a:p>
        </p:txBody>
      </p:sp>
      <p:sp>
        <p:nvSpPr>
          <p:cNvPr id="3" name="flSlideMaster.Title block &amp;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939562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Media">
    <p:spTree>
      <p:nvGrpSpPr>
        <p:cNvPr id="1" name=""/>
        <p:cNvGrpSpPr/>
        <p:nvPr/>
      </p:nvGrpSpPr>
      <p:grpSpPr>
        <a:xfrm>
          <a:off x="0" y="0"/>
          <a:ext cx="0" cy="0"/>
          <a:chOff x="0" y="0"/>
          <a:chExt cx="0" cy="0"/>
        </a:xfrm>
      </p:grpSpPr>
      <p:sp>
        <p:nvSpPr>
          <p:cNvPr id="3" name="Rectangle 4"/>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 name="Graphic 5"/>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bwMode="auto">
          <a:xfrm>
            <a:off x="10962861" y="5696330"/>
            <a:ext cx="980316" cy="980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Media Placeholder 10"/>
          <p:cNvSpPr>
            <a:spLocks noGrp="1"/>
          </p:cNvSpPr>
          <p:nvPr>
            <p:ph type="media" sz="quarter" idx="12"/>
          </p:nvPr>
        </p:nvSpPr>
        <p:spPr>
          <a:xfrm>
            <a:off x="1447800" y="368300"/>
            <a:ext cx="9296400" cy="5292725"/>
          </a:xfrm>
          <a:solidFill>
            <a:schemeClr val="tx1">
              <a:lumMod val="75000"/>
            </a:schemeClr>
          </a:solidFill>
        </p:spPr>
        <p:txBody>
          <a:bodyPr rtlCol="0">
            <a:normAutofit/>
          </a:bodyPr>
          <a:lstStyle>
            <a:lvl1pPr marL="0" indent="0" algn="ctr">
              <a:buNone/>
              <a:defRPr>
                <a:solidFill>
                  <a:schemeClr val="bg1"/>
                </a:solidFill>
              </a:defRPr>
            </a:lvl1pPr>
          </a:lstStyle>
          <a:p>
            <a:pPr lvl="0"/>
            <a:endParaRPr lang="en-IN" noProof="0"/>
          </a:p>
        </p:txBody>
      </p:sp>
      <p:sp>
        <p:nvSpPr>
          <p:cNvPr id="5" name="Footer Placeholder 2"/>
          <p:cNvSpPr>
            <a:spLocks noGrp="1"/>
          </p:cNvSpPr>
          <p:nvPr>
            <p:ph type="ftr" sz="quarter" idx="13"/>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4"/>
          </p:nvPr>
        </p:nvSpPr>
        <p:spPr/>
        <p:txBody>
          <a:bodyPr/>
          <a:lstStyle>
            <a:lvl1pPr>
              <a:defRPr>
                <a:solidFill>
                  <a:schemeClr val="bg1"/>
                </a:solidFill>
              </a:defRPr>
            </a:lvl1pPr>
          </a:lstStyle>
          <a:p>
            <a:pPr>
              <a:defRPr/>
            </a:pPr>
            <a:fld id="{2B772563-1B9E-49A1-AB4F-922E6AD5323F}" type="slidenum">
              <a:rPr lang="en-IN" altLang="en-US"/>
              <a:pPr>
                <a:defRPr/>
              </a:pPr>
              <a:t>‹#›</a:t>
            </a:fld>
            <a:endParaRPr lang="en-IN" altLang="en-US"/>
          </a:p>
        </p:txBody>
      </p:sp>
      <p:sp>
        <p:nvSpPr>
          <p:cNvPr id="2" name="flSlideMaster.Media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342405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ase study 1">
    <p:spTree>
      <p:nvGrpSpPr>
        <p:cNvPr id="1" name=""/>
        <p:cNvGrpSpPr/>
        <p:nvPr/>
      </p:nvGrpSpPr>
      <p:grpSpPr>
        <a:xfrm>
          <a:off x="0" y="0"/>
          <a:ext cx="0" cy="0"/>
          <a:chOff x="0" y="0"/>
          <a:chExt cx="0" cy="0"/>
        </a:xfrm>
      </p:grpSpPr>
      <p:pic>
        <p:nvPicPr>
          <p:cNvPr id="16" name="Picture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Graphic 6"/>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303215" y="125415"/>
            <a:ext cx="631820" cy="631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Straight Connector 17"/>
          <p:cNvCxnSpPr>
            <a:cxnSpLocks/>
          </p:cNvCxnSpPr>
          <p:nvPr userDrawn="1"/>
        </p:nvCxnSpPr>
        <p:spPr>
          <a:xfrm>
            <a:off x="1168400" y="165100"/>
            <a:ext cx="0" cy="5524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7" name="Picture Placeholder 26"/>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rtlCol="0" anchor="ctr">
            <a:normAutofit/>
          </a:bodyPr>
          <a:lstStyle>
            <a:lvl1pPr marL="0" indent="0" algn="ctr">
              <a:buNone/>
              <a:defRPr sz="1600"/>
            </a:lvl1pPr>
          </a:lstStyle>
          <a:p>
            <a:pPr lvl="0"/>
            <a:endParaRPr lang="en-IN" noProof="0"/>
          </a:p>
        </p:txBody>
      </p:sp>
      <p:sp>
        <p:nvSpPr>
          <p:cNvPr id="11" name="Text Placeholder 10"/>
          <p:cNvSpPr>
            <a:spLocks noGrp="1"/>
          </p:cNvSpPr>
          <p:nvPr>
            <p:ph type="body" sz="quarter" idx="13"/>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2" name="Text Placeholder 10"/>
          <p:cNvSpPr>
            <a:spLocks noGrp="1"/>
          </p:cNvSpPr>
          <p:nvPr>
            <p:ph type="body" sz="quarter" idx="14"/>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0" name="Text Placeholder 28"/>
          <p:cNvSpPr>
            <a:spLocks noGrp="1"/>
          </p:cNvSpPr>
          <p:nvPr>
            <p:ph type="body" sz="quarter" idx="24"/>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 text styles</a:t>
            </a:r>
          </a:p>
        </p:txBody>
      </p:sp>
      <p:sp>
        <p:nvSpPr>
          <p:cNvPr id="31" name="Picture Placeholder 13"/>
          <p:cNvSpPr>
            <a:spLocks noGrp="1"/>
          </p:cNvSpPr>
          <p:nvPr>
            <p:ph type="pic" sz="quarter" idx="15"/>
          </p:nvPr>
        </p:nvSpPr>
        <p:spPr>
          <a:xfrm>
            <a:off x="682622"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2" name="Text Placeholder 10"/>
          <p:cNvSpPr>
            <a:spLocks noGrp="1"/>
          </p:cNvSpPr>
          <p:nvPr>
            <p:ph type="body" sz="quarter" idx="18"/>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Click to edit Master text styles</a:t>
            </a:r>
          </a:p>
        </p:txBody>
      </p:sp>
      <p:sp>
        <p:nvSpPr>
          <p:cNvPr id="33" name="Text Placeholder 10"/>
          <p:cNvSpPr>
            <a:spLocks noGrp="1"/>
          </p:cNvSpPr>
          <p:nvPr>
            <p:ph type="body" sz="quarter" idx="19"/>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4" name="Text Placeholder 10"/>
          <p:cNvSpPr>
            <a:spLocks noGrp="1"/>
          </p:cNvSpPr>
          <p:nvPr>
            <p:ph type="body" sz="quarter" idx="20"/>
          </p:nvPr>
        </p:nvSpPr>
        <p:spPr>
          <a:xfrm>
            <a:off x="390726"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5" name="Text Placeholder 10"/>
          <p:cNvSpPr>
            <a:spLocks noGrp="1"/>
          </p:cNvSpPr>
          <p:nvPr>
            <p:ph type="body" sz="quarter" idx="25"/>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6" name="Text Placeholder 10"/>
          <p:cNvSpPr>
            <a:spLocks noGrp="1"/>
          </p:cNvSpPr>
          <p:nvPr>
            <p:ph type="body" sz="quarter" idx="26"/>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7" name="Picture Placeholder 13"/>
          <p:cNvSpPr>
            <a:spLocks noGrp="1"/>
          </p:cNvSpPr>
          <p:nvPr>
            <p:ph type="pic" sz="quarter" idx="27"/>
          </p:nvPr>
        </p:nvSpPr>
        <p:spPr>
          <a:xfrm>
            <a:off x="2498268"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8" name="Text Placeholder 10"/>
          <p:cNvSpPr>
            <a:spLocks noGrp="1"/>
          </p:cNvSpPr>
          <p:nvPr>
            <p:ph type="body" sz="quarter" idx="28"/>
          </p:nvPr>
        </p:nvSpPr>
        <p:spPr>
          <a:xfrm>
            <a:off x="2206372"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9" name="Picture Placeholder 13"/>
          <p:cNvSpPr>
            <a:spLocks noGrp="1"/>
          </p:cNvSpPr>
          <p:nvPr>
            <p:ph type="pic" sz="quarter" idx="29"/>
          </p:nvPr>
        </p:nvSpPr>
        <p:spPr>
          <a:xfrm>
            <a:off x="4313914"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40" name="Text Placeholder 10"/>
          <p:cNvSpPr>
            <a:spLocks noGrp="1"/>
          </p:cNvSpPr>
          <p:nvPr>
            <p:ph type="body" sz="quarter" idx="30"/>
          </p:nvPr>
        </p:nvSpPr>
        <p:spPr>
          <a:xfrm>
            <a:off x="4022018"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9" name="Footer Placeholder 2"/>
          <p:cNvSpPr>
            <a:spLocks noGrp="1"/>
          </p:cNvSpPr>
          <p:nvPr>
            <p:ph type="ftr" sz="quarter" idx="31"/>
          </p:nvPr>
        </p:nvSpPr>
        <p:spPr/>
        <p:txBody>
          <a:bodyPr/>
          <a:lstStyle>
            <a:lvl1pPr>
              <a:defRPr/>
            </a:lvl1pPr>
          </a:lstStyle>
          <a:p>
            <a:pPr>
              <a:defRPr/>
            </a:pPr>
            <a:r>
              <a:rPr lang="en-IN"/>
              <a:t>Vodafone Idea Confidential</a:t>
            </a:r>
          </a:p>
        </p:txBody>
      </p:sp>
      <p:sp>
        <p:nvSpPr>
          <p:cNvPr id="20" name="Slide Number Placeholder 3"/>
          <p:cNvSpPr>
            <a:spLocks noGrp="1"/>
          </p:cNvSpPr>
          <p:nvPr>
            <p:ph type="sldNum" sz="quarter" idx="32"/>
          </p:nvPr>
        </p:nvSpPr>
        <p:spPr/>
        <p:txBody>
          <a:bodyPr/>
          <a:lstStyle>
            <a:lvl1pPr>
              <a:defRPr/>
            </a:lvl1pPr>
          </a:lstStyle>
          <a:p>
            <a:pPr>
              <a:defRPr/>
            </a:pPr>
            <a:fld id="{2FB18798-8E4C-48C6-83C2-9A20081AA39F}" type="slidenum">
              <a:rPr lang="en-IN" altLang="en-US"/>
              <a:pPr>
                <a:defRPr/>
              </a:pPr>
              <a:t>‹#›</a:t>
            </a:fld>
            <a:endParaRPr lang="en-IN" altLang="en-US"/>
          </a:p>
        </p:txBody>
      </p:sp>
      <p:sp>
        <p:nvSpPr>
          <p:cNvPr id="2" name="flSlideMaster.Case study 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683936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ase study 2">
    <p:spTree>
      <p:nvGrpSpPr>
        <p:cNvPr id="1" name=""/>
        <p:cNvGrpSpPr/>
        <p:nvPr/>
      </p:nvGrpSpPr>
      <p:grpSpPr>
        <a:xfrm>
          <a:off x="0" y="0"/>
          <a:ext cx="0" cy="0"/>
          <a:chOff x="0" y="0"/>
          <a:chExt cx="0" cy="0"/>
        </a:xfrm>
      </p:grpSpPr>
      <p:pic>
        <p:nvPicPr>
          <p:cNvPr id="16" name="Picture 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Straight Connector 8"/>
          <p:cNvCxnSpPr>
            <a:cxnSpLocks/>
          </p:cNvCxnSpPr>
          <p:nvPr userDrawn="1"/>
        </p:nvCxnSpPr>
        <p:spPr>
          <a:xfrm>
            <a:off x="1168400" y="165100"/>
            <a:ext cx="0" cy="55245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21" name="Graphic 7"/>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bwMode="auto">
          <a:xfrm>
            <a:off x="303212" y="125412"/>
            <a:ext cx="631826" cy="631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Picture Placeholder 13"/>
          <p:cNvSpPr>
            <a:spLocks noGrp="1"/>
          </p:cNvSpPr>
          <p:nvPr>
            <p:ph type="pic" sz="quarter" idx="15"/>
          </p:nvPr>
        </p:nvSpPr>
        <p:spPr>
          <a:xfrm>
            <a:off x="682622"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18" name="Text Placeholder 10"/>
          <p:cNvSpPr>
            <a:spLocks noGrp="1"/>
          </p:cNvSpPr>
          <p:nvPr>
            <p:ph type="body" sz="quarter" idx="18"/>
          </p:nvPr>
        </p:nvSpPr>
        <p:spPr>
          <a:xfrm>
            <a:off x="1696638"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9" name="Text Placeholder 10"/>
          <p:cNvSpPr>
            <a:spLocks noGrp="1"/>
          </p:cNvSpPr>
          <p:nvPr>
            <p:ph type="body" sz="quarter" idx="19"/>
          </p:nvPr>
        </p:nvSpPr>
        <p:spPr>
          <a:xfrm>
            <a:off x="3503687" y="1348782"/>
            <a:ext cx="768420" cy="460512"/>
          </a:xfrm>
        </p:spPr>
        <p:txBody>
          <a:bodyPr anchor="ctr">
            <a:noAutofit/>
          </a:bodyPr>
          <a:lstStyle>
            <a:lvl1pPr marL="0" indent="0" algn="ctr">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0" name="Text Placeholder 10"/>
          <p:cNvSpPr>
            <a:spLocks noGrp="1"/>
          </p:cNvSpPr>
          <p:nvPr>
            <p:ph type="body" sz="quarter" idx="20"/>
          </p:nvPr>
        </p:nvSpPr>
        <p:spPr>
          <a:xfrm>
            <a:off x="390726"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3" name="Text Placeholder 28"/>
          <p:cNvSpPr>
            <a:spLocks noGrp="1"/>
          </p:cNvSpPr>
          <p:nvPr>
            <p:ph type="body" sz="quarter" idx="24"/>
          </p:nvPr>
        </p:nvSpPr>
        <p:spPr>
          <a:xfrm>
            <a:off x="390524" y="3108325"/>
            <a:ext cx="7113519" cy="2552700"/>
          </a:xfrm>
        </p:spPr>
        <p:txBody>
          <a:bodyP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 text styles</a:t>
            </a:r>
          </a:p>
        </p:txBody>
      </p:sp>
      <p:sp>
        <p:nvSpPr>
          <p:cNvPr id="11" name="Text Placeholder 10"/>
          <p:cNvSpPr>
            <a:spLocks noGrp="1"/>
          </p:cNvSpPr>
          <p:nvPr>
            <p:ph type="body" sz="quarter" idx="13"/>
          </p:nvPr>
        </p:nvSpPr>
        <p:spPr>
          <a:xfrm>
            <a:off x="1401763" y="237067"/>
            <a:ext cx="2391303" cy="169863"/>
          </a:xfrm>
        </p:spPr>
        <p:txBody>
          <a:bodyPr anchor="ctr">
            <a:noAutofit/>
          </a:bodyPr>
          <a:lstStyle>
            <a:lvl1pPr marL="0" indent="0">
              <a:buNone/>
              <a:defRPr sz="11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12" name="Text Placeholder 10"/>
          <p:cNvSpPr>
            <a:spLocks noGrp="1"/>
          </p:cNvSpPr>
          <p:nvPr>
            <p:ph type="body" sz="quarter" idx="14"/>
          </p:nvPr>
        </p:nvSpPr>
        <p:spPr>
          <a:xfrm>
            <a:off x="1401763" y="466462"/>
            <a:ext cx="2391303" cy="181768"/>
          </a:xfrm>
        </p:spPr>
        <p:txBody>
          <a:bodyPr anchor="ctr">
            <a:noAutofit/>
          </a:bodyPr>
          <a:lstStyle>
            <a:lvl1pPr marL="0" indent="0">
              <a:buNone/>
              <a:defRPr sz="1600">
                <a:solidFill>
                  <a:schemeClr val="bg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7" name="Picture Placeholder 13"/>
          <p:cNvSpPr>
            <a:spLocks noGrp="1"/>
          </p:cNvSpPr>
          <p:nvPr>
            <p:ph type="pic" sz="quarter" idx="27"/>
          </p:nvPr>
        </p:nvSpPr>
        <p:spPr>
          <a:xfrm>
            <a:off x="2498268"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28" name="Text Placeholder 10"/>
          <p:cNvSpPr>
            <a:spLocks noGrp="1"/>
          </p:cNvSpPr>
          <p:nvPr>
            <p:ph type="body" sz="quarter" idx="28"/>
          </p:nvPr>
        </p:nvSpPr>
        <p:spPr>
          <a:xfrm>
            <a:off x="2206372"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29" name="Picture Placeholder 13"/>
          <p:cNvSpPr>
            <a:spLocks noGrp="1"/>
          </p:cNvSpPr>
          <p:nvPr>
            <p:ph type="pic" sz="quarter" idx="29"/>
          </p:nvPr>
        </p:nvSpPr>
        <p:spPr>
          <a:xfrm>
            <a:off x="4313914" y="1097232"/>
            <a:ext cx="963612" cy="963613"/>
          </a:xfrm>
        </p:spPr>
        <p:txBody>
          <a:bodyPr rtlCol="0" anchor="ctr">
            <a:normAutofit/>
          </a:bodyPr>
          <a:lstStyle>
            <a:lvl1pPr marL="0" indent="0" algn="ctr">
              <a:buNone/>
              <a:defRPr sz="1200"/>
            </a:lvl1pPr>
          </a:lstStyle>
          <a:p>
            <a:pPr lvl="0"/>
            <a:r>
              <a:rPr lang="en-US" noProof="0" err="1"/>
              <a:t>Click icon to add picture</a:t>
            </a:r>
            <a:endParaRPr lang="en-IN" noProof="0"/>
          </a:p>
        </p:txBody>
      </p:sp>
      <p:sp>
        <p:nvSpPr>
          <p:cNvPr id="30" name="Text Placeholder 10"/>
          <p:cNvSpPr>
            <a:spLocks noGrp="1"/>
          </p:cNvSpPr>
          <p:nvPr>
            <p:ph type="body" sz="quarter" idx="30"/>
          </p:nvPr>
        </p:nvSpPr>
        <p:spPr>
          <a:xfrm>
            <a:off x="4022018" y="2179151"/>
            <a:ext cx="1547404" cy="746928"/>
          </a:xfrm>
        </p:spPr>
        <p:txBody>
          <a:bodyPr>
            <a:noAutofit/>
          </a:bodyPr>
          <a:lstStyle>
            <a:lvl1pPr marL="0" indent="0" algn="ctr">
              <a:buNone/>
              <a:defRPr sz="1200">
                <a:solidFill>
                  <a:schemeClr val="tx1"/>
                </a:solidFill>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1" name="Text Placeholder 10"/>
          <p:cNvSpPr>
            <a:spLocks noGrp="1"/>
          </p:cNvSpPr>
          <p:nvPr>
            <p:ph type="body" sz="quarter" idx="25"/>
          </p:nvPr>
        </p:nvSpPr>
        <p:spPr>
          <a:xfrm>
            <a:off x="5413862" y="1348782"/>
            <a:ext cx="420343" cy="460512"/>
          </a:xfrm>
        </p:spPr>
        <p:txBody>
          <a:bodyPr anchor="ctr">
            <a:noAutofit/>
          </a:bodyPr>
          <a:lstStyle>
            <a:lvl1pPr marL="0" indent="0" algn="l">
              <a:buNone/>
              <a:defRPr sz="2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3" name="Text Placeholder 10"/>
          <p:cNvSpPr>
            <a:spLocks noGrp="1"/>
          </p:cNvSpPr>
          <p:nvPr>
            <p:ph type="body" sz="quarter" idx="26"/>
          </p:nvPr>
        </p:nvSpPr>
        <p:spPr>
          <a:xfrm>
            <a:off x="6010608" y="1097232"/>
            <a:ext cx="2168204" cy="963613"/>
          </a:xfrm>
        </p:spPr>
        <p:txBody>
          <a:bodyPr anchor="ctr">
            <a:noAutofit/>
          </a:bodyPr>
          <a:lstStyle>
            <a:lvl1pPr marL="0" indent="0" algn="l">
              <a:buNone/>
              <a:defRPr sz="1800">
                <a:solidFill>
                  <a:schemeClr val="accent1"/>
                </a:solidFill>
                <a:latin typeface="+mj-lt"/>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a:t>Click to edit Master text styles</a:t>
            </a:r>
          </a:p>
        </p:txBody>
      </p:sp>
      <p:sp>
        <p:nvSpPr>
          <p:cNvPr id="35" name="Picture Placeholder 26"/>
          <p:cNvSpPr>
            <a:spLocks noGrp="1"/>
          </p:cNvSpPr>
          <p:nvPr>
            <p:ph type="pic" sz="quarter" idx="23"/>
          </p:nvPr>
        </p:nvSpPr>
        <p:spPr>
          <a:xfrm>
            <a:off x="8057252" y="876713"/>
            <a:ext cx="4143348" cy="6001166"/>
          </a:xfrm>
          <a:custGeom>
            <a:avLst/>
            <a:gdLst>
              <a:gd name="connsiteX0" fmla="*/ 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377440 w 4486275"/>
              <a:gd name="connsiteY0" fmla="*/ 0 h 5975350"/>
              <a:gd name="connsiteX1" fmla="*/ 4486275 w 4486275"/>
              <a:gd name="connsiteY1" fmla="*/ 0 h 5975350"/>
              <a:gd name="connsiteX2" fmla="*/ 4486275 w 4486275"/>
              <a:gd name="connsiteY2" fmla="*/ 5975350 h 5975350"/>
              <a:gd name="connsiteX3" fmla="*/ 0 w 4486275"/>
              <a:gd name="connsiteY3" fmla="*/ 5975350 h 5975350"/>
              <a:gd name="connsiteX4" fmla="*/ 2377440 w 4486275"/>
              <a:gd name="connsiteY4" fmla="*/ 0 h 5975350"/>
              <a:gd name="connsiteX0" fmla="*/ 2686586 w 4795421"/>
              <a:gd name="connsiteY0" fmla="*/ 0 h 5975350"/>
              <a:gd name="connsiteX1" fmla="*/ 4795421 w 4795421"/>
              <a:gd name="connsiteY1" fmla="*/ 0 h 5975350"/>
              <a:gd name="connsiteX2" fmla="*/ 4795421 w 4795421"/>
              <a:gd name="connsiteY2" fmla="*/ 5975350 h 5975350"/>
              <a:gd name="connsiteX3" fmla="*/ 309146 w 4795421"/>
              <a:gd name="connsiteY3" fmla="*/ 5975350 h 5975350"/>
              <a:gd name="connsiteX4" fmla="*/ 2686586 w 4795421"/>
              <a:gd name="connsiteY4" fmla="*/ 0 h 5975350"/>
              <a:gd name="connsiteX0" fmla="*/ 2686586 w 4795421"/>
              <a:gd name="connsiteY0" fmla="*/ 9940 h 5985290"/>
              <a:gd name="connsiteX1" fmla="*/ 4119560 w 4795421"/>
              <a:gd name="connsiteY1" fmla="*/ 0 h 5985290"/>
              <a:gd name="connsiteX2" fmla="*/ 4795421 w 4795421"/>
              <a:gd name="connsiteY2" fmla="*/ 5985290 h 5985290"/>
              <a:gd name="connsiteX3" fmla="*/ 309146 w 4795421"/>
              <a:gd name="connsiteY3" fmla="*/ 5985290 h 5985290"/>
              <a:gd name="connsiteX4" fmla="*/ 2686586 w 4795421"/>
              <a:gd name="connsiteY4" fmla="*/ 9940 h 5985290"/>
              <a:gd name="connsiteX0" fmla="*/ 2686586 w 4119560"/>
              <a:gd name="connsiteY0" fmla="*/ 9940 h 5995230"/>
              <a:gd name="connsiteX1" fmla="*/ 4119560 w 4119560"/>
              <a:gd name="connsiteY1" fmla="*/ 0 h 5995230"/>
              <a:gd name="connsiteX2" fmla="*/ 3423821 w 4119560"/>
              <a:gd name="connsiteY2" fmla="*/ 5995230 h 5995230"/>
              <a:gd name="connsiteX3" fmla="*/ 309146 w 4119560"/>
              <a:gd name="connsiteY3" fmla="*/ 5985290 h 5995230"/>
              <a:gd name="connsiteX4" fmla="*/ 2686586 w 4119560"/>
              <a:gd name="connsiteY4" fmla="*/ 9940 h 5995230"/>
              <a:gd name="connsiteX0" fmla="*/ 2686586 w 4129500"/>
              <a:gd name="connsiteY0" fmla="*/ 9940 h 6005169"/>
              <a:gd name="connsiteX1" fmla="*/ 4119560 w 4129500"/>
              <a:gd name="connsiteY1" fmla="*/ 0 h 6005169"/>
              <a:gd name="connsiteX2" fmla="*/ 4129500 w 4129500"/>
              <a:gd name="connsiteY2" fmla="*/ 6005169 h 6005169"/>
              <a:gd name="connsiteX3" fmla="*/ 309146 w 4129500"/>
              <a:gd name="connsiteY3" fmla="*/ 5985290 h 6005169"/>
              <a:gd name="connsiteX4" fmla="*/ 2686586 w 4129500"/>
              <a:gd name="connsiteY4" fmla="*/ 9940 h 6005169"/>
              <a:gd name="connsiteX0" fmla="*/ 2686586 w 4139878"/>
              <a:gd name="connsiteY0" fmla="*/ 0 h 5995229"/>
              <a:gd name="connsiteX1" fmla="*/ 4139438 w 4139878"/>
              <a:gd name="connsiteY1" fmla="*/ 9938 h 5995229"/>
              <a:gd name="connsiteX2" fmla="*/ 4129500 w 4139878"/>
              <a:gd name="connsiteY2" fmla="*/ 5995229 h 5995229"/>
              <a:gd name="connsiteX3" fmla="*/ 309146 w 4139878"/>
              <a:gd name="connsiteY3" fmla="*/ 5975350 h 5995229"/>
              <a:gd name="connsiteX4" fmla="*/ 2686586 w 4139878"/>
              <a:gd name="connsiteY4" fmla="*/ 0 h 5995229"/>
              <a:gd name="connsiteX0" fmla="*/ 2686586 w 4139878"/>
              <a:gd name="connsiteY0" fmla="*/ 5937 h 6001166"/>
              <a:gd name="connsiteX1" fmla="*/ 4139438 w 4139878"/>
              <a:gd name="connsiteY1" fmla="*/ 0 h 6001166"/>
              <a:gd name="connsiteX2" fmla="*/ 4129500 w 4139878"/>
              <a:gd name="connsiteY2" fmla="*/ 6001166 h 6001166"/>
              <a:gd name="connsiteX3" fmla="*/ 309146 w 4139878"/>
              <a:gd name="connsiteY3" fmla="*/ 5981287 h 6001166"/>
              <a:gd name="connsiteX4" fmla="*/ 2686586 w 4139878"/>
              <a:gd name="connsiteY4" fmla="*/ 5937 h 6001166"/>
              <a:gd name="connsiteX0" fmla="*/ 2674181 w 4143348"/>
              <a:gd name="connsiteY0" fmla="*/ 5937 h 6001166"/>
              <a:gd name="connsiteX1" fmla="*/ 4142908 w 4143348"/>
              <a:gd name="connsiteY1" fmla="*/ 0 h 6001166"/>
              <a:gd name="connsiteX2" fmla="*/ 4132970 w 4143348"/>
              <a:gd name="connsiteY2" fmla="*/ 6001166 h 6001166"/>
              <a:gd name="connsiteX3" fmla="*/ 312616 w 4143348"/>
              <a:gd name="connsiteY3" fmla="*/ 5981287 h 6001166"/>
              <a:gd name="connsiteX4" fmla="*/ 2674181 w 4143348"/>
              <a:gd name="connsiteY4" fmla="*/ 5937 h 600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3348" h="6001166">
                <a:moveTo>
                  <a:pt x="2674181" y="5937"/>
                </a:moveTo>
                <a:lnTo>
                  <a:pt x="4142908" y="0"/>
                </a:lnTo>
                <a:cubicBezTo>
                  <a:pt x="4146221" y="2001723"/>
                  <a:pt x="4129657" y="3999443"/>
                  <a:pt x="4132970" y="6001166"/>
                </a:cubicBezTo>
                <a:lnTo>
                  <a:pt x="312616" y="5981287"/>
                </a:lnTo>
                <a:cubicBezTo>
                  <a:pt x="-309818" y="3739247"/>
                  <a:pt x="-226231" y="1545332"/>
                  <a:pt x="2674181" y="5937"/>
                </a:cubicBezTo>
                <a:close/>
              </a:path>
            </a:pathLst>
          </a:custGeom>
          <a:solidFill>
            <a:schemeClr val="bg1">
              <a:lumMod val="95000"/>
            </a:schemeClr>
          </a:solidFill>
        </p:spPr>
        <p:txBody>
          <a:bodyPr rtlCol="0" anchor="ctr">
            <a:normAutofit/>
          </a:bodyPr>
          <a:lstStyle>
            <a:lvl1pPr marL="0" indent="0" algn="ctr">
              <a:buNone/>
              <a:defRPr sz="1600"/>
            </a:lvl1pPr>
          </a:lstStyle>
          <a:p>
            <a:pPr lvl="0"/>
            <a:endParaRPr lang="en-IN" noProof="0"/>
          </a:p>
        </p:txBody>
      </p:sp>
      <p:sp>
        <p:nvSpPr>
          <p:cNvPr id="22" name="Footer Placeholder 2"/>
          <p:cNvSpPr>
            <a:spLocks noGrp="1"/>
          </p:cNvSpPr>
          <p:nvPr>
            <p:ph type="ftr" sz="quarter" idx="31"/>
          </p:nvPr>
        </p:nvSpPr>
        <p:spPr/>
        <p:txBody>
          <a:bodyPr/>
          <a:lstStyle>
            <a:lvl1pPr>
              <a:defRPr/>
            </a:lvl1pPr>
          </a:lstStyle>
          <a:p>
            <a:pPr>
              <a:defRPr/>
            </a:pPr>
            <a:r>
              <a:rPr lang="en-IN"/>
              <a:t>Vodafone Idea Confidential</a:t>
            </a:r>
          </a:p>
        </p:txBody>
      </p:sp>
      <p:sp>
        <p:nvSpPr>
          <p:cNvPr id="24" name="Slide Number Placeholder 3"/>
          <p:cNvSpPr>
            <a:spLocks noGrp="1"/>
          </p:cNvSpPr>
          <p:nvPr>
            <p:ph type="sldNum" sz="quarter" idx="32"/>
          </p:nvPr>
        </p:nvSpPr>
        <p:spPr/>
        <p:txBody>
          <a:bodyPr/>
          <a:lstStyle>
            <a:lvl1pPr>
              <a:defRPr/>
            </a:lvl1pPr>
          </a:lstStyle>
          <a:p>
            <a:pPr>
              <a:defRPr/>
            </a:pPr>
            <a:fld id="{35E16198-372E-4156-92D1-AA150CEE5D5C}" type="slidenum">
              <a:rPr lang="en-IN" altLang="en-US"/>
              <a:pPr>
                <a:defRPr/>
              </a:pPr>
              <a:t>‹#›</a:t>
            </a:fld>
            <a:endParaRPr lang="en-IN" altLang="en-US"/>
          </a:p>
        </p:txBody>
      </p:sp>
      <p:sp>
        <p:nvSpPr>
          <p:cNvPr id="2" name="flSlideMaster.Case study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9133738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Footer Placeholder 4"/>
          <p:cNvSpPr>
            <a:spLocks noGrp="1"/>
          </p:cNvSpPr>
          <p:nvPr>
            <p:ph type="ftr" sz="quarter" idx="10"/>
          </p:nvPr>
        </p:nvSpPr>
        <p:spPr/>
        <p:txBody>
          <a:bodyPr/>
          <a:lstStyle>
            <a:lvl1pPr>
              <a:defRPr/>
            </a:lvl1pPr>
          </a:lstStyle>
          <a:p>
            <a:pPr>
              <a:defRPr/>
            </a:pPr>
            <a:r>
              <a:rPr lang="en-IN"/>
              <a:t>Vodafone Idea Confidential</a:t>
            </a:r>
          </a:p>
        </p:txBody>
      </p:sp>
      <p:sp>
        <p:nvSpPr>
          <p:cNvPr id="3" name="Slide Number Placeholder 5"/>
          <p:cNvSpPr>
            <a:spLocks noGrp="1"/>
          </p:cNvSpPr>
          <p:nvPr>
            <p:ph type="sldNum" sz="quarter" idx="11"/>
          </p:nvPr>
        </p:nvSpPr>
        <p:spPr/>
        <p:txBody>
          <a:bodyPr/>
          <a:lstStyle>
            <a:lvl1pPr>
              <a:defRPr/>
            </a:lvl1pPr>
          </a:lstStyle>
          <a:p>
            <a:pPr>
              <a:defRPr/>
            </a:pPr>
            <a:fld id="{11B25B77-8C36-485B-8521-D43DD8BDEA6B}" type="slidenum">
              <a:rPr lang="en-IN" altLang="en-US"/>
              <a:pPr>
                <a:defRPr/>
              </a:pPr>
              <a:t>‹#›</a:t>
            </a:fld>
            <a:endParaRPr lang="en-IN" altLang="en-US"/>
          </a:p>
        </p:txBody>
      </p:sp>
      <p:sp>
        <p:nvSpPr>
          <p:cNvPr id="4" name="flSlideMaster.Blank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6892618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3"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4"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171825"/>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a:spLocks noGrp="1"/>
          </p:cNvSpPr>
          <p:nvPr>
            <p:ph type="ctrTitle"/>
          </p:nvPr>
        </p:nvSpPr>
        <p:spPr>
          <a:xfrm>
            <a:off x="947738" y="1658374"/>
            <a:ext cx="10296525" cy="2715898"/>
          </a:xfrm>
        </p:spPr>
        <p:txBody>
          <a:bodyPr>
            <a:noAutofit/>
          </a:bodyPr>
          <a:lstStyle>
            <a:lvl1pPr algn="ctr">
              <a:defRPr sz="8800" b="1">
                <a:solidFill>
                  <a:schemeClr val="bg1"/>
                </a:solidFill>
                <a:latin typeface="+mn-lt"/>
              </a:defRPr>
            </a:lvl1pPr>
          </a:lstStyle>
          <a:p>
            <a:r>
              <a:rPr lang="en-US"/>
              <a:t>Click to edit Master title style</a:t>
            </a:r>
            <a:endParaRPr lang="en-IN"/>
          </a:p>
        </p:txBody>
      </p:sp>
      <p:sp>
        <p:nvSpPr>
          <p:cNvPr id="5"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p:txBody>
          <a:bodyPr/>
          <a:lstStyle>
            <a:lvl1pPr>
              <a:defRPr>
                <a:solidFill>
                  <a:schemeClr val="bg1"/>
                </a:solidFill>
              </a:defRPr>
            </a:lvl1pPr>
          </a:lstStyle>
          <a:p>
            <a:pPr>
              <a:defRPr/>
            </a:pPr>
            <a:fld id="{D5C0128B-3F8F-4EDF-9D14-EEB153A99B88}" type="slidenum">
              <a:rPr lang="en-IN" altLang="en-US"/>
              <a:pPr>
                <a:defRPr/>
              </a:pPr>
              <a:t>‹#›</a:t>
            </a:fld>
            <a:endParaRPr lang="en-IN" altLang="en-US"/>
          </a:p>
        </p:txBody>
      </p:sp>
      <p:sp>
        <p:nvSpPr>
          <p:cNvPr id="2" name="flSlideMaster.Thank You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26510938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hank You 02">
    <p:spTree>
      <p:nvGrpSpPr>
        <p:cNvPr id="1" name=""/>
        <p:cNvGrpSpPr/>
        <p:nvPr/>
      </p:nvGrpSpPr>
      <p:grpSpPr>
        <a:xfrm>
          <a:off x="0" y="0"/>
          <a:ext cx="0" cy="0"/>
          <a:chOff x="0" y="0"/>
          <a:chExt cx="0" cy="0"/>
        </a:xfrm>
      </p:grpSpPr>
      <p:sp>
        <p:nvSpPr>
          <p:cNvPr id="2" name="Rectangle 10"/>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anchor="ctr"/>
          <a:lstStyle/>
          <a:p>
            <a:pPr algn="ctr" eaLnBrk="1" fontAlgn="auto" hangingPunct="1">
              <a:spcBef>
                <a:spcPts val="0"/>
              </a:spcBef>
              <a:spcAft>
                <a:spcPts val="0"/>
              </a:spcAft>
              <a:defRPr/>
            </a:pPr>
            <a:endParaRPr lang="en-IN"/>
          </a:p>
        </p:txBody>
      </p:sp>
      <p:pic>
        <p:nvPicPr>
          <p:cNvPr id="3" name="Graphic 1"/>
          <p:cNvPicPr>
            <a:picLocks noChangeAspect="1"/>
          </p:cNvPicPr>
          <p:nvPr userDrawn="1"/>
        </p:nvPicPr>
        <p:blipFill>
          <a:blip r:embed="rId2">
            <a:extLst>
              <a:ext uri="{28A0092B-C50C-407E-A947-70E740481C1C}">
                <a14:useLocalDpi xmlns:a14="http://schemas.microsoft.com/office/drawing/2010/main" val="0"/>
              </a:ext>
            </a:extLst>
          </a:blip>
          <a:srcRect l="2945" t="36292" r="7466" b="15355"/>
          <a:stretch>
            <a:fillRect/>
          </a:stretch>
        </p:blipFill>
        <p:spPr bwMode="auto">
          <a:xfrm>
            <a:off x="0" y="3171825"/>
            <a:ext cx="12192000" cy="336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Google Shape;407;p65"/>
          <p:cNvSpPr txBox="1">
            <a:spLocks noChangeArrowheads="1"/>
          </p:cNvSpPr>
          <p:nvPr userDrawn="1"/>
        </p:nvSpPr>
        <p:spPr bwMode="auto">
          <a:xfrm>
            <a:off x="1839913" y="1071563"/>
            <a:ext cx="8283575"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115000"/>
              </a:lnSpc>
              <a:defRPr/>
            </a:pPr>
            <a:r>
              <a:rPr lang="en-US" altLang="en-US" sz="8800" b="1">
                <a:solidFill>
                  <a:srgbClr val="FFFFFF"/>
                </a:solidFill>
                <a:latin typeface="Vi Heavy" panose="00000A00000000000000" pitchFamily="50" charset="0"/>
                <a:ea typeface="Poppins"/>
                <a:cs typeface="Poppins"/>
                <a:sym typeface="Poppins"/>
              </a:rPr>
              <a:t>धन्यवाद</a:t>
            </a:r>
          </a:p>
        </p:txBody>
      </p:sp>
      <p:sp>
        <p:nvSpPr>
          <p:cNvPr id="5" name="Footer Placeholder 2"/>
          <p:cNvSpPr>
            <a:spLocks noGrp="1"/>
          </p:cNvSpPr>
          <p:nvPr>
            <p:ph type="ftr" sz="quarter" idx="10"/>
          </p:nvPr>
        </p:nvSpPr>
        <p:spPr/>
        <p:txBody>
          <a:bodyPr/>
          <a:lstStyle>
            <a:lvl1pPr>
              <a:defRPr>
                <a:solidFill>
                  <a:schemeClr val="bg1"/>
                </a:solidFill>
              </a:defRPr>
            </a:lvl1pPr>
          </a:lstStyle>
          <a:p>
            <a:pPr>
              <a:defRPr/>
            </a:pPr>
            <a:r>
              <a:rPr lang="en-IN"/>
              <a:t>Vodafone Idea Confidential</a:t>
            </a:r>
          </a:p>
        </p:txBody>
      </p:sp>
      <p:sp>
        <p:nvSpPr>
          <p:cNvPr id="6" name="Slide Number Placeholder 3"/>
          <p:cNvSpPr>
            <a:spLocks noGrp="1"/>
          </p:cNvSpPr>
          <p:nvPr>
            <p:ph type="sldNum" sz="quarter" idx="11"/>
          </p:nvPr>
        </p:nvSpPr>
        <p:spPr/>
        <p:txBody>
          <a:bodyPr/>
          <a:lstStyle>
            <a:lvl1pPr>
              <a:defRPr>
                <a:solidFill>
                  <a:schemeClr val="bg1"/>
                </a:solidFill>
              </a:defRPr>
            </a:lvl1pPr>
          </a:lstStyle>
          <a:p>
            <a:pPr>
              <a:defRPr/>
            </a:pPr>
            <a:fld id="{105102BC-E4D7-410F-BF2F-E2EC79F5D97C}" type="slidenum">
              <a:rPr lang="en-IN" altLang="en-US"/>
              <a:pPr>
                <a:defRPr/>
              </a:pPr>
              <a:t>‹#›</a:t>
            </a:fld>
            <a:endParaRPr lang="en-IN" altLang="en-US"/>
          </a:p>
        </p:txBody>
      </p:sp>
      <p:sp>
        <p:nvSpPr>
          <p:cNvPr id="7" name="flSlideMaster.Thank You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0783460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2CC52-CA45-4602-8DAA-3E7DC105AD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2B1618-AF6D-4C34-9F2E-A404C740B7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8FC6CC-E3E8-4D56-AEF3-C159EA43AAE8}"/>
              </a:ext>
            </a:extLst>
          </p:cNvPr>
          <p:cNvSpPr>
            <a:spLocks noGrp="1"/>
          </p:cNvSpPr>
          <p:nvPr>
            <p:ph type="dt" sz="half" idx="10"/>
          </p:nvPr>
        </p:nvSpPr>
        <p:spPr/>
        <p:txBody>
          <a:bodyPr/>
          <a:lstStyle/>
          <a:p>
            <a:fld id="{B2D2159D-7D56-4707-B510-0E52D1EA4214}" type="datetimeFigureOut">
              <a:rPr lang="en-IN" smtClean="0"/>
              <a:t>13-11-2024</a:t>
            </a:fld>
            <a:endParaRPr lang="en-IN"/>
          </a:p>
        </p:txBody>
      </p:sp>
      <p:sp>
        <p:nvSpPr>
          <p:cNvPr id="5" name="Footer Placeholder 4">
            <a:extLst>
              <a:ext uri="{FF2B5EF4-FFF2-40B4-BE49-F238E27FC236}">
                <a16:creationId xmlns:a16="http://schemas.microsoft.com/office/drawing/2014/main" id="{C1817431-2025-413A-800A-E9BFED1594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4B1D87-73EC-447B-BCAD-55A8AA758C80}"/>
              </a:ext>
            </a:extLst>
          </p:cNvPr>
          <p:cNvSpPr>
            <a:spLocks noGrp="1"/>
          </p:cNvSpPr>
          <p:nvPr>
            <p:ph type="sldNum" sz="quarter" idx="12"/>
          </p:nvPr>
        </p:nvSpPr>
        <p:spPr/>
        <p:txBody>
          <a:bodyPr/>
          <a:lstStyle/>
          <a:p>
            <a:fld id="{73AC6CE3-1D1E-4DC0-8DC6-C52D6B5B035E}" type="slidenum">
              <a:rPr lang="en-IN" smtClean="0"/>
              <a:t>‹#›</a:t>
            </a:fld>
            <a:endParaRPr lang="en-IN"/>
          </a:p>
        </p:txBody>
      </p:sp>
      <p:sp>
        <p:nvSpPr>
          <p:cNvPr id="7" name="flSlideMaster.Title and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60397049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A2FD627-D133-844B-AB1B-F9FD5C088FA6}" type="datetimeFigureOut">
              <a:rPr lang="en-US" smtClean="0"/>
              <a:t>11/13/2024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897E5D-6098-0746-9C5C-63C315540D37}" type="slidenum">
              <a:rPr lang="en-US" smtClean="0"/>
              <a:t>‹#›</a:t>
            </a:fld>
            <a:endParaRPr lang="en-US"/>
          </a:p>
        </p:txBody>
      </p:sp>
      <p:sp>
        <p:nvSpPr>
          <p:cNvPr id="7" name="flSlideMaster.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432710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A63D7B3-AFED-4485-86CD-78A9E53D7035}" type="datetimeFigureOut">
              <a:rPr lang="en-US" smtClean="0"/>
              <a:t>11/13/2024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6919948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1_Title &amp; Table ">
  <p:cSld name="1_Title &amp; Table ">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371475" y="379414"/>
            <a:ext cx="11412539" cy="70961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2400"/>
              <a:buFont typeface="Arial"/>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6" name="Google Shape;346;p48"/>
          <p:cNvSpPr txBox="1">
            <a:spLocks noGrp="1"/>
          </p:cNvSpPr>
          <p:nvPr>
            <p:ph type="ftr" idx="11"/>
          </p:nvPr>
        </p:nvSpPr>
        <p:spPr>
          <a:xfrm>
            <a:off x="371475" y="6018227"/>
            <a:ext cx="4114800" cy="365125"/>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pPr marL="0" marR="0" lvl="0" indent="0" algn="l" defTabSz="914400" rtl="0" eaLnBrk="1" fontAlgn="auto" latinLnBrk="0" hangingPunct="1">
              <a:lnSpc>
                <a:spcPct val="100000"/>
              </a:lnSpc>
              <a:spcBef>
                <a:spcPts val="0"/>
              </a:spcBef>
              <a:spcAft>
                <a:spcPts val="0"/>
              </a:spcAft>
              <a:buClrTx/>
              <a:buSzPts val="1100"/>
              <a:buFontTx/>
              <a:buNone/>
              <a:tabLst/>
              <a:defRPr/>
            </a:pPr>
            <a:endParaRPr kumimoji="0" sz="1200" b="0" i="0" u="none" strike="noStrike" kern="1200" cap="none" spc="0" normalizeH="0" baseline="0" noProof="0">
              <a:ln>
                <a:noFill/>
              </a:ln>
              <a:solidFill>
                <a:srgbClr val="2F3043"/>
              </a:solidFill>
              <a:effectLst/>
              <a:uLnTx/>
              <a:uFillTx/>
              <a:latin typeface="Calibri" panose="020F0502020204030204"/>
              <a:ea typeface="+mn-ea"/>
              <a:cs typeface="+mn-cs"/>
            </a:endParaRPr>
          </a:p>
        </p:txBody>
      </p:sp>
      <p:sp>
        <p:nvSpPr>
          <p:cNvPr id="347" name="Google Shape;347;p48"/>
          <p:cNvSpPr txBox="1">
            <a:spLocks noGrp="1"/>
          </p:cNvSpPr>
          <p:nvPr>
            <p:ph type="sldNum" idx="12"/>
          </p:nvPr>
        </p:nvSpPr>
        <p:spPr>
          <a:xfrm>
            <a:off x="5658966" y="6018227"/>
            <a:ext cx="874068" cy="365125"/>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 sz="1200" b="0" i="0" u="none" strike="noStrike" kern="1200" cap="none" spc="0" normalizeH="0" baseline="0" noProof="0">
                <a:ln>
                  <a:noFill/>
                </a:ln>
                <a:solidFill>
                  <a:srgbClr val="2F3043"/>
                </a:solidFill>
                <a:effectLst/>
                <a:uLnTx/>
                <a:uFillTx/>
                <a:latin typeface="Calibri" panose="020F050202020403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sz="1200" b="0" i="0" u="none" strike="noStrike" kern="1200" cap="none" spc="0" normalizeH="0" baseline="0" noProof="0">
              <a:ln>
                <a:noFill/>
              </a:ln>
              <a:solidFill>
                <a:srgbClr val="2F3043"/>
              </a:solidFill>
              <a:effectLst/>
              <a:uLnTx/>
              <a:uFillTx/>
              <a:latin typeface="Calibri" panose="020F0502020204030204"/>
              <a:ea typeface="+mn-ea"/>
              <a:cs typeface="+mn-cs"/>
            </a:endParaRPr>
          </a:p>
        </p:txBody>
      </p:sp>
      <p:sp>
        <p:nvSpPr>
          <p:cNvPr id="2" name="flSlideMaster.1_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73552403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4AD1-8CEC-8046-8639-E994943B67E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1BA8EC7-A888-624C-8577-C7CFD742BE9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53D3DF8-D2A0-A843-8040-04547267A012}"/>
              </a:ext>
            </a:extLst>
          </p:cNvPr>
          <p:cNvSpPr>
            <a:spLocks noGrp="1"/>
          </p:cNvSpPr>
          <p:nvPr>
            <p:ph type="dt" sz="half" idx="10"/>
          </p:nvPr>
        </p:nvSpPr>
        <p:spPr/>
        <p:txBody>
          <a:bodyPr/>
          <a:lstStyle/>
          <a:p>
            <a:fld id="{0DCC0D98-1ACE-2249-9B9C-A26DA6F710B8}" type="datetimeFigureOut">
              <a:rPr lang="en-US" smtClean="0"/>
              <a:t>11/13/2024</a:t>
            </a:fld>
            <a:endParaRPr lang="en-US"/>
          </a:p>
        </p:txBody>
      </p:sp>
      <p:sp>
        <p:nvSpPr>
          <p:cNvPr id="5" name="Footer Placeholder 4">
            <a:extLst>
              <a:ext uri="{FF2B5EF4-FFF2-40B4-BE49-F238E27FC236}">
                <a16:creationId xmlns:a16="http://schemas.microsoft.com/office/drawing/2014/main" id="{15B1D40A-0341-7D4C-95F6-19BE099171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0229D-6483-1445-8730-900A7E9A99F6}"/>
              </a:ext>
            </a:extLst>
          </p:cNvPr>
          <p:cNvSpPr>
            <a:spLocks noGrp="1"/>
          </p:cNvSpPr>
          <p:nvPr>
            <p:ph type="sldNum" sz="quarter" idx="12"/>
          </p:nvPr>
        </p:nvSpPr>
        <p:spPr/>
        <p:txBody>
          <a:bodyPr/>
          <a:lstStyle/>
          <a:p>
            <a:fld id="{5CC74231-8165-0C43-8FA6-E07FAC51F92F}" type="slidenum">
              <a:rPr lang="en-US" smtClean="0"/>
              <a:t>‹#›</a:t>
            </a:fld>
            <a:endParaRPr lang="en-US"/>
          </a:p>
        </p:txBody>
      </p:sp>
      <p:sp>
        <p:nvSpPr>
          <p:cNvPr id="7" name="flSlideMaster.Title and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72876141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Cover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FD52C7E3-C987-44F1-BFC0-F68E18FCC07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945" t="36291" r="7466" b="15355"/>
          <a:stretch/>
        </p:blipFill>
        <p:spPr>
          <a:xfrm>
            <a:off x="0" y="3498691"/>
            <a:ext cx="12192000" cy="3362816"/>
          </a:xfrm>
          <a:prstGeom prst="rect">
            <a:avLst/>
          </a:prstGeom>
        </p:spPr>
      </p:pic>
      <p:pic>
        <p:nvPicPr>
          <p:cNvPr id="7"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4648200" y="1750939"/>
            <a:ext cx="2895600" cy="2895600"/>
          </a:xfrm>
          <a:prstGeom prst="rect">
            <a:avLst/>
          </a:prstGeom>
        </p:spPr>
      </p:pic>
      <p:sp>
        <p:nvSpPr>
          <p:cNvPr id="6"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435318"/>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435318"/>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3" name="flSlideMaster.1_Cov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57164995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1_Cover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4"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5"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6"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086225" y="1416949"/>
            <a:ext cx="4024106" cy="4024102"/>
          </a:xfrm>
          <a:prstGeom prst="rect">
            <a:avLst/>
          </a:prstGeom>
        </p:spPr>
      </p:pic>
      <p:sp>
        <p:nvSpPr>
          <p:cNvPr id="2" name="flSlideMaster.1_Cov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21080348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_Title Slide 0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42124"/>
            <a:ext cx="7096125" cy="2550476"/>
          </a:xfrm>
        </p:spPr>
        <p:txBody>
          <a:bodyPr anchor="b">
            <a:normAutofit/>
          </a:bodyPr>
          <a:lstStyle>
            <a:lvl1pPr algn="l">
              <a:defRPr sz="6600" b="1">
                <a:solidFill>
                  <a:schemeClr val="tx2"/>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7"/>
            <a:ext cx="7096125" cy="1007042"/>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3" name="Graphic 2">
            <a:extLst>
              <a:ext uri="{FF2B5EF4-FFF2-40B4-BE49-F238E27FC236}">
                <a16:creationId xmlns:a16="http://schemas.microsoft.com/office/drawing/2014/main" id="{8635A833-6D08-4A36-9D3B-0C1A151496A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207" r="50000" b="12407"/>
          <a:stretch/>
        </p:blipFill>
        <p:spPr>
          <a:xfrm flipH="1">
            <a:off x="6392421" y="0"/>
            <a:ext cx="5799579" cy="6858000"/>
          </a:xfrm>
          <a:prstGeom prst="rect">
            <a:avLst/>
          </a:prstGeom>
        </p:spPr>
      </p:pic>
      <p:pic>
        <p:nvPicPr>
          <p:cNvPr id="4" name="Graphic 3">
            <a:extLst>
              <a:ext uri="{FF2B5EF4-FFF2-40B4-BE49-F238E27FC236}">
                <a16:creationId xmlns:a16="http://schemas.microsoft.com/office/drawing/2014/main" id="{A1ACD808-FABB-4277-BAA1-89C2F1D7DA2D}"/>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25889" y="16422"/>
            <a:ext cx="1725702" cy="1725702"/>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tx2"/>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tx2"/>
                </a:solidFill>
              </a:defRPr>
            </a:lvl1pPr>
          </a:lstStyle>
          <a:p>
            <a:fld id="{AC1CC88B-8153-4770-B0DF-840C5C37FBC3}" type="slidenum">
              <a:rPr lang="en-IN" smtClean="0"/>
              <a:pPr/>
              <a:t>‹#›</a:t>
            </a:fld>
            <a:endParaRPr lang="en-IN"/>
          </a:p>
        </p:txBody>
      </p:sp>
      <p:sp>
        <p:nvSpPr>
          <p:cNvPr id="5" name="flSlideMaster.1_Title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49372768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_Title Slide 0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2" name="Title 1"/>
          <p:cNvSpPr>
            <a:spLocks noGrp="1"/>
          </p:cNvSpPr>
          <p:nvPr userDrawn="1">
            <p:ph type="ctrTitle" hasCustomPrompt="1"/>
          </p:nvPr>
        </p:nvSpPr>
        <p:spPr>
          <a:xfrm>
            <a:off x="371475" y="1704024"/>
            <a:ext cx="8302625" cy="2550476"/>
          </a:xfrm>
        </p:spPr>
        <p:txBody>
          <a:bodyPr anchor="b">
            <a:normAutofit/>
          </a:bodyPr>
          <a:lstStyle>
            <a:lvl1pPr algn="l">
              <a:defRPr sz="6600" b="1">
                <a:solidFill>
                  <a:schemeClr val="tx2"/>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44799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6" name="Graphic 5">
            <a:extLst>
              <a:ext uri="{FF2B5EF4-FFF2-40B4-BE49-F238E27FC236}">
                <a16:creationId xmlns:a16="http://schemas.microsoft.com/office/drawing/2014/main" id="{53067788-FF17-485E-B86D-D9175BB1C773}"/>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094" t="34666" r="38480" b="16111"/>
          <a:stretch/>
        </p:blipFill>
        <p:spPr>
          <a:xfrm flipH="1">
            <a:off x="5059356" y="2908300"/>
            <a:ext cx="7132641" cy="3949700"/>
          </a:xfrm>
          <a:prstGeom prst="rect">
            <a:avLst/>
          </a:prstGeom>
        </p:spPr>
      </p:pic>
      <p:sp>
        <p:nvSpPr>
          <p:cNvPr id="13"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14"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4851400" y="6016652"/>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8" name="Picture 17" descr="Logo&#10;&#10;Description automatically generated">
            <a:extLst>
              <a:ext uri="{FF2B5EF4-FFF2-40B4-BE49-F238E27FC236}">
                <a16:creationId xmlns:a16="http://schemas.microsoft.com/office/drawing/2014/main" id="{355A0EC2-8758-213C-30D7-A8BE857B708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38539" y="51806"/>
            <a:ext cx="1724400" cy="1724400"/>
          </a:xfrm>
          <a:prstGeom prst="rect">
            <a:avLst/>
          </a:prstGeom>
        </p:spPr>
      </p:pic>
      <p:sp>
        <p:nvSpPr>
          <p:cNvPr id="3" name="flSlideMaster.1_Title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45117657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1_Title Slide 0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3" name="Graphic 2">
            <a:extLst>
              <a:ext uri="{FF2B5EF4-FFF2-40B4-BE49-F238E27FC236}">
                <a16:creationId xmlns:a16="http://schemas.microsoft.com/office/drawing/2014/main" id="{B0947FAC-B9B4-409A-B7DC-1B1F87AD737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207" t="29856" r="50730" b="6420"/>
          <a:stretch/>
        </p:blipFill>
        <p:spPr>
          <a:xfrm flipH="1">
            <a:off x="5947639" y="1379615"/>
            <a:ext cx="6244360" cy="5478385"/>
          </a:xfrm>
          <a:prstGeom prst="rect">
            <a:avLst/>
          </a:prstGeom>
        </p:spPr>
      </p:pic>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5"/>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16698"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6" name="Graphic 3">
            <a:extLst>
              <a:ext uri="{FF2B5EF4-FFF2-40B4-BE49-F238E27FC236}">
                <a16:creationId xmlns:a16="http://schemas.microsoft.com/office/drawing/2014/main" id="{0CB7E012-CAD3-A61A-484A-6AB680190B5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25889" y="16422"/>
            <a:ext cx="1725702" cy="1725702"/>
          </a:xfrm>
          <a:prstGeom prst="rect">
            <a:avLst/>
          </a:prstGeom>
        </p:spPr>
      </p:pic>
      <p:sp>
        <p:nvSpPr>
          <p:cNvPr id="4" name="flSlideMaster.1_Title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7236347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Title Slide 0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0514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4" name="Graphic 3">
            <a:extLst>
              <a:ext uri="{FF2B5EF4-FFF2-40B4-BE49-F238E27FC236}">
                <a16:creationId xmlns:a16="http://schemas.microsoft.com/office/drawing/2014/main" id="{F5788329-F381-4BFA-870D-A29DAAFAACD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2981" t="20313" r="57120" b="29874"/>
          <a:stretch/>
        </p:blipFill>
        <p:spPr>
          <a:xfrm flipH="1">
            <a:off x="5661498" y="0"/>
            <a:ext cx="6530502" cy="6858001"/>
          </a:xfrm>
          <a:prstGeom prst="rect">
            <a:avLst/>
          </a:prstGeom>
        </p:spPr>
      </p:pic>
      <p:pic>
        <p:nvPicPr>
          <p:cNvPr id="3" name="Graphic 2">
            <a:extLst>
              <a:ext uri="{FF2B5EF4-FFF2-40B4-BE49-F238E27FC236}">
                <a16:creationId xmlns:a16="http://schemas.microsoft.com/office/drawing/2014/main" id="{B5A1BBCC-E96A-4EA0-BAD1-ACB0E776BB4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61926" y="69826"/>
            <a:ext cx="1635758" cy="1635758"/>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224464" y="6057300"/>
            <a:ext cx="874068" cy="365125"/>
          </a:xfrm>
        </p:spPr>
        <p:txBody>
          <a:bodyPr/>
          <a:lstStyle>
            <a:lvl1pPr>
              <a:defRPr>
                <a:solidFill>
                  <a:schemeClr val="bg1"/>
                </a:solidFill>
              </a:defRPr>
            </a:lvl1pPr>
          </a:lstStyle>
          <a:p>
            <a:fld id="{AC1CC88B-8153-4770-B0DF-840C5C37FBC3}" type="slidenum">
              <a:rPr lang="en-IN" smtClean="0"/>
              <a:pPr/>
              <a:t>‹#›</a:t>
            </a:fld>
            <a:endParaRPr lang="en-IN"/>
          </a:p>
        </p:txBody>
      </p:sp>
      <p:sp>
        <p:nvSpPr>
          <p:cNvPr id="5" name="flSlideMaster.1_Title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85495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Slide 0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96B10602-51AD-4B7A-B97D-577B598D18A8}"/>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userDrawn="1">
            <p:ph type="ctrTitle" hasCustomPrompt="1"/>
          </p:nvPr>
        </p:nvSpPr>
        <p:spPr>
          <a:xfrm>
            <a:off x="371475" y="1704024"/>
            <a:ext cx="5927725" cy="2550476"/>
          </a:xfrm>
        </p:spPr>
        <p:txBody>
          <a:bodyPr anchor="b">
            <a:normAutofit/>
          </a:bodyPr>
          <a:lstStyle>
            <a:lvl1pPr algn="l">
              <a:defRPr sz="6600" b="1">
                <a:solidFill>
                  <a:schemeClr val="bg1"/>
                </a:solidFill>
                <a:latin typeface="+mj-lt"/>
              </a:defRPr>
            </a:lvl1pPr>
          </a:lstStyle>
          <a:p>
            <a:r>
              <a:rPr lang="en-IN"/>
              <a:t>presentation title goes here</a:t>
            </a:r>
          </a:p>
        </p:txBody>
      </p:sp>
      <p:sp>
        <p:nvSpPr>
          <p:cNvPr id="15" name="Text Placeholder 14">
            <a:extLst>
              <a:ext uri="{FF2B5EF4-FFF2-40B4-BE49-F238E27FC236}">
                <a16:creationId xmlns:a16="http://schemas.microsoft.com/office/drawing/2014/main" id="{D313FCF9-2166-4A4F-A93F-E78506A3A567}"/>
              </a:ext>
            </a:extLst>
          </p:cNvPr>
          <p:cNvSpPr>
            <a:spLocks noGrp="1"/>
          </p:cNvSpPr>
          <p:nvPr>
            <p:ph type="body" sz="quarter" idx="10" hasCustomPrompt="1"/>
          </p:nvPr>
        </p:nvSpPr>
        <p:spPr>
          <a:xfrm>
            <a:off x="371475" y="4580926"/>
            <a:ext cx="5927725" cy="1332511"/>
          </a:xfrm>
        </p:spPr>
        <p:txBody>
          <a:bodyPr>
            <a:normAutofit/>
          </a:bodyPr>
          <a:lstStyle>
            <a:lvl1pPr marL="0" indent="0">
              <a:buNone/>
              <a:defRPr sz="2400">
                <a:solidFill>
                  <a:schemeClr val="accent4"/>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3" name="Graphic 2">
            <a:extLst>
              <a:ext uri="{FF2B5EF4-FFF2-40B4-BE49-F238E27FC236}">
                <a16:creationId xmlns:a16="http://schemas.microsoft.com/office/drawing/2014/main" id="{2D88B3F3-B7CE-4A06-935F-6273CAC5945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2433" t="30535" r="50285" b="13519"/>
          <a:stretch/>
        </p:blipFill>
        <p:spPr>
          <a:xfrm flipH="1">
            <a:off x="6377631" y="0"/>
            <a:ext cx="5814369" cy="6858000"/>
          </a:xfrm>
          <a:prstGeom prst="rect">
            <a:avLst/>
          </a:prstGeom>
        </p:spPr>
      </p:pic>
      <p:sp>
        <p:nvSpPr>
          <p:cNvPr id="7" name="Footer Placeholder 2">
            <a:extLst>
              <a:ext uri="{FF2B5EF4-FFF2-40B4-BE49-F238E27FC236}">
                <a16:creationId xmlns:a16="http://schemas.microsoft.com/office/drawing/2014/main" id="{FA3A6C44-1E60-4AA0-944F-C492A60E4398}"/>
              </a:ext>
            </a:extLst>
          </p:cNvPr>
          <p:cNvSpPr>
            <a:spLocks noGrp="1"/>
          </p:cNvSpPr>
          <p:nvPr>
            <p:ph type="ftr" sz="quarter" idx="11"/>
          </p:nvPr>
        </p:nvSpPr>
        <p:spPr>
          <a:xfrm>
            <a:off x="371475" y="6018226"/>
            <a:ext cx="4114800" cy="365125"/>
          </a:xfrm>
        </p:spPr>
        <p:txBody>
          <a:bodyPr/>
          <a:lstStyle>
            <a:lvl1pPr>
              <a:defRPr>
                <a:solidFill>
                  <a:schemeClr val="bg1"/>
                </a:solidFill>
              </a:defRPr>
            </a:lvl1pPr>
          </a:lstStyle>
          <a:p>
            <a:r>
              <a:rPr lang="en-IN"/>
              <a:t>Vodafone Idea Confidential</a:t>
            </a:r>
          </a:p>
        </p:txBody>
      </p:sp>
      <p:sp>
        <p:nvSpPr>
          <p:cNvPr id="8" name="Slide Number Placeholder 3">
            <a:extLst>
              <a:ext uri="{FF2B5EF4-FFF2-40B4-BE49-F238E27FC236}">
                <a16:creationId xmlns:a16="http://schemas.microsoft.com/office/drawing/2014/main" id="{1F238215-5C65-48C8-9961-9D720CA1C721}"/>
              </a:ext>
            </a:extLst>
          </p:cNvPr>
          <p:cNvSpPr>
            <a:spLocks noGrp="1"/>
          </p:cNvSpPr>
          <p:nvPr>
            <p:ph type="sldNum" sz="quarter" idx="12"/>
          </p:nvPr>
        </p:nvSpPr>
        <p:spPr>
          <a:xfrm>
            <a:off x="5658966" y="6018226"/>
            <a:ext cx="874068" cy="365125"/>
          </a:xfrm>
        </p:spPr>
        <p:txBody>
          <a:bodyPr/>
          <a:lstStyle>
            <a:lvl1pPr>
              <a:defRPr>
                <a:solidFill>
                  <a:schemeClr val="bg1"/>
                </a:solidFill>
              </a:defRPr>
            </a:lvl1pPr>
          </a:lstStyle>
          <a:p>
            <a:fld id="{AC1CC88B-8153-4770-B0DF-840C5C37FBC3}" type="slidenum">
              <a:rPr lang="en-IN" smtClean="0"/>
              <a:pPr/>
              <a:t>‹#›</a:t>
            </a:fld>
            <a:endParaRPr lang="en-IN"/>
          </a:p>
        </p:txBody>
      </p:sp>
      <p:pic>
        <p:nvPicPr>
          <p:cNvPr id="12" name="Picture 11" descr="Logo&#10;&#10;Description automatically generated">
            <a:extLst>
              <a:ext uri="{FF2B5EF4-FFF2-40B4-BE49-F238E27FC236}">
                <a16:creationId xmlns:a16="http://schemas.microsoft.com/office/drawing/2014/main" id="{0DF89C08-7F41-061D-B91F-CE1B568B754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19400" y="72898"/>
            <a:ext cx="1589662" cy="1332511"/>
          </a:xfrm>
          <a:prstGeom prst="rect">
            <a:avLst/>
          </a:prstGeom>
        </p:spPr>
      </p:pic>
      <p:sp>
        <p:nvSpPr>
          <p:cNvPr id="4" name="flSlideMaster.1_Title Slide 05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061552799"/>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Divider Slide 01">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2" name="Graphic 1">
            <a:extLst>
              <a:ext uri="{FF2B5EF4-FFF2-40B4-BE49-F238E27FC236}">
                <a16:creationId xmlns:a16="http://schemas.microsoft.com/office/drawing/2014/main" id="{32A7CADF-F782-474F-B45C-342E359A1287}"/>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227219" y="5016570"/>
            <a:ext cx="1879056" cy="1879056"/>
          </a:xfrm>
          <a:prstGeom prst="rect">
            <a:avLst/>
          </a:prstGeom>
        </p:spPr>
      </p:pic>
      <p:sp>
        <p:nvSpPr>
          <p:cNvPr id="5" name="flSlideMaster.1_Divider Slide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73499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63D7B3-AFED-4485-86CD-78A9E53D7035}" type="datetimeFigureOut">
              <a:rPr lang="en-US" smtClean="0"/>
              <a:t>11/13/2024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357188191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Divider Slide 0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9" name="Graphic 8">
            <a:extLst>
              <a:ext uri="{FF2B5EF4-FFF2-40B4-BE49-F238E27FC236}">
                <a16:creationId xmlns:a16="http://schemas.microsoft.com/office/drawing/2014/main" id="{FBD06AA6-859B-47C6-B38F-E38182BE500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3070" r="8898" b="10241"/>
          <a:stretch/>
        </p:blipFill>
        <p:spPr>
          <a:xfrm>
            <a:off x="4437297" y="0"/>
            <a:ext cx="775470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3"/>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5" name="Graphic 1">
            <a:extLst>
              <a:ext uri="{FF2B5EF4-FFF2-40B4-BE49-F238E27FC236}">
                <a16:creationId xmlns:a16="http://schemas.microsoft.com/office/drawing/2014/main" id="{A1E41892-3561-A602-00CF-67CD61AE155C}"/>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227219" y="5016570"/>
            <a:ext cx="1879056" cy="1879056"/>
          </a:xfrm>
          <a:prstGeom prst="rect">
            <a:avLst/>
          </a:prstGeom>
        </p:spPr>
      </p:pic>
      <p:sp>
        <p:nvSpPr>
          <p:cNvPr id="2" name="flSlideMaster.1_Divider Slid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0791746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Divider Slide 0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accent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7" name="Graphic 1">
            <a:extLst>
              <a:ext uri="{FF2B5EF4-FFF2-40B4-BE49-F238E27FC236}">
                <a16:creationId xmlns:a16="http://schemas.microsoft.com/office/drawing/2014/main" id="{04B162B4-2B2B-FF9A-D24C-B1568672B195}"/>
              </a:ext>
            </a:extLst>
          </p:cNvPr>
          <p:cNvPicPr>
            <a:picLocks noChangeAspect="1"/>
          </p:cNvPicPr>
          <p:nvPr userDrawn="1"/>
        </p:nvPicPr>
        <p:blipFill>
          <a:blip r:embed="rId4" cstate="print">
            <a:extLst>
              <a:ext uri="{28A0092B-C50C-407E-A947-70E740481C1C}">
                <a14:useLocalDpi xmlns:a14="http://schemas.microsoft.com/office/drawing/2010/main" val="0"/>
              </a:ext>
            </a:extLst>
          </a:blip>
          <a:srcRect/>
          <a:stretch/>
        </p:blipFill>
        <p:spPr>
          <a:xfrm>
            <a:off x="10702700" y="5541299"/>
            <a:ext cx="1316701" cy="1316701"/>
          </a:xfrm>
          <a:prstGeom prst="rect">
            <a:avLst/>
          </a:prstGeom>
        </p:spPr>
      </p:pic>
      <p:sp>
        <p:nvSpPr>
          <p:cNvPr id="5" name="flSlideMaster.1_Divider Slide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594357589"/>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Divider Slide 0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6F1A5EB-66FB-4E72-9820-DCC7810BD940}"/>
              </a:ext>
            </a:extLst>
          </p:cNvPr>
          <p:cNvSpPr/>
          <p:nvPr userDrawn="1"/>
        </p:nvSpPr>
        <p:spPr>
          <a:xfrm>
            <a:off x="0" y="0"/>
            <a:ext cx="12192000" cy="6858000"/>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pic>
        <p:nvPicPr>
          <p:cNvPr id="2" name="Graphic 1">
            <a:extLst>
              <a:ext uri="{FF2B5EF4-FFF2-40B4-BE49-F238E27FC236}">
                <a16:creationId xmlns:a16="http://schemas.microsoft.com/office/drawing/2014/main" id="{07F4D272-D915-4C06-AC69-1D5A66C0EAF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2866" t="11632" r="18761" b="8518"/>
          <a:stretch/>
        </p:blipFill>
        <p:spPr>
          <a:xfrm>
            <a:off x="4828017" y="0"/>
            <a:ext cx="7363983" cy="6858000"/>
          </a:xfrm>
          <a:prstGeom prst="rect">
            <a:avLst/>
          </a:prstGeom>
        </p:spPr>
      </p:pic>
      <p:sp>
        <p:nvSpPr>
          <p:cNvPr id="32" name="Text Placeholder 31">
            <a:extLst>
              <a:ext uri="{FF2B5EF4-FFF2-40B4-BE49-F238E27FC236}">
                <a16:creationId xmlns:a16="http://schemas.microsoft.com/office/drawing/2014/main" id="{FD4A84EE-FF4A-4142-9BBF-E30DFE8BFDAC}"/>
              </a:ext>
            </a:extLst>
          </p:cNvPr>
          <p:cNvSpPr>
            <a:spLocks noGrp="1"/>
          </p:cNvSpPr>
          <p:nvPr>
            <p:ph type="body" sz="quarter" idx="12" hasCustomPrompt="1"/>
          </p:nvPr>
        </p:nvSpPr>
        <p:spPr>
          <a:xfrm>
            <a:off x="371475" y="1376363"/>
            <a:ext cx="7985125" cy="1849437"/>
          </a:xfrm>
        </p:spPr>
        <p:txBody>
          <a:bodyPr anchor="b">
            <a:normAutofit/>
          </a:bodyPr>
          <a:lstStyle>
            <a:lvl1pPr marL="0" indent="0" algn="l">
              <a:buNone/>
              <a:defRPr sz="5400" b="1">
                <a:solidFill>
                  <a:schemeClr val="tx2"/>
                </a:solidFill>
                <a:latin typeface="+mj-lt"/>
              </a:defRPr>
            </a:lvl1pPr>
          </a:lstStyle>
          <a:p>
            <a:pPr lvl="0"/>
            <a:r>
              <a:rPr lang="en-US"/>
              <a:t>divider slide</a:t>
            </a:r>
          </a:p>
        </p:txBody>
      </p:sp>
      <p:sp>
        <p:nvSpPr>
          <p:cNvPr id="3" name="Footer Placeholder 2">
            <a:extLst>
              <a:ext uri="{FF2B5EF4-FFF2-40B4-BE49-F238E27FC236}">
                <a16:creationId xmlns:a16="http://schemas.microsoft.com/office/drawing/2014/main" id="{FA3A6C44-1E60-4AA0-944F-C492A60E4398}"/>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1F238215-5C65-48C8-9961-9D720CA1C721}"/>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4" name="Text Placeholder 14">
            <a:extLst>
              <a:ext uri="{FF2B5EF4-FFF2-40B4-BE49-F238E27FC236}">
                <a16:creationId xmlns:a16="http://schemas.microsoft.com/office/drawing/2014/main" id="{F83F6AC7-331D-4A6A-9706-B0AE45CBCF7B}"/>
              </a:ext>
            </a:extLst>
          </p:cNvPr>
          <p:cNvSpPr>
            <a:spLocks noGrp="1"/>
          </p:cNvSpPr>
          <p:nvPr>
            <p:ph type="body" sz="quarter" idx="13" hasCustomPrompt="1"/>
          </p:nvPr>
        </p:nvSpPr>
        <p:spPr>
          <a:xfrm>
            <a:off x="371475" y="3526826"/>
            <a:ext cx="7985125" cy="1332511"/>
          </a:xfrm>
        </p:spPr>
        <p:txBody>
          <a:bodyPr>
            <a:normAutofit/>
          </a:bodyPr>
          <a:lstStyle>
            <a:lvl1pPr marL="0" indent="0">
              <a:buNone/>
              <a:defRPr sz="2400">
                <a:solidFill>
                  <a:schemeClr val="tx2"/>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t>Add your text here</a:t>
            </a:r>
            <a:endParaRPr lang="en-IN"/>
          </a:p>
        </p:txBody>
      </p:sp>
      <p:pic>
        <p:nvPicPr>
          <p:cNvPr id="8" name="Picture 7" descr="Logo&#10;&#10;Description automatically generated">
            <a:extLst>
              <a:ext uri="{FF2B5EF4-FFF2-40B4-BE49-F238E27FC236}">
                <a16:creationId xmlns:a16="http://schemas.microsoft.com/office/drawing/2014/main" id="{8FB61337-9E02-4544-A198-C6160F1B37A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630913" y="5371020"/>
            <a:ext cx="1398957" cy="1172655"/>
          </a:xfrm>
          <a:prstGeom prst="rect">
            <a:avLst/>
          </a:prstGeom>
        </p:spPr>
      </p:pic>
      <p:sp>
        <p:nvSpPr>
          <p:cNvPr id="5" name="flSlideMaster.1_Divider Slide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525226032"/>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8828AC15-A8BA-01C1-DCE7-7CE90B4D42C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normAutofit/>
          </a:bodyPr>
          <a:lstStyle>
            <a:lvl1pPr>
              <a:defRPr sz="3200"/>
            </a:lvl1pPr>
          </a:lstStyle>
          <a:p>
            <a:r>
              <a:rPr lang="en-US"/>
              <a:t>title</a:t>
            </a:r>
            <a:endParaRPr lang="en-IN"/>
          </a:p>
        </p:txBody>
      </p:sp>
      <p:sp>
        <p:nvSpPr>
          <p:cNvPr id="3" name="Content Placeholder 2"/>
          <p:cNvSpPr>
            <a:spLocks noGrp="1"/>
          </p:cNvSpPr>
          <p:nvPr>
            <p:ph idx="1" hasCustomPrompt="1"/>
          </p:nvPr>
        </p:nvSpPr>
        <p:spPr>
          <a:xfrm>
            <a:off x="371475" y="1376364"/>
            <a:ext cx="11412538"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4" name="flSlideMaster.1_Title and Content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494647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1_Title Content with multiple headers">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3265CD1A-D367-9B2E-3D34-F824D61263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6" y="2343367"/>
            <a:ext cx="11412538" cy="3317658"/>
          </a:xfrm>
        </p:spPr>
        <p:txBody>
          <a:bodyPr/>
          <a:lstStyle>
            <a:lvl1pPr>
              <a:buClr>
                <a:schemeClr val="accent1"/>
              </a:buClr>
              <a:buSzPct val="80000"/>
              <a:defRPr sz="1400">
                <a:solidFill>
                  <a:schemeClr val="tx2"/>
                </a:solidFill>
              </a:defRPr>
            </a:lvl1pPr>
            <a:lvl2pPr>
              <a:buClr>
                <a:schemeClr val="accent1"/>
              </a:buClr>
              <a:buSzPct val="80000"/>
              <a:defRPr sz="1200">
                <a:solidFill>
                  <a:schemeClr val="tx2"/>
                </a:solidFill>
              </a:defRPr>
            </a:lvl2pPr>
            <a:lvl3pPr>
              <a:buClr>
                <a:schemeClr val="accent1"/>
              </a:buClr>
              <a:buSzPct val="80000"/>
              <a:defRPr sz="11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p>
            <a:fld id="{AC1CC88B-8153-4770-B0DF-840C5C37FBC3}" type="slidenum">
              <a:rPr lang="en-IN" smtClean="0"/>
              <a:t>‹#›</a:t>
            </a:fld>
            <a:endParaRPr lang="en-IN"/>
          </a:p>
        </p:txBody>
      </p:sp>
      <p:sp>
        <p:nvSpPr>
          <p:cNvPr id="8" name="Text Placeholder 7">
            <a:extLst>
              <a:ext uri="{FF2B5EF4-FFF2-40B4-BE49-F238E27FC236}">
                <a16:creationId xmlns:a16="http://schemas.microsoft.com/office/drawing/2014/main" id="{20EEC7BF-3A77-44B3-843D-BB8C5C0BD32C}"/>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cxnSp>
        <p:nvCxnSpPr>
          <p:cNvPr id="9" name="Straight Connector 8">
            <a:extLst>
              <a:ext uri="{FF2B5EF4-FFF2-40B4-BE49-F238E27FC236}">
                <a16:creationId xmlns:a16="http://schemas.microsoft.com/office/drawing/2014/main" id="{95C54E7F-652D-4C01-BDC0-A8A69B126B2A}"/>
              </a:ext>
            </a:extLst>
          </p:cNvPr>
          <p:cNvCxnSpPr>
            <a:cxnSpLocks/>
          </p:cNvCxnSpPr>
          <p:nvPr userDrawn="1"/>
        </p:nvCxnSpPr>
        <p:spPr>
          <a:xfrm>
            <a:off x="371475" y="1678095"/>
            <a:ext cx="11412538"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F3964D0E-0FB1-4F63-A9A4-24866CABB6FC}"/>
              </a:ext>
            </a:extLst>
          </p:cNvPr>
          <p:cNvSpPr>
            <a:spLocks noGrp="1"/>
          </p:cNvSpPr>
          <p:nvPr>
            <p:ph type="body" sz="quarter" idx="15" hasCustomPrompt="1"/>
          </p:nvPr>
        </p:nvSpPr>
        <p:spPr>
          <a:xfrm>
            <a:off x="371475" y="1828169"/>
            <a:ext cx="11412538" cy="365125"/>
          </a:xfrm>
        </p:spPr>
        <p:txBody>
          <a:bodyPr anchor="ctr">
            <a:noAutofit/>
          </a:bodyPr>
          <a:lstStyle>
            <a:lvl1pPr marL="0" indent="0">
              <a:buNone/>
              <a:defRPr sz="1600">
                <a:solidFill>
                  <a:schemeClr val="tx2"/>
                </a:solidFill>
              </a:defRPr>
            </a:lvl1pPr>
          </a:lstStyle>
          <a:p>
            <a:pPr lvl="0"/>
            <a:r>
              <a:rPr lang="en-US"/>
              <a:t>click to edit master text styles</a:t>
            </a:r>
          </a:p>
        </p:txBody>
      </p:sp>
      <p:sp>
        <p:nvSpPr>
          <p:cNvPr id="4" name="flSlideMaster.1_Title Content with multiple header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34283442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1_Only Title slid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2A31B50A-3493-858F-A5DD-3E8B3BB736F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4" name="Footer Placeholder 3"/>
          <p:cNvSpPr>
            <a:spLocks noGrp="1"/>
          </p:cNvSpPr>
          <p:nvPr>
            <p:ph type="ftr" sz="quarter" idx="11"/>
          </p:nvPr>
        </p:nvSpPr>
        <p:spPr/>
        <p:txBody>
          <a:bodyPr/>
          <a:lstStyle/>
          <a:p>
            <a:r>
              <a:rPr lang="en-IN"/>
              <a:t>Vodafone Idea Confidential</a:t>
            </a:r>
          </a:p>
        </p:txBody>
      </p:sp>
      <p:sp>
        <p:nvSpPr>
          <p:cNvPr id="5" name="Slide Number Placeholder 4"/>
          <p:cNvSpPr>
            <a:spLocks noGrp="1"/>
          </p:cNvSpPr>
          <p:nvPr>
            <p:ph type="sldNum" sz="quarter" idx="12"/>
          </p:nvPr>
        </p:nvSpPr>
        <p:spPr/>
        <p:txBody>
          <a:bodyPr/>
          <a:lstStyle/>
          <a:p>
            <a:fld id="{AC1CC88B-8153-4770-B0DF-840C5C37FBC3}" type="slidenum">
              <a:rPr lang="en-IN" smtClean="0"/>
              <a:t>‹#›</a:t>
            </a:fld>
            <a:endParaRPr lang="en-IN"/>
          </a:p>
        </p:txBody>
      </p:sp>
      <p:sp>
        <p:nvSpPr>
          <p:cNvPr id="7" name="Text Placeholder 7">
            <a:extLst>
              <a:ext uri="{FF2B5EF4-FFF2-40B4-BE49-F238E27FC236}">
                <a16:creationId xmlns:a16="http://schemas.microsoft.com/office/drawing/2014/main" id="{4E432990-150A-4D54-AC7A-F5AD4D083C74}"/>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sp>
        <p:nvSpPr>
          <p:cNvPr id="3" name="flSlideMaster.1_Only Title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97492423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Title Content with Picture">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0E0B6857-CC8B-0669-3D1F-4949955519D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6148595"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0"/>
            <a:ext cx="5343525" cy="6858000"/>
          </a:xfrm>
          <a:solidFill>
            <a:schemeClr val="bg1">
              <a:lumMod val="95000"/>
            </a:schemeClr>
          </a:solidFill>
        </p:spPr>
        <p:txBody>
          <a:bodyPr/>
          <a:lstStyle/>
          <a:p>
            <a:endParaRPr lang="en-IN"/>
          </a:p>
        </p:txBody>
      </p:sp>
      <p:sp>
        <p:nvSpPr>
          <p:cNvPr id="4" name="flSlideMaster.1_Title Content with Pictur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7720259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Title Content with Picture Collage">
    <p:spTree>
      <p:nvGrpSpPr>
        <p:cNvPr id="1" name=""/>
        <p:cNvGrpSpPr/>
        <p:nvPr/>
      </p:nvGrpSpPr>
      <p:grpSpPr>
        <a:xfrm>
          <a:off x="0" y="0"/>
          <a:ext cx="0" cy="0"/>
          <a:chOff x="0" y="0"/>
          <a:chExt cx="0" cy="0"/>
        </a:xfrm>
      </p:grpSpPr>
      <p:sp>
        <p:nvSpPr>
          <p:cNvPr id="7" name="Picture Placeholder 11">
            <a:extLst>
              <a:ext uri="{FF2B5EF4-FFF2-40B4-BE49-F238E27FC236}">
                <a16:creationId xmlns:a16="http://schemas.microsoft.com/office/drawing/2014/main" id="{BE89A9EA-3A20-408F-A185-762C8930E00E}"/>
              </a:ext>
            </a:extLst>
          </p:cNvPr>
          <p:cNvSpPr>
            <a:spLocks noGrp="1"/>
          </p:cNvSpPr>
          <p:nvPr>
            <p:ph type="pic" sz="quarter" idx="14"/>
          </p:nvPr>
        </p:nvSpPr>
        <p:spPr>
          <a:xfrm>
            <a:off x="6848474" y="3276600"/>
            <a:ext cx="2643395" cy="3581400"/>
          </a:xfrm>
          <a:solidFill>
            <a:schemeClr val="bg1">
              <a:lumMod val="95000"/>
            </a:schemeClr>
          </a:solidFill>
        </p:spPr>
        <p:txBody>
          <a:bodyPr/>
          <a:lstStyle/>
          <a:p>
            <a:endParaRPr lang="en-IN"/>
          </a:p>
        </p:txBody>
      </p:sp>
      <p:sp>
        <p:nvSpPr>
          <p:cNvPr id="8" name="Picture Placeholder 11">
            <a:extLst>
              <a:ext uri="{FF2B5EF4-FFF2-40B4-BE49-F238E27FC236}">
                <a16:creationId xmlns:a16="http://schemas.microsoft.com/office/drawing/2014/main" id="{505464E7-0736-4C11-A3D7-0A6E4D32F34A}"/>
              </a:ext>
            </a:extLst>
          </p:cNvPr>
          <p:cNvSpPr>
            <a:spLocks noGrp="1"/>
          </p:cNvSpPr>
          <p:nvPr>
            <p:ph type="pic" sz="quarter" idx="15"/>
          </p:nvPr>
        </p:nvSpPr>
        <p:spPr>
          <a:xfrm>
            <a:off x="9549600" y="3276600"/>
            <a:ext cx="2642400" cy="3581400"/>
          </a:xfrm>
          <a:solidFill>
            <a:schemeClr val="bg1">
              <a:lumMod val="95000"/>
            </a:schemeClr>
          </a:solidFill>
        </p:spPr>
        <p:txBody>
          <a:bodyPr/>
          <a:lstStyle/>
          <a:p>
            <a:endParaRPr lang="en-IN"/>
          </a:p>
        </p:txBody>
      </p:sp>
      <p:sp>
        <p:nvSpPr>
          <p:cNvPr id="2" name="Title 1"/>
          <p:cNvSpPr>
            <a:spLocks noGrp="1"/>
          </p:cNvSpPr>
          <p:nvPr>
            <p:ph type="title" hasCustomPrompt="1"/>
          </p:nvPr>
        </p:nvSpPr>
        <p:spPr>
          <a:xfrm>
            <a:off x="371475" y="379413"/>
            <a:ext cx="6148595" cy="709612"/>
          </a:xfrm>
        </p:spPr>
        <p:txBody>
          <a:bodyPr/>
          <a:lstStyle>
            <a:lvl1pPr>
              <a:defRPr/>
            </a:lvl1pPr>
          </a:lstStyle>
          <a:p>
            <a:r>
              <a:rPr lang="en-US"/>
              <a:t>title</a:t>
            </a:r>
            <a:endParaRPr lang="en-IN"/>
          </a:p>
        </p:txBody>
      </p:sp>
      <p:sp>
        <p:nvSpPr>
          <p:cNvPr id="3" name="Content Placeholder 2"/>
          <p:cNvSpPr>
            <a:spLocks noGrp="1"/>
          </p:cNvSpPr>
          <p:nvPr>
            <p:ph idx="1" hasCustomPrompt="1"/>
          </p:nvPr>
        </p:nvSpPr>
        <p:spPr>
          <a:xfrm>
            <a:off x="371475" y="1376364"/>
            <a:ext cx="6148595" cy="4284662"/>
          </a:xfrm>
        </p:spPr>
        <p:txBody>
          <a:bodyPr>
            <a:normAutofit/>
          </a:bodyPr>
          <a:lstStyle>
            <a:lvl1pPr>
              <a:spcBef>
                <a:spcPts val="600"/>
              </a:spcBef>
              <a:buClr>
                <a:schemeClr val="accent1"/>
              </a:buClr>
              <a:buSzPct val="100000"/>
              <a:defRPr sz="2000">
                <a:solidFill>
                  <a:schemeClr val="tx2"/>
                </a:solidFill>
              </a:defRPr>
            </a:lvl1pPr>
            <a:lvl2pPr>
              <a:spcBef>
                <a:spcPts val="600"/>
              </a:spcBef>
              <a:buClr>
                <a:schemeClr val="accent1"/>
              </a:buClr>
              <a:buSzPct val="100000"/>
              <a:defRPr sz="1800">
                <a:solidFill>
                  <a:schemeClr val="tx2"/>
                </a:solidFill>
              </a:defRPr>
            </a:lvl2pPr>
            <a:lvl3pPr>
              <a:spcBef>
                <a:spcPts val="600"/>
              </a:spcBef>
              <a:buClr>
                <a:schemeClr val="accent1"/>
              </a:buClr>
              <a:buSzPct val="100000"/>
              <a:defRPr sz="1600">
                <a:solidFill>
                  <a:schemeClr val="tx2"/>
                </a:solidFill>
              </a:defRPr>
            </a:lvl3pPr>
            <a:lvl4pPr>
              <a:spcBef>
                <a:spcPts val="600"/>
              </a:spcBef>
              <a:buClr>
                <a:schemeClr val="accent1"/>
              </a:buClr>
              <a:buSzPct val="100000"/>
              <a:defRPr sz="1100">
                <a:solidFill>
                  <a:schemeClr val="tx2"/>
                </a:solidFill>
              </a:defRPr>
            </a:lvl4pPr>
            <a:lvl5pPr>
              <a:spcBef>
                <a:spcPts val="600"/>
              </a:spcBef>
              <a:buClr>
                <a:schemeClr val="accent1"/>
              </a:buClr>
              <a:buSzPct val="10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ooter Placeholder 4"/>
          <p:cNvSpPr>
            <a:spLocks noGrp="1"/>
          </p:cNvSpPr>
          <p:nvPr>
            <p:ph type="ftr" sz="quarter" idx="11"/>
          </p:nvPr>
        </p:nvSpPr>
        <p:spPr/>
        <p:txBody>
          <a:bodyPr/>
          <a:lstStyle/>
          <a:p>
            <a:r>
              <a:rPr lang="en-IN"/>
              <a:t>Vodafone Idea Confidential</a:t>
            </a: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12" name="Picture Placeholder 11">
            <a:extLst>
              <a:ext uri="{FF2B5EF4-FFF2-40B4-BE49-F238E27FC236}">
                <a16:creationId xmlns:a16="http://schemas.microsoft.com/office/drawing/2014/main" id="{60FF5C32-8789-45B0-B898-76781F966906}"/>
              </a:ext>
            </a:extLst>
          </p:cNvPr>
          <p:cNvSpPr>
            <a:spLocks noGrp="1"/>
          </p:cNvSpPr>
          <p:nvPr>
            <p:ph type="pic" sz="quarter" idx="13"/>
          </p:nvPr>
        </p:nvSpPr>
        <p:spPr>
          <a:xfrm>
            <a:off x="6848475" y="-1"/>
            <a:ext cx="5343525" cy="3230033"/>
          </a:xfrm>
          <a:solidFill>
            <a:schemeClr val="bg1">
              <a:lumMod val="95000"/>
            </a:schemeClr>
          </a:solidFill>
        </p:spPr>
        <p:txBody>
          <a:bodyPr/>
          <a:lstStyle/>
          <a:p>
            <a:endParaRPr lang="en-IN"/>
          </a:p>
        </p:txBody>
      </p:sp>
      <p:sp>
        <p:nvSpPr>
          <p:cNvPr id="4" name="flSlideMaster.1_Title Content with Picture Collag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0050473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preserve="1" userDrawn="1">
  <p:cSld name="1_Layout 2x1 01">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CDAB18DA-DFE2-8028-95B1-EB8AA49E1B7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832758"/>
            <a:ext cx="5331692" cy="3828267"/>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452413" y="1841499"/>
            <a:ext cx="5331600" cy="3819525"/>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2"/>
                </a:solidFill>
              </a:defRPr>
            </a:lvl1pPr>
          </a:lstStyle>
          <a:p>
            <a:pPr lvl="0"/>
            <a:r>
              <a:rPr lang="en-IN"/>
              <a:t>subtitle</a:t>
            </a:r>
          </a:p>
        </p:txBody>
      </p:sp>
      <p:cxnSp>
        <p:nvCxnSpPr>
          <p:cNvPr id="10" name="Straight Connector 9">
            <a:extLst>
              <a:ext uri="{FF2B5EF4-FFF2-40B4-BE49-F238E27FC236}">
                <a16:creationId xmlns:a16="http://schemas.microsoft.com/office/drawing/2014/main" id="{BE867653-08D4-44C9-8019-32D9B5E6B035}"/>
              </a:ext>
            </a:extLst>
          </p:cNvPr>
          <p:cNvCxnSpPr>
            <a:cxnSpLocks/>
          </p:cNvCxnSpPr>
          <p:nvPr userDrawn="1"/>
        </p:nvCxnSpPr>
        <p:spPr>
          <a:xfrm>
            <a:off x="6096000" y="1841499"/>
            <a:ext cx="0" cy="3819527"/>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Layout 2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2360374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1_Layout 2x1 02">
    <p:spTree>
      <p:nvGrpSpPr>
        <p:cNvPr id="1" name=""/>
        <p:cNvGrpSpPr/>
        <p:nvPr/>
      </p:nvGrpSpPr>
      <p:grpSpPr>
        <a:xfrm>
          <a:off x="0" y="0"/>
          <a:ext cx="0" cy="0"/>
          <a:chOff x="0" y="0"/>
          <a:chExt cx="0" cy="0"/>
        </a:xfrm>
      </p:grpSpPr>
      <p:pic>
        <p:nvPicPr>
          <p:cNvPr id="10" name="Picture 9" descr="Background pattern&#10;&#10;Description automatically generated with low confidence">
            <a:extLst>
              <a:ext uri="{FF2B5EF4-FFF2-40B4-BE49-F238E27FC236}">
                <a16:creationId xmlns:a16="http://schemas.microsoft.com/office/drawing/2014/main" id="{CDF7A360-6995-4E52-61F7-9BD109E0428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0" name="Rectangle 19">
            <a:extLst>
              <a:ext uri="{FF2B5EF4-FFF2-40B4-BE49-F238E27FC236}">
                <a16:creationId xmlns:a16="http://schemas.microsoft.com/office/drawing/2014/main" id="{34D67353-15AD-4D7B-A9A1-3B80785535BC}"/>
              </a:ext>
            </a:extLst>
          </p:cNvPr>
          <p:cNvSpPr/>
          <p:nvPr userDrawn="1"/>
        </p:nvSpPr>
        <p:spPr>
          <a:xfrm>
            <a:off x="6452413"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0BBD5B03-B0E6-4452-9A37-F8FE440C80DF}"/>
              </a:ext>
            </a:extLst>
          </p:cNvPr>
          <p:cNvSpPr/>
          <p:nvPr userDrawn="1"/>
        </p:nvSpPr>
        <p:spPr>
          <a:xfrm>
            <a:off x="371521" y="3471531"/>
            <a:ext cx="5331600"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83912" y="3548746"/>
            <a:ext cx="5106819" cy="2035064"/>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564013" y="3549278"/>
            <a:ext cx="5108400" cy="2034000"/>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2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1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0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Picture Placeholder 7">
            <a:extLst>
              <a:ext uri="{FF2B5EF4-FFF2-40B4-BE49-F238E27FC236}">
                <a16:creationId xmlns:a16="http://schemas.microsoft.com/office/drawing/2014/main" id="{989E6F58-4CE4-4F4D-A6DA-83E7329EA155}"/>
              </a:ext>
            </a:extLst>
          </p:cNvPr>
          <p:cNvSpPr>
            <a:spLocks noGrp="1"/>
          </p:cNvSpPr>
          <p:nvPr>
            <p:ph type="pic" sz="quarter" idx="17"/>
          </p:nvPr>
        </p:nvSpPr>
        <p:spPr>
          <a:xfrm>
            <a:off x="371475" y="1376363"/>
            <a:ext cx="5331600" cy="1962260"/>
          </a:xfrm>
        </p:spPr>
        <p:txBody>
          <a:bodyPr/>
          <a:lstStyle/>
          <a:p>
            <a:endParaRPr lang="en-IN"/>
          </a:p>
        </p:txBody>
      </p:sp>
      <p:sp>
        <p:nvSpPr>
          <p:cNvPr id="11" name="Picture Placeholder 7">
            <a:extLst>
              <a:ext uri="{FF2B5EF4-FFF2-40B4-BE49-F238E27FC236}">
                <a16:creationId xmlns:a16="http://schemas.microsoft.com/office/drawing/2014/main" id="{1D728D7E-5880-46C1-95A6-CBA47FBAE0AB}"/>
              </a:ext>
            </a:extLst>
          </p:cNvPr>
          <p:cNvSpPr>
            <a:spLocks noGrp="1"/>
          </p:cNvSpPr>
          <p:nvPr>
            <p:ph type="pic" sz="quarter" idx="18"/>
          </p:nvPr>
        </p:nvSpPr>
        <p:spPr>
          <a:xfrm>
            <a:off x="6452413" y="1376363"/>
            <a:ext cx="5331600" cy="1962260"/>
          </a:xfrm>
        </p:spPr>
        <p:txBody>
          <a:bodyPr/>
          <a:lstStyle/>
          <a:p>
            <a:endParaRPr lang="en-IN"/>
          </a:p>
        </p:txBody>
      </p:sp>
      <p:sp>
        <p:nvSpPr>
          <p:cNvPr id="8" name="flSlideMaster.1_Layout 2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13353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3D7B3-AFED-4485-86CD-78A9E53D7035}"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357597429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1_Layout 2x1 03">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340FA665-0532-5ADD-3D5A-FAFEEFCA2D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3838" y="1638300"/>
            <a:ext cx="5331692" cy="3959225"/>
          </a:xfrm>
        </p:spPr>
        <p:txBody>
          <a:bodyPr>
            <a:normAutofit/>
          </a:bodyPr>
          <a:lstStyle>
            <a:lvl1pPr>
              <a:buClr>
                <a:schemeClr val="accent1"/>
              </a:buClr>
              <a:buSzPct val="80000"/>
              <a:defRPr sz="2000">
                <a:solidFill>
                  <a:schemeClr val="tx2"/>
                </a:solidFill>
              </a:defRPr>
            </a:lvl1pPr>
            <a:lvl2pPr>
              <a:buClr>
                <a:schemeClr val="accent1"/>
              </a:buClr>
              <a:buSzPct val="80000"/>
              <a:defRPr sz="1800">
                <a:solidFill>
                  <a:schemeClr val="tx2"/>
                </a:solidFill>
              </a:defRPr>
            </a:lvl2pPr>
            <a:lvl3pPr>
              <a:buClr>
                <a:schemeClr val="accent1"/>
              </a:buClr>
              <a:buSzPct val="80000"/>
              <a:defRPr sz="1600">
                <a:solidFill>
                  <a:schemeClr val="tx2"/>
                </a:solidFill>
              </a:defRPr>
            </a:lvl3pPr>
            <a:lvl4pPr>
              <a:buClr>
                <a:schemeClr val="accent1"/>
              </a:buClr>
              <a:buSzPct val="80000"/>
              <a:defRPr sz="1050">
                <a:solidFill>
                  <a:schemeClr val="tx2"/>
                </a:solidFill>
              </a:defRPr>
            </a:lvl4pPr>
            <a:lvl5pPr>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hasCustomPrompt="1"/>
          </p:nvPr>
        </p:nvSpPr>
        <p:spPr>
          <a:xfrm>
            <a:off x="6452413" y="1647341"/>
            <a:ext cx="5331600" cy="3950184"/>
          </a:xfrm>
        </p:spPr>
        <p:txBody>
          <a:bodyPr>
            <a:normAutofit/>
          </a:bodyPr>
          <a:lstStyle>
            <a:lvl1pPr marL="2286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2000" kern="1200" dirty="0" smtClean="0">
                <a:solidFill>
                  <a:schemeClr val="tx2"/>
                </a:solidFill>
                <a:latin typeface="+mn-lt"/>
                <a:ea typeface="+mn-ea"/>
                <a:cs typeface="+mn-cs"/>
              </a:defRPr>
            </a:lvl1pPr>
            <a:lvl2pPr marL="6858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800" kern="1200" dirty="0" smtClean="0">
                <a:solidFill>
                  <a:schemeClr val="tx2"/>
                </a:solidFill>
                <a:latin typeface="+mn-lt"/>
                <a:ea typeface="+mn-ea"/>
                <a:cs typeface="+mn-cs"/>
              </a:defRPr>
            </a:lvl2pPr>
            <a:lvl3pPr marL="11430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600" kern="1200" dirty="0" smtClean="0">
                <a:solidFill>
                  <a:schemeClr val="tx2"/>
                </a:solidFill>
                <a:latin typeface="+mn-lt"/>
                <a:ea typeface="+mn-ea"/>
                <a:cs typeface="+mn-cs"/>
              </a:defRPr>
            </a:lvl3pPr>
            <a:lvl4pPr marL="16002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US" sz="1400" kern="1200" dirty="0" smtClean="0">
                <a:solidFill>
                  <a:schemeClr val="tx2"/>
                </a:solidFill>
                <a:latin typeface="+mn-lt"/>
                <a:ea typeface="+mn-ea"/>
                <a:cs typeface="+mn-cs"/>
              </a:defRPr>
            </a:lvl4pPr>
            <a:lvl5pPr marL="2057400" indent="-228600" algn="l" defTabSz="914400" rtl="0" eaLnBrk="1" latinLnBrk="0" hangingPunct="1">
              <a:lnSpc>
                <a:spcPct val="120000"/>
              </a:lnSpc>
              <a:spcBef>
                <a:spcPts val="600"/>
              </a:spcBef>
              <a:buClr>
                <a:schemeClr val="accent1"/>
              </a:buClr>
              <a:buSzPct val="80000"/>
              <a:buFont typeface="Arial" panose="020B0604020202020204" pitchFamily="34" charset="0"/>
              <a:buChar char="•"/>
              <a:defRPr lang="en-IN" sz="1100" kern="1200" dirty="0">
                <a:solidFill>
                  <a:schemeClr val="tx2"/>
                </a:solidFill>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5" name="Rectangle 4">
            <a:extLst>
              <a:ext uri="{FF2B5EF4-FFF2-40B4-BE49-F238E27FC236}">
                <a16:creationId xmlns:a16="http://schemas.microsoft.com/office/drawing/2014/main" id="{3FA76FEF-B604-4F56-B048-70FD0B7E2822}"/>
              </a:ext>
            </a:extLst>
          </p:cNvPr>
          <p:cNvSpPr/>
          <p:nvPr userDrawn="1"/>
        </p:nvSpPr>
        <p:spPr>
          <a:xfrm>
            <a:off x="371475" y="1376363"/>
            <a:ext cx="5331692"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B2381E5B-1B61-45BA-A5BA-711D083D4C6F}"/>
              </a:ext>
            </a:extLst>
          </p:cNvPr>
          <p:cNvSpPr/>
          <p:nvPr userDrawn="1"/>
        </p:nvSpPr>
        <p:spPr>
          <a:xfrm>
            <a:off x="6452413" y="1376363"/>
            <a:ext cx="5331692"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8" name="flSlideMaster.1_Layout 2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6034798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1_Layout 2X1 04">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F6305B43-7FB3-4F73-C13A-20B546490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34501E3-EDA7-4BFA-948A-C0950B5DF7F5}"/>
              </a:ext>
            </a:extLst>
          </p:cNvPr>
          <p:cNvSpPr/>
          <p:nvPr userDrawn="1"/>
        </p:nvSpPr>
        <p:spPr>
          <a:xfrm>
            <a:off x="372314"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73995"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1" name="Text Placeholder 7">
            <a:extLst>
              <a:ext uri="{FF2B5EF4-FFF2-40B4-BE49-F238E27FC236}">
                <a16:creationId xmlns:a16="http://schemas.microsoft.com/office/drawing/2014/main" id="{2FC13E11-2C38-4874-8180-DAE072B363BD}"/>
              </a:ext>
            </a:extLst>
          </p:cNvPr>
          <p:cNvSpPr>
            <a:spLocks noGrp="1"/>
          </p:cNvSpPr>
          <p:nvPr>
            <p:ph type="body" sz="quarter" idx="15" hasCustomPrompt="1"/>
          </p:nvPr>
        </p:nvSpPr>
        <p:spPr>
          <a:xfrm>
            <a:off x="371475" y="1376363"/>
            <a:ext cx="5330104" cy="698183"/>
          </a:xfrm>
          <a:solidFill>
            <a:schemeClr val="accent4"/>
          </a:solidFill>
        </p:spPr>
        <p:txBody>
          <a:bodyPr anchor="ctr">
            <a:noAutofit/>
          </a:bodyPr>
          <a:lstStyle>
            <a:lvl1pPr marL="0" indent="0">
              <a:buNone/>
              <a:defRPr sz="1800" b="1">
                <a:solidFill>
                  <a:schemeClr val="bg1"/>
                </a:solidFill>
              </a:defRPr>
            </a:lvl1pPr>
          </a:lstStyle>
          <a:p>
            <a:pPr lvl="0"/>
            <a:r>
              <a:rPr lang="en-US"/>
              <a:t>click to edit master text styles</a:t>
            </a:r>
          </a:p>
        </p:txBody>
      </p:sp>
      <p:sp>
        <p:nvSpPr>
          <p:cNvPr id="12" name="Text Placeholder 7">
            <a:extLst>
              <a:ext uri="{FF2B5EF4-FFF2-40B4-BE49-F238E27FC236}">
                <a16:creationId xmlns:a16="http://schemas.microsoft.com/office/drawing/2014/main" id="{E24D01E9-0958-4C9A-B9F9-8B1B1C04BD6E}"/>
              </a:ext>
            </a:extLst>
          </p:cNvPr>
          <p:cNvSpPr>
            <a:spLocks noGrp="1"/>
          </p:cNvSpPr>
          <p:nvPr>
            <p:ph type="body" sz="quarter" idx="16" hasCustomPrompt="1"/>
          </p:nvPr>
        </p:nvSpPr>
        <p:spPr>
          <a:xfrm>
            <a:off x="6453909" y="1386191"/>
            <a:ext cx="5330104" cy="698400"/>
          </a:xfrm>
          <a:solidFill>
            <a:schemeClr val="accent5"/>
          </a:solidFill>
        </p:spPr>
        <p:txBody>
          <a:bodyPr anchor="ctr">
            <a:noAutofit/>
          </a:bodyPr>
          <a:lstStyle>
            <a:lvl1pPr marL="0" indent="0">
              <a:buNone/>
              <a:defRPr sz="1800" b="1">
                <a:solidFill>
                  <a:schemeClr val="tx2"/>
                </a:solidFill>
              </a:defRPr>
            </a:lvl1pPr>
          </a:lstStyle>
          <a:p>
            <a:pPr lvl="0"/>
            <a:r>
              <a:rPr lang="en-US"/>
              <a:t>click to edit master text styles</a:t>
            </a:r>
          </a:p>
        </p:txBody>
      </p:sp>
      <p:sp>
        <p:nvSpPr>
          <p:cNvPr id="13" name="Rectangle 12">
            <a:extLst>
              <a:ext uri="{FF2B5EF4-FFF2-40B4-BE49-F238E27FC236}">
                <a16:creationId xmlns:a16="http://schemas.microsoft.com/office/drawing/2014/main" id="{3D6525A9-E3DB-4375-9F05-46B565F65077}"/>
              </a:ext>
            </a:extLst>
          </p:cNvPr>
          <p:cNvSpPr/>
          <p:nvPr userDrawn="1"/>
        </p:nvSpPr>
        <p:spPr>
          <a:xfrm>
            <a:off x="6453955" y="2226365"/>
            <a:ext cx="5330058" cy="3434660"/>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4" name="Content Placeholder 2">
            <a:extLst>
              <a:ext uri="{FF2B5EF4-FFF2-40B4-BE49-F238E27FC236}">
                <a16:creationId xmlns:a16="http://schemas.microsoft.com/office/drawing/2014/main" id="{E515CA83-45A5-4DFB-AEF9-EFAEFEE4488E}"/>
              </a:ext>
            </a:extLst>
          </p:cNvPr>
          <p:cNvSpPr>
            <a:spLocks noGrp="1"/>
          </p:cNvSpPr>
          <p:nvPr>
            <p:ph sz="half" idx="17" hasCustomPrompt="1"/>
          </p:nvPr>
        </p:nvSpPr>
        <p:spPr>
          <a:xfrm>
            <a:off x="6555636" y="2294125"/>
            <a:ext cx="5126697" cy="3299141"/>
          </a:xfrm>
        </p:spPr>
        <p:txBody>
          <a:bodyPr>
            <a:normAutofit/>
          </a:bodyPr>
          <a:lstStyle>
            <a:lvl1pPr>
              <a:buClr>
                <a:schemeClr val="accent1"/>
              </a:buClr>
              <a:buSzPct val="80000"/>
              <a:defRPr sz="1600">
                <a:solidFill>
                  <a:schemeClr val="tx2"/>
                </a:solidFill>
              </a:defRPr>
            </a:lvl1pPr>
            <a:lvl2pPr>
              <a:buClr>
                <a:schemeClr val="accent1"/>
              </a:buClr>
              <a:buSzPct val="80000"/>
              <a:defRPr sz="1400">
                <a:solidFill>
                  <a:schemeClr val="tx2"/>
                </a:solidFill>
              </a:defRPr>
            </a:lvl2pPr>
            <a:lvl3pPr>
              <a:buClr>
                <a:schemeClr val="accent1"/>
              </a:buClr>
              <a:buSzPct val="80000"/>
              <a:defRPr sz="1200">
                <a:solidFill>
                  <a:schemeClr val="tx2"/>
                </a:solidFill>
              </a:defRPr>
            </a:lvl3pPr>
            <a:lvl4pPr>
              <a:buClr>
                <a:schemeClr val="accent1"/>
              </a:buClr>
              <a:buSzPct val="80000"/>
              <a:defRPr sz="1100">
                <a:solidFill>
                  <a:schemeClr val="tx2"/>
                </a:solidFill>
              </a:defRPr>
            </a:lvl4pPr>
            <a:lvl5pPr>
              <a:buClr>
                <a:schemeClr val="accent1"/>
              </a:buClr>
              <a:buSzPct val="80000"/>
              <a:defRPr sz="10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2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52545696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Layout 3x1 01">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6DFA20BB-B8A9-EA8C-9804-A88674547C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790698"/>
            <a:ext cx="3493655"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9" name="Text Placeholder 7">
            <a:extLst>
              <a:ext uri="{FF2B5EF4-FFF2-40B4-BE49-F238E27FC236}">
                <a16:creationId xmlns:a16="http://schemas.microsoft.com/office/drawing/2014/main" id="{F7337EE2-8B81-4157-A038-5F44FE0736A2}"/>
              </a:ext>
            </a:extLst>
          </p:cNvPr>
          <p:cNvSpPr>
            <a:spLocks noGrp="1"/>
          </p:cNvSpPr>
          <p:nvPr>
            <p:ph type="body" sz="quarter" idx="14" hasCustomPrompt="1"/>
          </p:nvPr>
        </p:nvSpPr>
        <p:spPr>
          <a:xfrm>
            <a:off x="371475" y="1196975"/>
            <a:ext cx="11412538" cy="365125"/>
          </a:xfrm>
        </p:spPr>
        <p:txBody>
          <a:bodyPr anchor="ctr">
            <a:noAutofit/>
          </a:bodyPr>
          <a:lstStyle>
            <a:lvl1pPr marL="0" indent="0">
              <a:buNone/>
              <a:defRPr sz="2000" b="1">
                <a:solidFill>
                  <a:schemeClr val="tx1"/>
                </a:solidFill>
              </a:defRPr>
            </a:lvl1pPr>
          </a:lstStyle>
          <a:p>
            <a:pPr lvl="0"/>
            <a:r>
              <a:rPr lang="en-IN"/>
              <a:t>subtitle</a:t>
            </a:r>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790698"/>
            <a:ext cx="3495600" cy="3870327"/>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1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7900446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Layout 3x1 02">
    <p:spTree>
      <p:nvGrpSpPr>
        <p:cNvPr id="1" name=""/>
        <p:cNvGrpSpPr/>
        <p:nvPr/>
      </p:nvGrpSpPr>
      <p:grpSpPr>
        <a:xfrm>
          <a:off x="0" y="0"/>
          <a:ext cx="0" cy="0"/>
          <a:chOff x="0" y="0"/>
          <a:chExt cx="0" cy="0"/>
        </a:xfrm>
      </p:grpSpPr>
      <p:pic>
        <p:nvPicPr>
          <p:cNvPr id="5" name="Picture 4" descr="Background pattern&#10;&#10;Description automatically generated with low confidence">
            <a:extLst>
              <a:ext uri="{FF2B5EF4-FFF2-40B4-BE49-F238E27FC236}">
                <a16:creationId xmlns:a16="http://schemas.microsoft.com/office/drawing/2014/main" id="{3AF935BE-C37B-98B0-618C-77939F3CAB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3" name="Content Placeholder 2"/>
          <p:cNvSpPr>
            <a:spLocks noGrp="1"/>
          </p:cNvSpPr>
          <p:nvPr>
            <p:ph sz="half" idx="1" hasCustomPrompt="1"/>
          </p:nvPr>
        </p:nvSpPr>
        <p:spPr>
          <a:xfrm>
            <a:off x="371475" y="1376364"/>
            <a:ext cx="3493655"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376364"/>
            <a:ext cx="3495600" cy="4284660"/>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13529554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1_Layout 3x1 03">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FB80C786-233A-883A-8FF4-8E3425EE968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Rectangle 4">
            <a:extLst>
              <a:ext uri="{FF2B5EF4-FFF2-40B4-BE49-F238E27FC236}">
                <a16:creationId xmlns:a16="http://schemas.microsoft.com/office/drawing/2014/main" id="{59C25681-5D7D-466A-B531-1D9CEAAE4EF7}"/>
              </a:ext>
            </a:extLst>
          </p:cNvPr>
          <p:cNvSpPr/>
          <p:nvPr userDrawn="1"/>
        </p:nvSpPr>
        <p:spPr>
          <a:xfrm>
            <a:off x="37152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7399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8" name="Picture Placeholder 7">
            <a:extLst>
              <a:ext uri="{FF2B5EF4-FFF2-40B4-BE49-F238E27FC236}">
                <a16:creationId xmlns:a16="http://schemas.microsoft.com/office/drawing/2014/main" id="{B9BC1B57-4DBA-4D0F-BB5A-EF4CB7A203D0}"/>
              </a:ext>
            </a:extLst>
          </p:cNvPr>
          <p:cNvSpPr>
            <a:spLocks noGrp="1"/>
          </p:cNvSpPr>
          <p:nvPr>
            <p:ph type="pic" sz="quarter" idx="17"/>
          </p:nvPr>
        </p:nvSpPr>
        <p:spPr>
          <a:xfrm>
            <a:off x="371475" y="1376363"/>
            <a:ext cx="3494088" cy="1962260"/>
          </a:xfrm>
        </p:spPr>
        <p:txBody>
          <a:bodyPr/>
          <a:lstStyle/>
          <a:p>
            <a:endParaRPr lang="en-IN"/>
          </a:p>
        </p:txBody>
      </p:sp>
      <p:sp>
        <p:nvSpPr>
          <p:cNvPr id="11" name="Picture Placeholder 7">
            <a:extLst>
              <a:ext uri="{FF2B5EF4-FFF2-40B4-BE49-F238E27FC236}">
                <a16:creationId xmlns:a16="http://schemas.microsoft.com/office/drawing/2014/main" id="{1E1501E7-AFD8-4828-AF48-E355FACE52CD}"/>
              </a:ext>
            </a:extLst>
          </p:cNvPr>
          <p:cNvSpPr>
            <a:spLocks noGrp="1"/>
          </p:cNvSpPr>
          <p:nvPr>
            <p:ph type="pic" sz="quarter" idx="18"/>
          </p:nvPr>
        </p:nvSpPr>
        <p:spPr>
          <a:xfrm>
            <a:off x="4330483" y="1376363"/>
            <a:ext cx="3494088" cy="1962260"/>
          </a:xfrm>
        </p:spPr>
        <p:txBody>
          <a:bodyPr/>
          <a:lstStyle/>
          <a:p>
            <a:endParaRPr lang="en-IN"/>
          </a:p>
        </p:txBody>
      </p:sp>
      <p:sp>
        <p:nvSpPr>
          <p:cNvPr id="12" name="Picture Placeholder 7">
            <a:extLst>
              <a:ext uri="{FF2B5EF4-FFF2-40B4-BE49-F238E27FC236}">
                <a16:creationId xmlns:a16="http://schemas.microsoft.com/office/drawing/2014/main" id="{4FD0237C-8B70-4FB4-8954-2876677F19AA}"/>
              </a:ext>
            </a:extLst>
          </p:cNvPr>
          <p:cNvSpPr>
            <a:spLocks noGrp="1"/>
          </p:cNvSpPr>
          <p:nvPr>
            <p:ph type="pic" sz="quarter" idx="19"/>
          </p:nvPr>
        </p:nvSpPr>
        <p:spPr>
          <a:xfrm>
            <a:off x="8288413" y="1376363"/>
            <a:ext cx="3494088" cy="1962260"/>
          </a:xfrm>
        </p:spPr>
        <p:txBody>
          <a:bodyPr/>
          <a:lstStyle/>
          <a:p>
            <a:endParaRPr lang="en-IN"/>
          </a:p>
        </p:txBody>
      </p:sp>
      <p:sp>
        <p:nvSpPr>
          <p:cNvPr id="14" name="Rectangle 13">
            <a:extLst>
              <a:ext uri="{FF2B5EF4-FFF2-40B4-BE49-F238E27FC236}">
                <a16:creationId xmlns:a16="http://schemas.microsoft.com/office/drawing/2014/main" id="{D9110CDC-FA76-4FAB-B1EF-0A3159D1E1D4}"/>
              </a:ext>
            </a:extLst>
          </p:cNvPr>
          <p:cNvSpPr/>
          <p:nvPr userDrawn="1"/>
        </p:nvSpPr>
        <p:spPr>
          <a:xfrm>
            <a:off x="4324271"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5" name="Content Placeholder 2">
            <a:extLst>
              <a:ext uri="{FF2B5EF4-FFF2-40B4-BE49-F238E27FC236}">
                <a16:creationId xmlns:a16="http://schemas.microsoft.com/office/drawing/2014/main" id="{67ADEC30-168D-4866-BB31-16370C7F71B8}"/>
              </a:ext>
            </a:extLst>
          </p:cNvPr>
          <p:cNvSpPr>
            <a:spLocks noGrp="1"/>
          </p:cNvSpPr>
          <p:nvPr>
            <p:ph sz="half" idx="20" hasCustomPrompt="1"/>
          </p:nvPr>
        </p:nvSpPr>
        <p:spPr>
          <a:xfrm>
            <a:off x="4426745"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8" name="Rectangle 17">
            <a:extLst>
              <a:ext uri="{FF2B5EF4-FFF2-40B4-BE49-F238E27FC236}">
                <a16:creationId xmlns:a16="http://schemas.microsoft.com/office/drawing/2014/main" id="{CC8E486A-7E2C-4D69-BD2B-4FE8CE13275F}"/>
              </a:ext>
            </a:extLst>
          </p:cNvPr>
          <p:cNvSpPr/>
          <p:nvPr userDrawn="1"/>
        </p:nvSpPr>
        <p:spPr>
          <a:xfrm>
            <a:off x="8291154" y="3471531"/>
            <a:ext cx="3493608" cy="2189494"/>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9" name="Content Placeholder 2">
            <a:extLst>
              <a:ext uri="{FF2B5EF4-FFF2-40B4-BE49-F238E27FC236}">
                <a16:creationId xmlns:a16="http://schemas.microsoft.com/office/drawing/2014/main" id="{E594AD1B-583B-499D-A991-BDA1F0D77860}"/>
              </a:ext>
            </a:extLst>
          </p:cNvPr>
          <p:cNvSpPr>
            <a:spLocks noGrp="1"/>
          </p:cNvSpPr>
          <p:nvPr>
            <p:ph sz="half" idx="21" hasCustomPrompt="1"/>
          </p:nvPr>
        </p:nvSpPr>
        <p:spPr>
          <a:xfrm>
            <a:off x="8393628" y="3548748"/>
            <a:ext cx="3288660" cy="2035061"/>
          </a:xfrm>
        </p:spPr>
        <p:txBody>
          <a:bodyPr>
            <a:normAutofit/>
          </a:bodyPr>
          <a:lstStyle>
            <a:lvl1pPr>
              <a:lnSpc>
                <a:spcPct val="120000"/>
              </a:lnSpc>
              <a:spcBef>
                <a:spcPts val="600"/>
              </a:spcBef>
              <a:buClr>
                <a:schemeClr val="accent1"/>
              </a:buClr>
              <a:buSzPct val="80000"/>
              <a:defRPr sz="1400">
                <a:solidFill>
                  <a:schemeClr val="tx2"/>
                </a:solidFill>
              </a:defRPr>
            </a:lvl1pPr>
            <a:lvl2pPr>
              <a:lnSpc>
                <a:spcPct val="120000"/>
              </a:lnSpc>
              <a:spcBef>
                <a:spcPts val="600"/>
              </a:spcBef>
              <a:buClr>
                <a:schemeClr val="accent1"/>
              </a:buClr>
              <a:buSzPct val="80000"/>
              <a:defRPr sz="1200">
                <a:solidFill>
                  <a:schemeClr val="tx2"/>
                </a:solidFill>
              </a:defRPr>
            </a:lvl2pPr>
            <a:lvl3pPr>
              <a:lnSpc>
                <a:spcPct val="120000"/>
              </a:lnSpc>
              <a:spcBef>
                <a:spcPts val="600"/>
              </a:spcBef>
              <a:buClr>
                <a:schemeClr val="accent1"/>
              </a:buClr>
              <a:buSzPct val="80000"/>
              <a:defRPr sz="1100">
                <a:solidFill>
                  <a:schemeClr val="tx2"/>
                </a:solidFill>
              </a:defRPr>
            </a:lvl3pPr>
            <a:lvl4pPr>
              <a:lnSpc>
                <a:spcPct val="120000"/>
              </a:lnSpc>
              <a:spcBef>
                <a:spcPts val="600"/>
              </a:spcBef>
              <a:buClr>
                <a:schemeClr val="accent1"/>
              </a:buClr>
              <a:buSzPct val="80000"/>
              <a:defRPr sz="900">
                <a:solidFill>
                  <a:schemeClr val="tx2"/>
                </a:solidFill>
              </a:defRPr>
            </a:lvl4pPr>
            <a:lvl5pPr>
              <a:lnSpc>
                <a:spcPct val="120000"/>
              </a:lnSpc>
              <a:spcBef>
                <a:spcPts val="600"/>
              </a:spcBef>
              <a:buClr>
                <a:schemeClr val="accent1"/>
              </a:buClr>
              <a:buSzPct val="80000"/>
              <a:defRPr sz="7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flSlideMaster.1_Layout 3x1 03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406385391"/>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Layout 3x1 04">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D392CF58-A1E3-F582-30BE-8B57AB7258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71475" y="379413"/>
            <a:ext cx="11412538" cy="709612"/>
          </a:xfrm>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371475" y="1672923"/>
            <a:ext cx="3493655"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6" name="Content Placeholder 2">
            <a:extLst>
              <a:ext uri="{FF2B5EF4-FFF2-40B4-BE49-F238E27FC236}">
                <a16:creationId xmlns:a16="http://schemas.microsoft.com/office/drawing/2014/main" id="{90E10505-9628-4310-AD41-5466F7AFAEDA}"/>
              </a:ext>
            </a:extLst>
          </p:cNvPr>
          <p:cNvSpPr>
            <a:spLocks noGrp="1"/>
          </p:cNvSpPr>
          <p:nvPr>
            <p:ph sz="half" idx="15" hasCustomPrompt="1"/>
          </p:nvPr>
        </p:nvSpPr>
        <p:spPr>
          <a:xfrm>
            <a:off x="4328971"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2">
            <a:extLst>
              <a:ext uri="{FF2B5EF4-FFF2-40B4-BE49-F238E27FC236}">
                <a16:creationId xmlns:a16="http://schemas.microsoft.com/office/drawing/2014/main" id="{04FCECB2-DDCA-4628-BE49-1B84DB7D522B}"/>
              </a:ext>
            </a:extLst>
          </p:cNvPr>
          <p:cNvSpPr>
            <a:spLocks noGrp="1"/>
          </p:cNvSpPr>
          <p:nvPr>
            <p:ph sz="half" idx="16" hasCustomPrompt="1"/>
          </p:nvPr>
        </p:nvSpPr>
        <p:spPr>
          <a:xfrm>
            <a:off x="8288413" y="1672923"/>
            <a:ext cx="3495600" cy="3988102"/>
          </a:xfrm>
        </p:spPr>
        <p:txBody>
          <a:bodyPr>
            <a:normAutofit/>
          </a:bodyPr>
          <a:lstStyle>
            <a:lvl1pPr>
              <a:lnSpc>
                <a:spcPct val="120000"/>
              </a:lnSpc>
              <a:spcBef>
                <a:spcPts val="600"/>
              </a:spcBef>
              <a:buClr>
                <a:schemeClr val="accent1"/>
              </a:buClr>
              <a:buSzPct val="80000"/>
              <a:defRPr sz="1800">
                <a:solidFill>
                  <a:schemeClr val="tx2"/>
                </a:solidFill>
              </a:defRPr>
            </a:lvl1pPr>
            <a:lvl2pPr>
              <a:lnSpc>
                <a:spcPct val="120000"/>
              </a:lnSpc>
              <a:spcBef>
                <a:spcPts val="600"/>
              </a:spcBef>
              <a:buClr>
                <a:schemeClr val="accent1"/>
              </a:buClr>
              <a:buSzPct val="80000"/>
              <a:defRPr sz="1600">
                <a:solidFill>
                  <a:schemeClr val="tx2"/>
                </a:solidFill>
              </a:defRPr>
            </a:lvl2pPr>
            <a:lvl3pPr>
              <a:lnSpc>
                <a:spcPct val="120000"/>
              </a:lnSpc>
              <a:spcBef>
                <a:spcPts val="600"/>
              </a:spcBef>
              <a:buClr>
                <a:schemeClr val="accent1"/>
              </a:buClr>
              <a:buSzPct val="80000"/>
              <a:defRPr sz="1400">
                <a:solidFill>
                  <a:schemeClr val="tx2"/>
                </a:solidFill>
              </a:defRPr>
            </a:lvl3pPr>
            <a:lvl4pPr>
              <a:lnSpc>
                <a:spcPct val="120000"/>
              </a:lnSpc>
              <a:spcBef>
                <a:spcPts val="600"/>
              </a:spcBef>
              <a:buClr>
                <a:schemeClr val="accent1"/>
              </a:buClr>
              <a:buSzPct val="80000"/>
              <a:defRPr sz="1050">
                <a:solidFill>
                  <a:schemeClr val="tx2"/>
                </a:solidFill>
              </a:defRPr>
            </a:lvl4pPr>
            <a:lvl5pPr>
              <a:lnSpc>
                <a:spcPct val="120000"/>
              </a:lnSpc>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Rectangle 3">
            <a:extLst>
              <a:ext uri="{FF2B5EF4-FFF2-40B4-BE49-F238E27FC236}">
                <a16:creationId xmlns:a16="http://schemas.microsoft.com/office/drawing/2014/main" id="{ADAF289C-74D6-4D7D-A90B-5EE7D556BD28}"/>
              </a:ext>
            </a:extLst>
          </p:cNvPr>
          <p:cNvSpPr/>
          <p:nvPr userDrawn="1"/>
        </p:nvSpPr>
        <p:spPr>
          <a:xfrm>
            <a:off x="371475" y="1376363"/>
            <a:ext cx="3493655" cy="198437"/>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C77CDBFC-EEDF-4DC4-9C3B-E775307588F1}"/>
              </a:ext>
            </a:extLst>
          </p:cNvPr>
          <p:cNvSpPr/>
          <p:nvPr userDrawn="1"/>
        </p:nvSpPr>
        <p:spPr>
          <a:xfrm>
            <a:off x="4328971" y="1376363"/>
            <a:ext cx="3493655" cy="198437"/>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70855118-BD74-427F-A44D-296F3FB2FE04}"/>
              </a:ext>
            </a:extLst>
          </p:cNvPr>
          <p:cNvSpPr/>
          <p:nvPr userDrawn="1"/>
        </p:nvSpPr>
        <p:spPr>
          <a:xfrm>
            <a:off x="8286467" y="1376363"/>
            <a:ext cx="3493655" cy="198437"/>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5" name="flSlideMaster.1_Layout 3x1 04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61733863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3_Layout 3x1 with Headings">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C8107A3D-94F3-D586-D7D2-DB8EA7173B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DA1A16C5-39C5-4E53-914D-8BE84A1EA711}"/>
              </a:ext>
            </a:extLst>
          </p:cNvPr>
          <p:cNvSpPr/>
          <p:nvPr userDrawn="1"/>
        </p:nvSpPr>
        <p:spPr>
          <a:xfrm>
            <a:off x="373109"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 name="Title 1"/>
          <p:cNvSpPr>
            <a:spLocks noGrp="1"/>
          </p:cNvSpPr>
          <p:nvPr>
            <p:ph type="title" hasCustomPrompt="1"/>
          </p:nvPr>
        </p:nvSpPr>
        <p:spPr/>
        <p:txBody>
          <a:bodyPr/>
          <a:lstStyle>
            <a:lvl1pPr>
              <a:defRPr/>
            </a:lvl1pPr>
          </a:lstStyle>
          <a:p>
            <a:r>
              <a:rPr lang="en-US"/>
              <a:t>title</a:t>
            </a:r>
            <a:endParaRPr lang="en-IN"/>
          </a:p>
        </p:txBody>
      </p:sp>
      <p:sp>
        <p:nvSpPr>
          <p:cNvPr id="3" name="Content Placeholder 2"/>
          <p:cNvSpPr>
            <a:spLocks noGrp="1"/>
          </p:cNvSpPr>
          <p:nvPr>
            <p:ph sz="half" idx="1" hasCustomPrompt="1"/>
          </p:nvPr>
        </p:nvSpPr>
        <p:spPr>
          <a:xfrm>
            <a:off x="464453"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11"/>
          </p:nvPr>
        </p:nvSpPr>
        <p:spPr/>
        <p:txBody>
          <a:bodyPr/>
          <a:lstStyle/>
          <a:p>
            <a:r>
              <a:rPr lang="en-IN"/>
              <a:t>Vodafone Idea Confidential</a:t>
            </a:r>
          </a:p>
        </p:txBody>
      </p:sp>
      <p:sp>
        <p:nvSpPr>
          <p:cNvPr id="7" name="Slide Number Placeholder 6"/>
          <p:cNvSpPr>
            <a:spLocks noGrp="1"/>
          </p:cNvSpPr>
          <p:nvPr>
            <p:ph type="sldNum" sz="quarter" idx="12"/>
          </p:nvPr>
        </p:nvSpPr>
        <p:spPr/>
        <p:txBody>
          <a:bodyPr/>
          <a:lstStyle/>
          <a:p>
            <a:fld id="{AC1CC88B-8153-4770-B0DF-840C5C37FBC3}" type="slidenum">
              <a:rPr lang="en-IN" smtClean="0"/>
              <a:t>‹#›</a:t>
            </a:fld>
            <a:endParaRPr lang="en-IN"/>
          </a:p>
        </p:txBody>
      </p:sp>
      <p:sp>
        <p:nvSpPr>
          <p:cNvPr id="11" name="Text Placeholder 7">
            <a:extLst>
              <a:ext uri="{FF2B5EF4-FFF2-40B4-BE49-F238E27FC236}">
                <a16:creationId xmlns:a16="http://schemas.microsoft.com/office/drawing/2014/main" id="{3D788F8B-D657-4026-892B-EE02C56F95CE}"/>
              </a:ext>
            </a:extLst>
          </p:cNvPr>
          <p:cNvSpPr>
            <a:spLocks noGrp="1"/>
          </p:cNvSpPr>
          <p:nvPr>
            <p:ph type="body" sz="quarter" idx="17"/>
          </p:nvPr>
        </p:nvSpPr>
        <p:spPr>
          <a:xfrm>
            <a:off x="371475" y="1376363"/>
            <a:ext cx="3492066" cy="698183"/>
          </a:xfrm>
          <a:solidFill>
            <a:schemeClr val="accent4"/>
          </a:solidFill>
        </p:spPr>
        <p:txBody>
          <a:bodyPr anchor="ctr">
            <a:noAutofit/>
          </a:bodyPr>
          <a:lstStyle>
            <a:lvl1pPr marL="0" indent="0">
              <a:buNone/>
              <a:defRPr sz="1800" b="1">
                <a:solidFill>
                  <a:schemeClr val="bg1"/>
                </a:solidFill>
              </a:defRPr>
            </a:lvl1pPr>
          </a:lstStyle>
          <a:p>
            <a:pPr lvl="0"/>
            <a:endParaRPr lang="en-US"/>
          </a:p>
        </p:txBody>
      </p:sp>
      <p:sp>
        <p:nvSpPr>
          <p:cNvPr id="12" name="Text Placeholder 7">
            <a:extLst>
              <a:ext uri="{FF2B5EF4-FFF2-40B4-BE49-F238E27FC236}">
                <a16:creationId xmlns:a16="http://schemas.microsoft.com/office/drawing/2014/main" id="{7A3BA631-95C7-4A85-A566-29ED6FDE510B}"/>
              </a:ext>
            </a:extLst>
          </p:cNvPr>
          <p:cNvSpPr>
            <a:spLocks noGrp="1"/>
          </p:cNvSpPr>
          <p:nvPr>
            <p:ph type="body" sz="quarter" idx="18" hasCustomPrompt="1"/>
          </p:nvPr>
        </p:nvSpPr>
        <p:spPr>
          <a:xfrm>
            <a:off x="4331711" y="1376363"/>
            <a:ext cx="3492066" cy="698183"/>
          </a:xfrm>
          <a:solidFill>
            <a:schemeClr val="accent5"/>
          </a:solidFill>
        </p:spPr>
        <p:txBody>
          <a:bodyPr anchor="ctr">
            <a:noAutofit/>
          </a:bodyPr>
          <a:lstStyle>
            <a:lvl1pPr marL="0" indent="0">
              <a:buNone/>
              <a:defRPr sz="1800" b="1">
                <a:solidFill>
                  <a:schemeClr val="tx2"/>
                </a:solidFill>
              </a:defRPr>
            </a:lvl1pPr>
          </a:lstStyle>
          <a:p>
            <a:pPr lvl="0"/>
            <a:r>
              <a:rPr lang="en-US"/>
              <a:t>add your text</a:t>
            </a:r>
          </a:p>
        </p:txBody>
      </p:sp>
      <p:sp>
        <p:nvSpPr>
          <p:cNvPr id="13" name="Text Placeholder 7">
            <a:extLst>
              <a:ext uri="{FF2B5EF4-FFF2-40B4-BE49-F238E27FC236}">
                <a16:creationId xmlns:a16="http://schemas.microsoft.com/office/drawing/2014/main" id="{44033976-72E0-441B-AEA6-BFD968B96050}"/>
              </a:ext>
            </a:extLst>
          </p:cNvPr>
          <p:cNvSpPr>
            <a:spLocks noGrp="1"/>
          </p:cNvSpPr>
          <p:nvPr>
            <p:ph type="body" sz="quarter" idx="19" hasCustomPrompt="1"/>
          </p:nvPr>
        </p:nvSpPr>
        <p:spPr>
          <a:xfrm>
            <a:off x="8291947" y="1376363"/>
            <a:ext cx="3492066" cy="698183"/>
          </a:xfrm>
          <a:solidFill>
            <a:schemeClr val="accent6"/>
          </a:solidFill>
        </p:spPr>
        <p:txBody>
          <a:bodyPr anchor="ctr">
            <a:noAutofit/>
          </a:bodyPr>
          <a:lstStyle>
            <a:lvl1pPr marL="0" indent="0">
              <a:buNone/>
              <a:defRPr sz="1800" b="1">
                <a:solidFill>
                  <a:schemeClr val="tx2"/>
                </a:solidFill>
              </a:defRPr>
            </a:lvl1pPr>
          </a:lstStyle>
          <a:p>
            <a:pPr lvl="0"/>
            <a:r>
              <a:rPr lang="en-US"/>
              <a:t>add your text</a:t>
            </a:r>
          </a:p>
        </p:txBody>
      </p:sp>
      <p:sp>
        <p:nvSpPr>
          <p:cNvPr id="15" name="Rectangle 14">
            <a:extLst>
              <a:ext uri="{FF2B5EF4-FFF2-40B4-BE49-F238E27FC236}">
                <a16:creationId xmlns:a16="http://schemas.microsoft.com/office/drawing/2014/main" id="{5FA9DA53-F066-4573-9774-810500B81B48}"/>
              </a:ext>
            </a:extLst>
          </p:cNvPr>
          <p:cNvSpPr/>
          <p:nvPr userDrawn="1"/>
        </p:nvSpPr>
        <p:spPr>
          <a:xfrm>
            <a:off x="4332550"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8" name="Content Placeholder 2">
            <a:extLst>
              <a:ext uri="{FF2B5EF4-FFF2-40B4-BE49-F238E27FC236}">
                <a16:creationId xmlns:a16="http://schemas.microsoft.com/office/drawing/2014/main" id="{764BD662-E681-4436-8F46-1D9BE8B5378B}"/>
              </a:ext>
            </a:extLst>
          </p:cNvPr>
          <p:cNvSpPr>
            <a:spLocks noGrp="1"/>
          </p:cNvSpPr>
          <p:nvPr>
            <p:ph sz="half" idx="20" hasCustomPrompt="1"/>
          </p:nvPr>
        </p:nvSpPr>
        <p:spPr>
          <a:xfrm>
            <a:off x="4423894"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9" name="Rectangle 18">
            <a:extLst>
              <a:ext uri="{FF2B5EF4-FFF2-40B4-BE49-F238E27FC236}">
                <a16:creationId xmlns:a16="http://schemas.microsoft.com/office/drawing/2014/main" id="{79143214-5490-4958-A52E-76A9312641BB}"/>
              </a:ext>
            </a:extLst>
          </p:cNvPr>
          <p:cNvSpPr/>
          <p:nvPr userDrawn="1"/>
        </p:nvSpPr>
        <p:spPr>
          <a:xfrm>
            <a:off x="8292786" y="2174244"/>
            <a:ext cx="3491227" cy="3486781"/>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Content Placeholder 2">
            <a:extLst>
              <a:ext uri="{FF2B5EF4-FFF2-40B4-BE49-F238E27FC236}">
                <a16:creationId xmlns:a16="http://schemas.microsoft.com/office/drawing/2014/main" id="{99E96C7B-2F02-40FA-897E-E9C76091351A}"/>
              </a:ext>
            </a:extLst>
          </p:cNvPr>
          <p:cNvSpPr>
            <a:spLocks noGrp="1"/>
          </p:cNvSpPr>
          <p:nvPr>
            <p:ph sz="half" idx="21" hasCustomPrompt="1"/>
          </p:nvPr>
        </p:nvSpPr>
        <p:spPr>
          <a:xfrm>
            <a:off x="8384130" y="2268065"/>
            <a:ext cx="3308539" cy="3299139"/>
          </a:xfrm>
        </p:spPr>
        <p:txBody>
          <a:bodyPr>
            <a:normAutofit/>
          </a:bodyPr>
          <a:lstStyle>
            <a:lvl1pPr>
              <a:lnSpc>
                <a:spcPct val="120000"/>
              </a:lnSpc>
              <a:spcBef>
                <a:spcPts val="600"/>
              </a:spcBef>
              <a:buClr>
                <a:schemeClr val="accent1"/>
              </a:buClr>
              <a:buSzPct val="80000"/>
              <a:defRPr sz="1600">
                <a:solidFill>
                  <a:schemeClr val="tx2"/>
                </a:solidFill>
              </a:defRPr>
            </a:lvl1pPr>
            <a:lvl2pPr>
              <a:lnSpc>
                <a:spcPct val="120000"/>
              </a:lnSpc>
              <a:spcBef>
                <a:spcPts val="600"/>
              </a:spcBef>
              <a:buClr>
                <a:schemeClr val="accent1"/>
              </a:buClr>
              <a:buSzPct val="80000"/>
              <a:defRPr sz="1400">
                <a:solidFill>
                  <a:schemeClr val="tx2"/>
                </a:solidFill>
              </a:defRPr>
            </a:lvl2pPr>
            <a:lvl3pPr>
              <a:lnSpc>
                <a:spcPct val="120000"/>
              </a:lnSpc>
              <a:spcBef>
                <a:spcPts val="600"/>
              </a:spcBef>
              <a:buClr>
                <a:schemeClr val="accent1"/>
              </a:buClr>
              <a:buSzPct val="80000"/>
              <a:defRPr sz="1200">
                <a:solidFill>
                  <a:schemeClr val="tx2"/>
                </a:solidFill>
              </a:defRPr>
            </a:lvl3pPr>
            <a:lvl4pPr>
              <a:lnSpc>
                <a:spcPct val="120000"/>
              </a:lnSpc>
              <a:spcBef>
                <a:spcPts val="600"/>
              </a:spcBef>
              <a:buClr>
                <a:schemeClr val="accent1"/>
              </a:buClr>
              <a:buSzPct val="80000"/>
              <a:defRPr sz="1000">
                <a:solidFill>
                  <a:schemeClr val="tx2"/>
                </a:solidFill>
              </a:defRPr>
            </a:lvl4pPr>
            <a:lvl5pPr>
              <a:lnSpc>
                <a:spcPct val="120000"/>
              </a:lnSpc>
              <a:spcBef>
                <a:spcPts val="600"/>
              </a:spcBef>
              <a:buClr>
                <a:schemeClr val="accent1"/>
              </a:buClr>
              <a:buSzPct val="80000"/>
              <a:defRPr sz="8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flSlideMaster.3_Layout 3x1 with Heading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43068779"/>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Slide with graph">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B187C8C3-FC2E-38F3-31AE-EF94BD8DFF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a:t>add your title</a:t>
            </a:r>
            <a:endParaRPr lang="en-IN"/>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5" y="1376364"/>
            <a:ext cx="4703618" cy="4284662"/>
          </a:xfrm>
        </p:spPr>
        <p:txBody>
          <a:bodyPr/>
          <a:lstStyle>
            <a:lvl1pPr marL="0" indent="0" algn="ctr">
              <a:buNone/>
              <a:defRPr>
                <a:solidFill>
                  <a:schemeClr val="tx2"/>
                </a:solidFill>
              </a:defRPr>
            </a:lvl1pPr>
          </a:lstStyle>
          <a:p>
            <a:r>
              <a:rPr lang="en-US"/>
              <a:t>click icon to add chart</a:t>
            </a:r>
            <a:endParaRPr lang="en-IN"/>
          </a:p>
        </p:txBody>
      </p:sp>
      <p:sp>
        <p:nvSpPr>
          <p:cNvPr id="8" name="Content Placeholder 7">
            <a:extLst>
              <a:ext uri="{FF2B5EF4-FFF2-40B4-BE49-F238E27FC236}">
                <a16:creationId xmlns:a16="http://schemas.microsoft.com/office/drawing/2014/main" id="{17A8C521-24D6-405F-9109-5A2896C51248}"/>
              </a:ext>
            </a:extLst>
          </p:cNvPr>
          <p:cNvSpPr>
            <a:spLocks noGrp="1"/>
          </p:cNvSpPr>
          <p:nvPr>
            <p:ph sz="quarter" idx="13" hasCustomPrompt="1"/>
          </p:nvPr>
        </p:nvSpPr>
        <p:spPr>
          <a:xfrm>
            <a:off x="5591175" y="1376364"/>
            <a:ext cx="6192838" cy="4284662"/>
          </a:xfrm>
        </p:spPr>
        <p:txBody>
          <a:bodyPr>
            <a:normAutofit/>
          </a:bodyPr>
          <a:lstStyle>
            <a:lvl1pPr>
              <a:spcBef>
                <a:spcPts val="600"/>
              </a:spcBef>
              <a:buClr>
                <a:schemeClr val="accent1"/>
              </a:buClr>
              <a:buSzPct val="80000"/>
              <a:defRPr sz="2000">
                <a:solidFill>
                  <a:schemeClr val="tx2"/>
                </a:solidFill>
              </a:defRPr>
            </a:lvl1pPr>
            <a:lvl2pPr>
              <a:spcBef>
                <a:spcPts val="600"/>
              </a:spcBef>
              <a:buClr>
                <a:schemeClr val="accent1"/>
              </a:buClr>
              <a:buSzPct val="80000"/>
              <a:defRPr sz="1800">
                <a:solidFill>
                  <a:schemeClr val="tx2"/>
                </a:solidFill>
              </a:defRPr>
            </a:lvl2pPr>
            <a:lvl3pPr>
              <a:spcBef>
                <a:spcPts val="600"/>
              </a:spcBef>
              <a:buClr>
                <a:schemeClr val="accent1"/>
              </a:buClr>
              <a:buSzPct val="80000"/>
              <a:defRPr sz="1600">
                <a:solidFill>
                  <a:schemeClr val="tx2"/>
                </a:solidFill>
              </a:defRPr>
            </a:lvl3pPr>
            <a:lvl4pPr>
              <a:spcBef>
                <a:spcPts val="600"/>
              </a:spcBef>
              <a:buClr>
                <a:schemeClr val="accent1"/>
              </a:buClr>
              <a:buSzPct val="80000"/>
              <a:defRPr sz="1050">
                <a:solidFill>
                  <a:schemeClr val="tx2"/>
                </a:solidFill>
              </a:defRPr>
            </a:lvl4pPr>
            <a:lvl5pPr>
              <a:spcBef>
                <a:spcPts val="600"/>
              </a:spcBef>
              <a:buClr>
                <a:schemeClr val="accent1"/>
              </a:buClr>
              <a:buSzPct val="80000"/>
              <a:defRPr sz="9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cxnSp>
        <p:nvCxnSpPr>
          <p:cNvPr id="9" name="Straight Connector 8">
            <a:extLst>
              <a:ext uri="{FF2B5EF4-FFF2-40B4-BE49-F238E27FC236}">
                <a16:creationId xmlns:a16="http://schemas.microsoft.com/office/drawing/2014/main" id="{44BFE557-5743-451F-B3D6-DFE821017F61}"/>
              </a:ext>
            </a:extLst>
          </p:cNvPr>
          <p:cNvCxnSpPr/>
          <p:nvPr userDrawn="1"/>
        </p:nvCxnSpPr>
        <p:spPr>
          <a:xfrm>
            <a:off x="5333134"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Slide with graph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41761993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Slide with graph &amp; chart">
    <p:spTree>
      <p:nvGrpSpPr>
        <p:cNvPr id="1" name=""/>
        <p:cNvGrpSpPr/>
        <p:nvPr/>
      </p:nvGrpSpPr>
      <p:grpSpPr>
        <a:xfrm>
          <a:off x="0" y="0"/>
          <a:ext cx="0" cy="0"/>
          <a:chOff x="0" y="0"/>
          <a:chExt cx="0" cy="0"/>
        </a:xfrm>
      </p:grpSpPr>
      <p:pic>
        <p:nvPicPr>
          <p:cNvPr id="8" name="Picture 7" descr="Background pattern&#10;&#10;Description automatically generated with low confidence">
            <a:extLst>
              <a:ext uri="{FF2B5EF4-FFF2-40B4-BE49-F238E27FC236}">
                <a16:creationId xmlns:a16="http://schemas.microsoft.com/office/drawing/2014/main" id="{975564BC-2047-01B4-244E-A312FC8C00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79BB895-2ED0-45F7-9AFC-CD4C8D598A31}"/>
              </a:ext>
            </a:extLst>
          </p:cNvPr>
          <p:cNvSpPr>
            <a:spLocks noGrp="1"/>
          </p:cNvSpPr>
          <p:nvPr>
            <p:ph type="title" hasCustomPrompt="1"/>
          </p:nvPr>
        </p:nvSpPr>
        <p:spPr>
          <a:xfrm>
            <a:off x="371475" y="379413"/>
            <a:ext cx="11412538" cy="709612"/>
          </a:xfrm>
        </p:spPr>
        <p:txBody>
          <a:bodyPr/>
          <a:lstStyle>
            <a:lvl1pPr>
              <a:defRPr/>
            </a:lvl1pPr>
          </a:lstStyle>
          <a:p>
            <a:r>
              <a:rPr lang="en-US"/>
              <a:t>add your title</a:t>
            </a:r>
            <a:endParaRPr lang="en-IN"/>
          </a:p>
        </p:txBody>
      </p:sp>
      <p:sp>
        <p:nvSpPr>
          <p:cNvPr id="3" name="Footer Placeholder 2">
            <a:extLst>
              <a:ext uri="{FF2B5EF4-FFF2-40B4-BE49-F238E27FC236}">
                <a16:creationId xmlns:a16="http://schemas.microsoft.com/office/drawing/2014/main" id="{899BF8EF-78CF-4BC3-B180-B4205ECAE4C0}"/>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2100F8C-E465-40A9-BC98-301C380D24F4}"/>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1C2B7E71-A7CD-4E11-85CB-F67B2F5289F7}"/>
              </a:ext>
            </a:extLst>
          </p:cNvPr>
          <p:cNvSpPr>
            <a:spLocks noGrp="1"/>
          </p:cNvSpPr>
          <p:nvPr>
            <p:ph type="chart" sz="quarter" idx="12" hasCustomPrompt="1"/>
          </p:nvPr>
        </p:nvSpPr>
        <p:spPr>
          <a:xfrm>
            <a:off x="371474" y="1376364"/>
            <a:ext cx="5153025" cy="4284662"/>
          </a:xfrm>
        </p:spPr>
        <p:txBody>
          <a:bodyPr/>
          <a:lstStyle>
            <a:lvl1pPr marL="0" indent="0" algn="ctr">
              <a:buNone/>
              <a:defRPr>
                <a:solidFill>
                  <a:schemeClr val="tx2"/>
                </a:solidFill>
              </a:defRPr>
            </a:lvl1pPr>
          </a:lstStyle>
          <a:p>
            <a:r>
              <a:rPr lang="en-IN"/>
              <a:t>graph</a:t>
            </a:r>
          </a:p>
        </p:txBody>
      </p:sp>
      <p:sp>
        <p:nvSpPr>
          <p:cNvPr id="7" name="Chart Placeholder 6">
            <a:extLst>
              <a:ext uri="{FF2B5EF4-FFF2-40B4-BE49-F238E27FC236}">
                <a16:creationId xmlns:a16="http://schemas.microsoft.com/office/drawing/2014/main" id="{C6F261E0-CFF5-4041-8C4B-AEE373244D02}"/>
              </a:ext>
            </a:extLst>
          </p:cNvPr>
          <p:cNvSpPr>
            <a:spLocks noGrp="1"/>
          </p:cNvSpPr>
          <p:nvPr>
            <p:ph type="chart" sz="quarter" idx="13" hasCustomPrompt="1"/>
          </p:nvPr>
        </p:nvSpPr>
        <p:spPr>
          <a:xfrm>
            <a:off x="6632413" y="1376364"/>
            <a:ext cx="5151600" cy="4284662"/>
          </a:xfrm>
        </p:spPr>
        <p:txBody>
          <a:bodyPr/>
          <a:lstStyle>
            <a:lvl1pPr marL="0" indent="0" algn="ctr">
              <a:buNone/>
              <a:defRPr>
                <a:solidFill>
                  <a:schemeClr val="tx2"/>
                </a:solidFill>
              </a:defRPr>
            </a:lvl1pPr>
          </a:lstStyle>
          <a:p>
            <a:r>
              <a:rPr lang="en-US"/>
              <a:t>click icon to add chart</a:t>
            </a:r>
            <a:endParaRPr lang="en-IN"/>
          </a:p>
        </p:txBody>
      </p:sp>
      <p:cxnSp>
        <p:nvCxnSpPr>
          <p:cNvPr id="9" name="Straight Connector 8">
            <a:extLst>
              <a:ext uri="{FF2B5EF4-FFF2-40B4-BE49-F238E27FC236}">
                <a16:creationId xmlns:a16="http://schemas.microsoft.com/office/drawing/2014/main" id="{1FFAA454-8515-4B90-BA45-035E4B168BED}"/>
              </a:ext>
            </a:extLst>
          </p:cNvPr>
          <p:cNvCxnSpPr/>
          <p:nvPr userDrawn="1"/>
        </p:nvCxnSpPr>
        <p:spPr>
          <a:xfrm>
            <a:off x="6096000" y="1376364"/>
            <a:ext cx="0" cy="4284662"/>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Slide with graph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76718882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2_Title &amp; Table ">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62B947BF-857E-8355-8125-49CCFC33F40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a:t>click icon to add table</a:t>
            </a:r>
            <a:endParaRPr lang="en-IN"/>
          </a:p>
        </p:txBody>
      </p:sp>
      <p:sp>
        <p:nvSpPr>
          <p:cNvPr id="5" name="flSlideMaster.2_Title &amp; Table 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82609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63D7B3-AFED-4485-86CD-78A9E53D7035}" type="datetimeFigureOut">
              <a:rPr lang="en-US" smtClean="0"/>
              <a:t>11/13/2024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34589F-B0A5-4871-8CEA-E2DA89092FE1}" type="slidenum">
              <a:rPr lang="en-US" smtClean="0"/>
              <a:t>‹#›</a:t>
            </a:fld>
            <a:endParaRPr lang="en-US"/>
          </a:p>
        </p:txBody>
      </p:sp>
    </p:spTree>
    <p:extLst>
      <p:ext uri="{BB962C8B-B14F-4D97-AF65-F5344CB8AC3E}">
        <p14:creationId xmlns:p14="http://schemas.microsoft.com/office/powerpoint/2010/main" val="86617708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userDrawn="1">
  <p:cSld name="1_Funnel Slid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82E93D34-A8AC-4657-40E8-AEFB2601899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8" name="Straight Connector 17">
            <a:extLst>
              <a:ext uri="{FF2B5EF4-FFF2-40B4-BE49-F238E27FC236}">
                <a16:creationId xmlns:a16="http://schemas.microsoft.com/office/drawing/2014/main" id="{ED9A84D5-9EB5-4AD6-9AA1-E9D7729F5414}"/>
              </a:ext>
            </a:extLst>
          </p:cNvPr>
          <p:cNvCxnSpPr>
            <a:cxnSpLocks/>
          </p:cNvCxnSpPr>
          <p:nvPr userDrawn="1"/>
        </p:nvCxnSpPr>
        <p:spPr>
          <a:xfrm>
            <a:off x="371475" y="2673627"/>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8" name="Trapezoid 7">
            <a:extLst>
              <a:ext uri="{FF2B5EF4-FFF2-40B4-BE49-F238E27FC236}">
                <a16:creationId xmlns:a16="http://schemas.microsoft.com/office/drawing/2014/main" id="{7927FAC5-26CC-46EF-B631-4BEAA16D682B}"/>
              </a:ext>
            </a:extLst>
          </p:cNvPr>
          <p:cNvSpPr/>
          <p:nvPr/>
        </p:nvSpPr>
        <p:spPr>
          <a:xfrm rot="10800000">
            <a:off x="2428875" y="1376364"/>
            <a:ext cx="5257301" cy="1291559"/>
          </a:xfrm>
          <a:prstGeom prst="trapezoid">
            <a:avLst>
              <a:gd name="adj" fmla="val 52303"/>
            </a:avLst>
          </a:prstGeom>
          <a:solidFill>
            <a:schemeClr val="accent4"/>
          </a:solidFill>
          <a:ln>
            <a:noFill/>
          </a:ln>
        </p:spPr>
        <p:style>
          <a:lnRef idx="3">
            <a:schemeClr val="lt1">
              <a:hueOff val="0"/>
              <a:satOff val="0"/>
              <a:lumOff val="0"/>
              <a:alphaOff val="0"/>
            </a:schemeClr>
          </a:lnRef>
          <a:fillRef idx="1">
            <a:scrgbClr r="0" g="0" b="0"/>
          </a:fillRef>
          <a:effectRef idx="1">
            <a:schemeClr val="accent2">
              <a:hueOff val="0"/>
              <a:satOff val="0"/>
              <a:lumOff val="0"/>
              <a:alphaOff val="0"/>
            </a:schemeClr>
          </a:effectRef>
          <a:fontRef idx="minor">
            <a:schemeClr val="lt1"/>
          </a:fontRef>
        </p:style>
        <p:txBody>
          <a:bodyPr/>
          <a:lstStyle/>
          <a:p>
            <a:endParaRPr lang="en-US"/>
          </a:p>
        </p:txBody>
      </p:sp>
      <p:sp>
        <p:nvSpPr>
          <p:cNvPr id="11" name="Trapezoid 10">
            <a:extLst>
              <a:ext uri="{FF2B5EF4-FFF2-40B4-BE49-F238E27FC236}">
                <a16:creationId xmlns:a16="http://schemas.microsoft.com/office/drawing/2014/main" id="{E9E1CBD8-CEA1-4B12-B57A-CC25550FA54C}"/>
              </a:ext>
            </a:extLst>
          </p:cNvPr>
          <p:cNvSpPr/>
          <p:nvPr/>
        </p:nvSpPr>
        <p:spPr>
          <a:xfrm rot="10800000">
            <a:off x="3108960" y="2684857"/>
            <a:ext cx="3901439" cy="1472260"/>
          </a:xfrm>
          <a:prstGeom prst="trapezoid">
            <a:avLst>
              <a:gd name="adj" fmla="val 52303"/>
            </a:avLst>
          </a:prstGeom>
          <a:solidFill>
            <a:schemeClr val="accent5"/>
          </a:solidFill>
          <a:ln>
            <a:noFill/>
          </a:ln>
        </p:spPr>
        <p:style>
          <a:lnRef idx="3">
            <a:schemeClr val="lt1">
              <a:hueOff val="0"/>
              <a:satOff val="0"/>
              <a:lumOff val="0"/>
              <a:alphaOff val="0"/>
            </a:schemeClr>
          </a:lnRef>
          <a:fillRef idx="1">
            <a:scrgbClr r="0" g="0" b="0"/>
          </a:fillRef>
          <a:effectRef idx="1">
            <a:schemeClr val="accent3">
              <a:hueOff val="0"/>
              <a:satOff val="0"/>
              <a:lumOff val="0"/>
              <a:alphaOff val="0"/>
            </a:schemeClr>
          </a:effectRef>
          <a:fontRef idx="minor">
            <a:schemeClr val="lt1"/>
          </a:fontRef>
        </p:style>
        <p:txBody>
          <a:bodyPr/>
          <a:lstStyle/>
          <a:p>
            <a:endParaRPr lang="en-IN"/>
          </a:p>
        </p:txBody>
      </p:sp>
      <p:sp>
        <p:nvSpPr>
          <p:cNvPr id="14" name="Trapezoid 13">
            <a:extLst>
              <a:ext uri="{FF2B5EF4-FFF2-40B4-BE49-F238E27FC236}">
                <a16:creationId xmlns:a16="http://schemas.microsoft.com/office/drawing/2014/main" id="{DA38144F-5695-4C0F-B20A-437A71303DF5}"/>
              </a:ext>
            </a:extLst>
          </p:cNvPr>
          <p:cNvSpPr/>
          <p:nvPr/>
        </p:nvSpPr>
        <p:spPr>
          <a:xfrm rot="10800000">
            <a:off x="3870959" y="4174052"/>
            <a:ext cx="2367280" cy="1083750"/>
          </a:xfrm>
          <a:prstGeom prst="trapezoid">
            <a:avLst>
              <a:gd name="adj" fmla="val 50611"/>
            </a:avLst>
          </a:prstGeom>
          <a:solidFill>
            <a:schemeClr val="accent6"/>
          </a:solidFill>
          <a:ln>
            <a:noFill/>
          </a:ln>
        </p:spPr>
        <p:style>
          <a:lnRef idx="3">
            <a:schemeClr val="lt1">
              <a:hueOff val="0"/>
              <a:satOff val="0"/>
              <a:lumOff val="0"/>
              <a:alphaOff val="0"/>
            </a:schemeClr>
          </a:lnRef>
          <a:fillRef idx="1">
            <a:scrgbClr r="0" g="0" b="0"/>
          </a:fillRef>
          <a:effectRef idx="1">
            <a:schemeClr val="accent4">
              <a:hueOff val="0"/>
              <a:satOff val="0"/>
              <a:lumOff val="0"/>
              <a:alphaOff val="0"/>
            </a:schemeClr>
          </a:effectRef>
          <a:fontRef idx="minor">
            <a:schemeClr val="lt1"/>
          </a:fontRef>
        </p:style>
      </p:sp>
      <p:cxnSp>
        <p:nvCxnSpPr>
          <p:cNvPr id="19" name="Straight Connector 18">
            <a:extLst>
              <a:ext uri="{FF2B5EF4-FFF2-40B4-BE49-F238E27FC236}">
                <a16:creationId xmlns:a16="http://schemas.microsoft.com/office/drawing/2014/main" id="{442EEC91-986E-4A91-824B-007EC8824413}"/>
              </a:ext>
            </a:extLst>
          </p:cNvPr>
          <p:cNvCxnSpPr>
            <a:cxnSpLocks/>
          </p:cNvCxnSpPr>
          <p:nvPr userDrawn="1"/>
        </p:nvCxnSpPr>
        <p:spPr>
          <a:xfrm>
            <a:off x="371475" y="4157119"/>
            <a:ext cx="10108165" cy="0"/>
          </a:xfrm>
          <a:prstGeom prst="line">
            <a:avLst/>
          </a:prstGeom>
          <a:ln w="63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2" name="Text Placeholder 21">
            <a:extLst>
              <a:ext uri="{FF2B5EF4-FFF2-40B4-BE49-F238E27FC236}">
                <a16:creationId xmlns:a16="http://schemas.microsoft.com/office/drawing/2014/main" id="{C5ED3265-96A8-4FA2-A795-5BFF442B1C9B}"/>
              </a:ext>
            </a:extLst>
          </p:cNvPr>
          <p:cNvSpPr>
            <a:spLocks noGrp="1"/>
          </p:cNvSpPr>
          <p:nvPr>
            <p:ph type="body" sz="quarter" idx="12" hasCustomPrompt="1"/>
          </p:nvPr>
        </p:nvSpPr>
        <p:spPr>
          <a:xfrm>
            <a:off x="2707272" y="1473200"/>
            <a:ext cx="4704182" cy="1098550"/>
          </a:xfrm>
        </p:spPr>
        <p:txBody>
          <a:bodyPr anchor="ctr">
            <a:noAutofit/>
          </a:bodyPr>
          <a:lstStyle>
            <a:lvl1pPr marL="0" indent="0" algn="ctr">
              <a:buNone/>
              <a:defRPr sz="1200">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3" name="Text Placeholder 21">
            <a:extLst>
              <a:ext uri="{FF2B5EF4-FFF2-40B4-BE49-F238E27FC236}">
                <a16:creationId xmlns:a16="http://schemas.microsoft.com/office/drawing/2014/main" id="{17704174-062B-4FDB-A388-86E36D22274B}"/>
              </a:ext>
            </a:extLst>
          </p:cNvPr>
          <p:cNvSpPr>
            <a:spLocks noGrp="1"/>
          </p:cNvSpPr>
          <p:nvPr>
            <p:ph type="body" sz="quarter" idx="13" hasCustomPrompt="1"/>
          </p:nvPr>
        </p:nvSpPr>
        <p:spPr>
          <a:xfrm>
            <a:off x="3576163" y="2758607"/>
            <a:ext cx="2956872" cy="1324760"/>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4" name="Text Placeholder 21">
            <a:extLst>
              <a:ext uri="{FF2B5EF4-FFF2-40B4-BE49-F238E27FC236}">
                <a16:creationId xmlns:a16="http://schemas.microsoft.com/office/drawing/2014/main" id="{11D25E31-74D2-453D-BB88-FB9252BDE0CA}"/>
              </a:ext>
            </a:extLst>
          </p:cNvPr>
          <p:cNvSpPr>
            <a:spLocks noGrp="1"/>
          </p:cNvSpPr>
          <p:nvPr>
            <p:ph type="body" sz="quarter" idx="14" hasCustomPrompt="1"/>
          </p:nvPr>
        </p:nvSpPr>
        <p:spPr>
          <a:xfrm>
            <a:off x="4246156" y="4212968"/>
            <a:ext cx="1616885" cy="1094843"/>
          </a:xfrm>
        </p:spPr>
        <p:txBody>
          <a:bodyPr anchor="ctr">
            <a:noAutofit/>
          </a:bodyPr>
          <a:lstStyle>
            <a:lvl1pPr marL="0" indent="0" algn="ctr">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25" name="Text Placeholder 21">
            <a:extLst>
              <a:ext uri="{FF2B5EF4-FFF2-40B4-BE49-F238E27FC236}">
                <a16:creationId xmlns:a16="http://schemas.microsoft.com/office/drawing/2014/main" id="{41220282-C81B-4F83-A31B-FD827B77D9D8}"/>
              </a:ext>
            </a:extLst>
          </p:cNvPr>
          <p:cNvSpPr>
            <a:spLocks noGrp="1"/>
          </p:cNvSpPr>
          <p:nvPr>
            <p:ph type="body" sz="quarter" idx="15" hasCustomPrompt="1"/>
          </p:nvPr>
        </p:nvSpPr>
        <p:spPr>
          <a:xfrm>
            <a:off x="371475" y="1473200"/>
            <a:ext cx="205740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6" name="Text Placeholder 21">
            <a:extLst>
              <a:ext uri="{FF2B5EF4-FFF2-40B4-BE49-F238E27FC236}">
                <a16:creationId xmlns:a16="http://schemas.microsoft.com/office/drawing/2014/main" id="{8257419F-A1DE-4F84-8801-CBC2EC8325A5}"/>
              </a:ext>
            </a:extLst>
          </p:cNvPr>
          <p:cNvSpPr>
            <a:spLocks noGrp="1"/>
          </p:cNvSpPr>
          <p:nvPr>
            <p:ph type="body" sz="quarter" idx="16" hasCustomPrompt="1"/>
          </p:nvPr>
        </p:nvSpPr>
        <p:spPr>
          <a:xfrm>
            <a:off x="371475" y="2879725"/>
            <a:ext cx="2854610"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7" name="Text Placeholder 21">
            <a:extLst>
              <a:ext uri="{FF2B5EF4-FFF2-40B4-BE49-F238E27FC236}">
                <a16:creationId xmlns:a16="http://schemas.microsoft.com/office/drawing/2014/main" id="{7372A1AE-B789-44F6-B11A-8ADF17CA56FC}"/>
              </a:ext>
            </a:extLst>
          </p:cNvPr>
          <p:cNvSpPr>
            <a:spLocks noGrp="1"/>
          </p:cNvSpPr>
          <p:nvPr>
            <p:ph type="body" sz="quarter" idx="17" hasCustomPrompt="1"/>
          </p:nvPr>
        </p:nvSpPr>
        <p:spPr>
          <a:xfrm>
            <a:off x="371474" y="4212968"/>
            <a:ext cx="3499483" cy="1098550"/>
          </a:xfrm>
        </p:spPr>
        <p:txBody>
          <a:bodyPr anchor="ctr">
            <a:noAutofit/>
          </a:bodyPr>
          <a:lstStyle>
            <a:lvl1pPr marL="0" indent="0" algn="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0" name="Rectangle 19">
            <a:extLst>
              <a:ext uri="{FF2B5EF4-FFF2-40B4-BE49-F238E27FC236}">
                <a16:creationId xmlns:a16="http://schemas.microsoft.com/office/drawing/2014/main" id="{ED2C3AC2-27F7-4879-93B2-3B55C836AAA0}"/>
              </a:ext>
            </a:extLst>
          </p:cNvPr>
          <p:cNvSpPr/>
          <p:nvPr userDrawn="1"/>
        </p:nvSpPr>
        <p:spPr>
          <a:xfrm>
            <a:off x="3504094" y="5264609"/>
            <a:ext cx="3101008" cy="403222"/>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Text Placeholder 21">
            <a:extLst>
              <a:ext uri="{FF2B5EF4-FFF2-40B4-BE49-F238E27FC236}">
                <a16:creationId xmlns:a16="http://schemas.microsoft.com/office/drawing/2014/main" id="{FAD1F6E2-36C3-4D40-9328-5A62A6FEDFCF}"/>
              </a:ext>
            </a:extLst>
          </p:cNvPr>
          <p:cNvSpPr>
            <a:spLocks noGrp="1"/>
          </p:cNvSpPr>
          <p:nvPr>
            <p:ph type="body" sz="quarter" idx="18" hasCustomPrompt="1"/>
          </p:nvPr>
        </p:nvSpPr>
        <p:spPr>
          <a:xfrm>
            <a:off x="3627293" y="5308772"/>
            <a:ext cx="2854610" cy="314896"/>
          </a:xfrm>
        </p:spPr>
        <p:txBody>
          <a:bodyPr anchor="ctr">
            <a:noAutofit/>
          </a:bodyPr>
          <a:lstStyle>
            <a:lvl1pPr marL="0" indent="0" algn="ctr">
              <a:buNone/>
              <a:defRPr sz="1400" b="1">
                <a:solidFill>
                  <a:schemeClr val="bg1"/>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a:t>
            </a:r>
            <a:endParaRPr lang="en-IN"/>
          </a:p>
        </p:txBody>
      </p:sp>
      <p:sp>
        <p:nvSpPr>
          <p:cNvPr id="29" name="Text Placeholder 21">
            <a:extLst>
              <a:ext uri="{FF2B5EF4-FFF2-40B4-BE49-F238E27FC236}">
                <a16:creationId xmlns:a16="http://schemas.microsoft.com/office/drawing/2014/main" id="{2838269B-0D19-4156-A73E-B8CEC5DAFCB7}"/>
              </a:ext>
            </a:extLst>
          </p:cNvPr>
          <p:cNvSpPr>
            <a:spLocks noGrp="1"/>
          </p:cNvSpPr>
          <p:nvPr>
            <p:ph type="body" sz="quarter" idx="19" hasCustomPrompt="1"/>
          </p:nvPr>
        </p:nvSpPr>
        <p:spPr>
          <a:xfrm>
            <a:off x="7686177" y="1473200"/>
            <a:ext cx="2793463"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0" name="Text Placeholder 21">
            <a:extLst>
              <a:ext uri="{FF2B5EF4-FFF2-40B4-BE49-F238E27FC236}">
                <a16:creationId xmlns:a16="http://schemas.microsoft.com/office/drawing/2014/main" id="{2C4421CD-5E8B-46CF-8A4D-154169960EB9}"/>
              </a:ext>
            </a:extLst>
          </p:cNvPr>
          <p:cNvSpPr>
            <a:spLocks noGrp="1"/>
          </p:cNvSpPr>
          <p:nvPr>
            <p:ph type="body" sz="quarter" idx="20" hasCustomPrompt="1"/>
          </p:nvPr>
        </p:nvSpPr>
        <p:spPr>
          <a:xfrm>
            <a:off x="6883114" y="2871712"/>
            <a:ext cx="3596526"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1" name="Text Placeholder 21">
            <a:extLst>
              <a:ext uri="{FF2B5EF4-FFF2-40B4-BE49-F238E27FC236}">
                <a16:creationId xmlns:a16="http://schemas.microsoft.com/office/drawing/2014/main" id="{BEFE1999-F8B5-4A7C-9721-B68BF1BF003F}"/>
              </a:ext>
            </a:extLst>
          </p:cNvPr>
          <p:cNvSpPr>
            <a:spLocks noGrp="1"/>
          </p:cNvSpPr>
          <p:nvPr>
            <p:ph type="body" sz="quarter" idx="21" hasCustomPrompt="1"/>
          </p:nvPr>
        </p:nvSpPr>
        <p:spPr>
          <a:xfrm>
            <a:off x="6481903" y="4212968"/>
            <a:ext cx="3997737" cy="1098550"/>
          </a:xfrm>
        </p:spPr>
        <p:txBody>
          <a:bodyPr anchor="ctr">
            <a:noAutofit/>
          </a:bodyPr>
          <a:lstStyle>
            <a:lvl1pPr marL="0" indent="0" algn="l">
              <a:buNone/>
              <a:defRPr sz="1200">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Add your text here</a:t>
            </a:r>
            <a:endParaRPr lang="en-IN"/>
          </a:p>
        </p:txBody>
      </p:sp>
      <p:sp>
        <p:nvSpPr>
          <p:cNvPr id="34" name="Right Brace 33">
            <a:extLst>
              <a:ext uri="{FF2B5EF4-FFF2-40B4-BE49-F238E27FC236}">
                <a16:creationId xmlns:a16="http://schemas.microsoft.com/office/drawing/2014/main" id="{FC60A82C-C5FE-456B-A692-ED98BB9348C0}"/>
              </a:ext>
            </a:extLst>
          </p:cNvPr>
          <p:cNvSpPr/>
          <p:nvPr userDrawn="1"/>
        </p:nvSpPr>
        <p:spPr>
          <a:xfrm>
            <a:off x="10602930" y="1473200"/>
            <a:ext cx="421241" cy="2505073"/>
          </a:xfrm>
          <a:prstGeom prst="rightBrace">
            <a:avLst>
              <a:gd name="adj1" fmla="val 148672"/>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35" name="Text Placeholder 21">
            <a:extLst>
              <a:ext uri="{FF2B5EF4-FFF2-40B4-BE49-F238E27FC236}">
                <a16:creationId xmlns:a16="http://schemas.microsoft.com/office/drawing/2014/main" id="{6E452D87-071A-4E2F-B91F-E3EA03113C94}"/>
              </a:ext>
            </a:extLst>
          </p:cNvPr>
          <p:cNvSpPr>
            <a:spLocks noGrp="1"/>
          </p:cNvSpPr>
          <p:nvPr>
            <p:ph type="body" sz="quarter" idx="22" hasCustomPrompt="1"/>
          </p:nvPr>
        </p:nvSpPr>
        <p:spPr>
          <a:xfrm rot="5400000">
            <a:off x="10178769" y="2515116"/>
            <a:ext cx="2328122"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XXXXXX</a:t>
            </a:r>
            <a:endParaRPr lang="en-IN"/>
          </a:p>
        </p:txBody>
      </p:sp>
      <p:sp>
        <p:nvSpPr>
          <p:cNvPr id="36" name="Text Placeholder 21">
            <a:extLst>
              <a:ext uri="{FF2B5EF4-FFF2-40B4-BE49-F238E27FC236}">
                <a16:creationId xmlns:a16="http://schemas.microsoft.com/office/drawing/2014/main" id="{EB369956-3AF3-4DFD-89CA-5C90A2882591}"/>
              </a:ext>
            </a:extLst>
          </p:cNvPr>
          <p:cNvSpPr>
            <a:spLocks noGrp="1"/>
          </p:cNvSpPr>
          <p:nvPr>
            <p:ph type="body" sz="quarter" idx="23" hasCustomPrompt="1"/>
          </p:nvPr>
        </p:nvSpPr>
        <p:spPr>
          <a:xfrm rot="5400000">
            <a:off x="10775950" y="4530311"/>
            <a:ext cx="1133759" cy="421242"/>
          </a:xfrm>
        </p:spPr>
        <p:txBody>
          <a:bodyPr anchor="ctr">
            <a:noAutofit/>
          </a:bodyPr>
          <a:lstStyle>
            <a:lvl1pPr marL="0" indent="0" algn="ctr">
              <a:buNone/>
              <a:defRPr sz="1600" b="1">
                <a:solidFill>
                  <a:schemeClr val="tx2"/>
                </a:solidFill>
              </a:defRPr>
            </a:lvl1pPr>
            <a:lvl2pPr marL="457200" indent="0">
              <a:buNone/>
              <a:defRPr sz="1200">
                <a:solidFill>
                  <a:schemeClr val="bg1"/>
                </a:solidFill>
              </a:defRPr>
            </a:lvl2pPr>
            <a:lvl3pPr marL="914400" indent="0">
              <a:buNone/>
              <a:defRPr sz="1100">
                <a:solidFill>
                  <a:schemeClr val="bg1"/>
                </a:solidFill>
              </a:defRPr>
            </a:lvl3pPr>
            <a:lvl4pPr marL="1371600" indent="0">
              <a:buNone/>
              <a:defRPr sz="1050">
                <a:solidFill>
                  <a:schemeClr val="bg1"/>
                </a:solidFill>
              </a:defRPr>
            </a:lvl4pPr>
            <a:lvl5pPr marL="1828800" indent="0">
              <a:buNone/>
              <a:defRPr sz="1050">
                <a:solidFill>
                  <a:schemeClr val="bg1"/>
                </a:solidFill>
              </a:defRPr>
            </a:lvl5pPr>
          </a:lstStyle>
          <a:p>
            <a:pPr lvl="0"/>
            <a:r>
              <a:rPr lang="en-US"/>
              <a:t>XXXXXX</a:t>
            </a:r>
            <a:endParaRPr lang="en-IN"/>
          </a:p>
        </p:txBody>
      </p:sp>
      <p:sp>
        <p:nvSpPr>
          <p:cNvPr id="37" name="Right Brace 36">
            <a:extLst>
              <a:ext uri="{FF2B5EF4-FFF2-40B4-BE49-F238E27FC236}">
                <a16:creationId xmlns:a16="http://schemas.microsoft.com/office/drawing/2014/main" id="{90B6CD19-7D5A-4EDC-B05F-4F403AA8AC95}"/>
              </a:ext>
            </a:extLst>
          </p:cNvPr>
          <p:cNvSpPr/>
          <p:nvPr userDrawn="1"/>
        </p:nvSpPr>
        <p:spPr>
          <a:xfrm>
            <a:off x="10602930" y="4213684"/>
            <a:ext cx="421241" cy="1094128"/>
          </a:xfrm>
          <a:prstGeom prst="rightBrace">
            <a:avLst>
              <a:gd name="adj1" fmla="val 64935"/>
              <a:gd name="adj2" fmla="val 50000"/>
            </a:avLst>
          </a:prstGeom>
          <a:ln w="12700">
            <a:solidFill>
              <a:schemeClr val="bg2">
                <a:lumMod val="7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5" name="flSlideMaster.1_Funnel Slid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37268584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1_Title &amp; Table 02">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B9AC9BDC-490F-5E40-30A2-BEA7BC195A7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371476" y="1376363"/>
            <a:ext cx="11412537" cy="4284662"/>
          </a:xfrm>
        </p:spPr>
        <p:txBody>
          <a:bodyPr/>
          <a:lstStyle>
            <a:lvl1pPr>
              <a:defRPr>
                <a:solidFill>
                  <a:schemeClr val="tx2"/>
                </a:solidFill>
              </a:defRPr>
            </a:lvl1pPr>
          </a:lstStyle>
          <a:p>
            <a:r>
              <a:rPr lang="en-US"/>
              <a:t>click icon to add table</a:t>
            </a:r>
            <a:endParaRPr lang="en-IN"/>
          </a:p>
        </p:txBody>
      </p:sp>
      <p:sp>
        <p:nvSpPr>
          <p:cNvPr id="5" name="flSlideMaster.1_Title &amp; Table 0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95616490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1_Title text &amp; table">
    <p:spTree>
      <p:nvGrpSpPr>
        <p:cNvPr id="1" name=""/>
        <p:cNvGrpSpPr/>
        <p:nvPr/>
      </p:nvGrpSpPr>
      <p:grpSpPr>
        <a:xfrm>
          <a:off x="0" y="0"/>
          <a:ext cx="0" cy="0"/>
          <a:chOff x="0" y="0"/>
          <a:chExt cx="0" cy="0"/>
        </a:xfrm>
      </p:grpSpPr>
      <p:pic>
        <p:nvPicPr>
          <p:cNvPr id="9" name="Picture 8" descr="Background pattern&#10;&#10;Description automatically generated with low confidence">
            <a:extLst>
              <a:ext uri="{FF2B5EF4-FFF2-40B4-BE49-F238E27FC236}">
                <a16:creationId xmlns:a16="http://schemas.microsoft.com/office/drawing/2014/main" id="{C09292B4-C7D5-D9E5-F234-70169BB598A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a:t>click icon to add table</a:t>
            </a:r>
            <a:endParaRPr lang="en-IN"/>
          </a:p>
        </p:txBody>
      </p:sp>
      <p:sp>
        <p:nvSpPr>
          <p:cNvPr id="6" name="Content Placeholder 5">
            <a:extLst>
              <a:ext uri="{FF2B5EF4-FFF2-40B4-BE49-F238E27FC236}">
                <a16:creationId xmlns:a16="http://schemas.microsoft.com/office/drawing/2014/main" id="{408A722C-4270-4AA0-B5FC-2FB6989294F5}"/>
              </a:ext>
            </a:extLst>
          </p:cNvPr>
          <p:cNvSpPr>
            <a:spLocks noGrp="1"/>
          </p:cNvSpPr>
          <p:nvPr>
            <p:ph sz="quarter" idx="13" hasCustomPrompt="1"/>
          </p:nvPr>
        </p:nvSpPr>
        <p:spPr>
          <a:xfrm>
            <a:off x="371475" y="1376363"/>
            <a:ext cx="3822700" cy="4284662"/>
          </a:xfrm>
        </p:spPr>
        <p:txBody>
          <a:bodyPr>
            <a:normAutofit/>
          </a:bodyPr>
          <a:lstStyle>
            <a:lvl1pPr>
              <a:defRPr sz="1800"/>
            </a:lvl1pPr>
            <a:lvl2pPr>
              <a:defRPr sz="16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cxnSp>
        <p:nvCxnSpPr>
          <p:cNvPr id="8" name="Straight Connector 7">
            <a:extLst>
              <a:ext uri="{FF2B5EF4-FFF2-40B4-BE49-F238E27FC236}">
                <a16:creationId xmlns:a16="http://schemas.microsoft.com/office/drawing/2014/main" id="{CF3E20F4-871C-4773-BA1B-45919BDCAC48}"/>
              </a:ext>
            </a:extLst>
          </p:cNvPr>
          <p:cNvCxnSpPr>
            <a:cxnSpLocks/>
          </p:cNvCxnSpPr>
          <p:nvPr userDrawn="1"/>
        </p:nvCxnSpPr>
        <p:spPr>
          <a:xfrm>
            <a:off x="4396409" y="1366558"/>
            <a:ext cx="0" cy="4294468"/>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5" name="flSlideMaster.1_Title text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18165371"/>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1_Title, picture &amp; table">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5100F12E-3707-8269-C599-C1422F739E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7" name="Table Placeholder 6">
            <a:extLst>
              <a:ext uri="{FF2B5EF4-FFF2-40B4-BE49-F238E27FC236}">
                <a16:creationId xmlns:a16="http://schemas.microsoft.com/office/drawing/2014/main" id="{FC39771B-BB38-4F6C-8428-1DD19948486B}"/>
              </a:ext>
            </a:extLst>
          </p:cNvPr>
          <p:cNvSpPr>
            <a:spLocks noGrp="1"/>
          </p:cNvSpPr>
          <p:nvPr>
            <p:ph type="tbl" sz="quarter" idx="12" hasCustomPrompt="1"/>
          </p:nvPr>
        </p:nvSpPr>
        <p:spPr>
          <a:xfrm>
            <a:off x="4601817" y="1376363"/>
            <a:ext cx="7182196" cy="4284662"/>
          </a:xfrm>
        </p:spPr>
        <p:txBody>
          <a:bodyPr/>
          <a:lstStyle>
            <a:lvl1pPr>
              <a:defRPr>
                <a:solidFill>
                  <a:schemeClr val="tx2"/>
                </a:solidFill>
              </a:defRPr>
            </a:lvl1pPr>
          </a:lstStyle>
          <a:p>
            <a:r>
              <a:rPr lang="en-US"/>
              <a:t>click icon to add table</a:t>
            </a:r>
            <a:endParaRPr lang="en-IN"/>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a:p>
        </p:txBody>
      </p:sp>
      <p:sp>
        <p:nvSpPr>
          <p:cNvPr id="5" name="flSlideMaster.1_Title, picture &amp; table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97712668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1_Title, picture &amp; chart">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60C7A010-E753-8DCF-C2A3-3E111F7022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9" name="Picture Placeholder 8">
            <a:extLst>
              <a:ext uri="{FF2B5EF4-FFF2-40B4-BE49-F238E27FC236}">
                <a16:creationId xmlns:a16="http://schemas.microsoft.com/office/drawing/2014/main" id="{0779297C-FB9F-49B0-9800-B7BC826E141A}"/>
              </a:ext>
            </a:extLst>
          </p:cNvPr>
          <p:cNvSpPr>
            <a:spLocks noGrp="1"/>
          </p:cNvSpPr>
          <p:nvPr>
            <p:ph type="pic" sz="quarter" idx="13"/>
          </p:nvPr>
        </p:nvSpPr>
        <p:spPr>
          <a:xfrm>
            <a:off x="371475" y="1366838"/>
            <a:ext cx="3819525" cy="4294187"/>
          </a:xfrm>
        </p:spPr>
        <p:txBody>
          <a:bodyPr/>
          <a:lstStyle/>
          <a:p>
            <a:endParaRPr lang="en-IN"/>
          </a:p>
        </p:txBody>
      </p:sp>
      <p:sp>
        <p:nvSpPr>
          <p:cNvPr id="6" name="Chart Placeholder 5">
            <a:extLst>
              <a:ext uri="{FF2B5EF4-FFF2-40B4-BE49-F238E27FC236}">
                <a16:creationId xmlns:a16="http://schemas.microsoft.com/office/drawing/2014/main" id="{FB418397-E33E-4D19-8DD9-6E964E41BC93}"/>
              </a:ext>
            </a:extLst>
          </p:cNvPr>
          <p:cNvSpPr>
            <a:spLocks noGrp="1"/>
          </p:cNvSpPr>
          <p:nvPr>
            <p:ph type="chart" sz="quarter" idx="14"/>
          </p:nvPr>
        </p:nvSpPr>
        <p:spPr>
          <a:xfrm>
            <a:off x="4486275" y="1376363"/>
            <a:ext cx="7297738" cy="4294187"/>
          </a:xfrm>
        </p:spPr>
        <p:txBody>
          <a:bodyPr/>
          <a:lstStyle/>
          <a:p>
            <a:endParaRPr lang="en-IN"/>
          </a:p>
        </p:txBody>
      </p:sp>
      <p:sp>
        <p:nvSpPr>
          <p:cNvPr id="5" name="flSlideMaster.1_Title, pictur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113523754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showMasterSp="0" preserve="1" userDrawn="1">
  <p:cSld name="1_Title &amp; chart">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00C1196A-864E-E375-7FCB-39165B078F4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a:p>
        </p:txBody>
      </p:sp>
      <p:sp>
        <p:nvSpPr>
          <p:cNvPr id="5" name="flSlideMaster.1_Title &amp; char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9213287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1_Title &amp; chart -2">
    <p:spTree>
      <p:nvGrpSpPr>
        <p:cNvPr id="1" name=""/>
        <p:cNvGrpSpPr/>
        <p:nvPr/>
      </p:nvGrpSpPr>
      <p:grpSpPr>
        <a:xfrm>
          <a:off x="0" y="0"/>
          <a:ext cx="0" cy="0"/>
          <a:chOff x="0" y="0"/>
          <a:chExt cx="0" cy="0"/>
        </a:xfrm>
      </p:grpSpPr>
      <p:pic>
        <p:nvPicPr>
          <p:cNvPr id="7" name="Picture 6" descr="Background pattern&#10;&#10;Description automatically generated with low confidence">
            <a:extLst>
              <a:ext uri="{FF2B5EF4-FFF2-40B4-BE49-F238E27FC236}">
                <a16:creationId xmlns:a16="http://schemas.microsoft.com/office/drawing/2014/main" id="{B87B019D-DCB1-1533-4EDE-745F812D21A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6" name="Chart Placeholder 5">
            <a:extLst>
              <a:ext uri="{FF2B5EF4-FFF2-40B4-BE49-F238E27FC236}">
                <a16:creationId xmlns:a16="http://schemas.microsoft.com/office/drawing/2014/main" id="{4F55982C-C963-434B-AE3C-5174290D6A12}"/>
              </a:ext>
            </a:extLst>
          </p:cNvPr>
          <p:cNvSpPr>
            <a:spLocks noGrp="1"/>
          </p:cNvSpPr>
          <p:nvPr>
            <p:ph type="chart" sz="quarter" idx="12"/>
          </p:nvPr>
        </p:nvSpPr>
        <p:spPr>
          <a:xfrm>
            <a:off x="371475" y="1376363"/>
            <a:ext cx="11412538" cy="4284662"/>
          </a:xfrm>
        </p:spPr>
        <p:txBody>
          <a:bodyPr/>
          <a:lstStyle/>
          <a:p>
            <a:endParaRPr lang="en-IN"/>
          </a:p>
        </p:txBody>
      </p:sp>
      <p:sp>
        <p:nvSpPr>
          <p:cNvPr id="5" name="flSlideMaster.1_Title &amp; chart -2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2862422633"/>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userDrawn="1">
  <p:cSld name="1_Title &amp; text boxes">
    <p:spTree>
      <p:nvGrpSpPr>
        <p:cNvPr id="1" name=""/>
        <p:cNvGrpSpPr/>
        <p:nvPr/>
      </p:nvGrpSpPr>
      <p:grpSpPr>
        <a:xfrm>
          <a:off x="0" y="0"/>
          <a:ext cx="0" cy="0"/>
          <a:chOff x="0" y="0"/>
          <a:chExt cx="0" cy="0"/>
        </a:xfrm>
      </p:grpSpPr>
      <p:pic>
        <p:nvPicPr>
          <p:cNvPr id="11" name="Picture 10" descr="Background pattern&#10;&#10;Description automatically generated with low confidence">
            <a:extLst>
              <a:ext uri="{FF2B5EF4-FFF2-40B4-BE49-F238E27FC236}">
                <a16:creationId xmlns:a16="http://schemas.microsoft.com/office/drawing/2014/main" id="{559ABF87-6389-44A3-6E8F-D1896EF8E8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p:txBody>
          <a:bodyPr/>
          <a:lstStyle>
            <a:lvl1pPr>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p>
            <a:fld id="{AC1CC88B-8153-4770-B0DF-840C5C37FBC3}" type="slidenum">
              <a:rPr lang="en-IN" smtClean="0"/>
              <a:pPr/>
              <a:t>‹#›</a:t>
            </a:fld>
            <a:endParaRPr lang="en-IN"/>
          </a:p>
        </p:txBody>
      </p:sp>
      <p:sp>
        <p:nvSpPr>
          <p:cNvPr id="5" name="Rectangle 4">
            <a:extLst>
              <a:ext uri="{FF2B5EF4-FFF2-40B4-BE49-F238E27FC236}">
                <a16:creationId xmlns:a16="http://schemas.microsoft.com/office/drawing/2014/main" id="{B5D59F46-A7D5-4B92-979C-D6D184AFC233}"/>
              </a:ext>
            </a:extLst>
          </p:cNvPr>
          <p:cNvSpPr/>
          <p:nvPr userDrawn="1"/>
        </p:nvSpPr>
        <p:spPr>
          <a:xfrm>
            <a:off x="371474" y="1376364"/>
            <a:ext cx="3286125" cy="781383"/>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7" name="Rectangle 6">
            <a:extLst>
              <a:ext uri="{FF2B5EF4-FFF2-40B4-BE49-F238E27FC236}">
                <a16:creationId xmlns:a16="http://schemas.microsoft.com/office/drawing/2014/main" id="{A0CC6995-EF05-4F79-B270-6227C440D140}"/>
              </a:ext>
            </a:extLst>
          </p:cNvPr>
          <p:cNvSpPr/>
          <p:nvPr userDrawn="1"/>
        </p:nvSpPr>
        <p:spPr>
          <a:xfrm>
            <a:off x="371474" y="2252184"/>
            <a:ext cx="3286125" cy="781383"/>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8" name="Rectangle 7">
            <a:extLst>
              <a:ext uri="{FF2B5EF4-FFF2-40B4-BE49-F238E27FC236}">
                <a16:creationId xmlns:a16="http://schemas.microsoft.com/office/drawing/2014/main" id="{3B0103BD-8EF3-485B-922E-F78215273D0E}"/>
              </a:ext>
            </a:extLst>
          </p:cNvPr>
          <p:cNvSpPr/>
          <p:nvPr userDrawn="1"/>
        </p:nvSpPr>
        <p:spPr>
          <a:xfrm>
            <a:off x="371474" y="3128003"/>
            <a:ext cx="3286125" cy="781383"/>
          </a:xfrm>
          <a:prstGeom prst="rect">
            <a:avLst/>
          </a:prstGeom>
          <a:solidFill>
            <a:schemeClr val="accent5"/>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9" name="Rectangle 8">
            <a:extLst>
              <a:ext uri="{FF2B5EF4-FFF2-40B4-BE49-F238E27FC236}">
                <a16:creationId xmlns:a16="http://schemas.microsoft.com/office/drawing/2014/main" id="{199128AD-694C-4DBE-B541-E5C014E16B2A}"/>
              </a:ext>
            </a:extLst>
          </p:cNvPr>
          <p:cNvSpPr/>
          <p:nvPr userDrawn="1"/>
        </p:nvSpPr>
        <p:spPr>
          <a:xfrm>
            <a:off x="371474" y="4003823"/>
            <a:ext cx="3286125" cy="781383"/>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p>
        </p:txBody>
      </p:sp>
      <p:sp>
        <p:nvSpPr>
          <p:cNvPr id="10" name="Rectangle 9">
            <a:extLst>
              <a:ext uri="{FF2B5EF4-FFF2-40B4-BE49-F238E27FC236}">
                <a16:creationId xmlns:a16="http://schemas.microsoft.com/office/drawing/2014/main" id="{FA34AE09-A8A6-4D9F-9124-6610610B3BC8}"/>
              </a:ext>
            </a:extLst>
          </p:cNvPr>
          <p:cNvSpPr/>
          <p:nvPr userDrawn="1"/>
        </p:nvSpPr>
        <p:spPr>
          <a:xfrm>
            <a:off x="371474" y="4879643"/>
            <a:ext cx="3286125" cy="781383"/>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b="1">
              <a:solidFill>
                <a:schemeClr val="bg1"/>
              </a:solidFill>
            </a:endParaRPr>
          </a:p>
        </p:txBody>
      </p:sp>
      <p:sp>
        <p:nvSpPr>
          <p:cNvPr id="13" name="Text Placeholder 12">
            <a:extLst>
              <a:ext uri="{FF2B5EF4-FFF2-40B4-BE49-F238E27FC236}">
                <a16:creationId xmlns:a16="http://schemas.microsoft.com/office/drawing/2014/main" id="{74B79C53-99E5-47EA-B431-BD09E4E17A7E}"/>
              </a:ext>
            </a:extLst>
          </p:cNvPr>
          <p:cNvSpPr>
            <a:spLocks noGrp="1"/>
          </p:cNvSpPr>
          <p:nvPr>
            <p:ph type="body" sz="quarter" idx="12" hasCustomPrompt="1"/>
          </p:nvPr>
        </p:nvSpPr>
        <p:spPr>
          <a:xfrm>
            <a:off x="468313" y="1445428"/>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4" name="Text Placeholder 12">
            <a:extLst>
              <a:ext uri="{FF2B5EF4-FFF2-40B4-BE49-F238E27FC236}">
                <a16:creationId xmlns:a16="http://schemas.microsoft.com/office/drawing/2014/main" id="{86C84F6F-B973-4343-BD07-934FD1BE1BED}"/>
              </a:ext>
            </a:extLst>
          </p:cNvPr>
          <p:cNvSpPr>
            <a:spLocks noGrp="1"/>
          </p:cNvSpPr>
          <p:nvPr>
            <p:ph type="body" sz="quarter" idx="13" hasCustomPrompt="1"/>
          </p:nvPr>
        </p:nvSpPr>
        <p:spPr>
          <a:xfrm>
            <a:off x="468313" y="2322045"/>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5" name="Text Placeholder 12">
            <a:extLst>
              <a:ext uri="{FF2B5EF4-FFF2-40B4-BE49-F238E27FC236}">
                <a16:creationId xmlns:a16="http://schemas.microsoft.com/office/drawing/2014/main" id="{D7069028-DA5B-4FED-BFD8-C0E438EBB565}"/>
              </a:ext>
            </a:extLst>
          </p:cNvPr>
          <p:cNvSpPr>
            <a:spLocks noGrp="1"/>
          </p:cNvSpPr>
          <p:nvPr>
            <p:ph type="body" sz="quarter" idx="14" hasCustomPrompt="1"/>
          </p:nvPr>
        </p:nvSpPr>
        <p:spPr>
          <a:xfrm>
            <a:off x="468313" y="3195872"/>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6" name="Text Placeholder 12">
            <a:extLst>
              <a:ext uri="{FF2B5EF4-FFF2-40B4-BE49-F238E27FC236}">
                <a16:creationId xmlns:a16="http://schemas.microsoft.com/office/drawing/2014/main" id="{AC24AC6F-2AF6-4693-8E03-D9AF6B5A54AF}"/>
              </a:ext>
            </a:extLst>
          </p:cNvPr>
          <p:cNvSpPr>
            <a:spLocks noGrp="1"/>
          </p:cNvSpPr>
          <p:nvPr>
            <p:ph type="body" sz="quarter" idx="15" hasCustomPrompt="1"/>
          </p:nvPr>
        </p:nvSpPr>
        <p:spPr>
          <a:xfrm>
            <a:off x="468313" y="4072489"/>
            <a:ext cx="3019425" cy="643254"/>
          </a:xfrm>
        </p:spPr>
        <p:txBody>
          <a:bodyPr anchor="ctr">
            <a:normAutofit/>
          </a:bodyPr>
          <a:lstStyle>
            <a:lvl1pPr marL="0" indent="0" algn="l">
              <a:buNone/>
              <a:defRPr sz="16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7" name="Text Placeholder 12">
            <a:extLst>
              <a:ext uri="{FF2B5EF4-FFF2-40B4-BE49-F238E27FC236}">
                <a16:creationId xmlns:a16="http://schemas.microsoft.com/office/drawing/2014/main" id="{47FE606D-2F8E-44F5-BFC8-43A22544FD73}"/>
              </a:ext>
            </a:extLst>
          </p:cNvPr>
          <p:cNvSpPr>
            <a:spLocks noGrp="1"/>
          </p:cNvSpPr>
          <p:nvPr>
            <p:ph type="body" sz="quarter" idx="16" hasCustomPrompt="1"/>
          </p:nvPr>
        </p:nvSpPr>
        <p:spPr>
          <a:xfrm>
            <a:off x="468313" y="4949504"/>
            <a:ext cx="3019425" cy="643254"/>
          </a:xfrm>
        </p:spPr>
        <p:txBody>
          <a:bodyPr anchor="ctr">
            <a:normAutofit/>
          </a:bodyPr>
          <a:lstStyle>
            <a:lvl1pPr marL="0" indent="0" algn="l">
              <a:buNone/>
              <a:defRPr sz="16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add your text here</a:t>
            </a:r>
            <a:endParaRPr lang="en-IN"/>
          </a:p>
        </p:txBody>
      </p:sp>
      <p:sp>
        <p:nvSpPr>
          <p:cNvPr id="18" name="Rectangle 17">
            <a:extLst>
              <a:ext uri="{FF2B5EF4-FFF2-40B4-BE49-F238E27FC236}">
                <a16:creationId xmlns:a16="http://schemas.microsoft.com/office/drawing/2014/main" id="{331BDA01-231D-4D9B-A8B9-5E0374C746F8}"/>
              </a:ext>
            </a:extLst>
          </p:cNvPr>
          <p:cNvSpPr/>
          <p:nvPr userDrawn="1"/>
        </p:nvSpPr>
        <p:spPr>
          <a:xfrm>
            <a:off x="3763478" y="137636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0" name="Text Placeholder 19">
            <a:extLst>
              <a:ext uri="{FF2B5EF4-FFF2-40B4-BE49-F238E27FC236}">
                <a16:creationId xmlns:a16="http://schemas.microsoft.com/office/drawing/2014/main" id="{A44D4508-2A44-4C0F-8800-D9EFEF88D142}"/>
              </a:ext>
            </a:extLst>
          </p:cNvPr>
          <p:cNvSpPr>
            <a:spLocks noGrp="1"/>
          </p:cNvSpPr>
          <p:nvPr>
            <p:ph type="body" sz="quarter" idx="17" hasCustomPrompt="1"/>
          </p:nvPr>
        </p:nvSpPr>
        <p:spPr>
          <a:xfrm>
            <a:off x="3917950" y="144542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1" name="Rectangle 20">
            <a:extLst>
              <a:ext uri="{FF2B5EF4-FFF2-40B4-BE49-F238E27FC236}">
                <a16:creationId xmlns:a16="http://schemas.microsoft.com/office/drawing/2014/main" id="{C4B53B7A-EC78-4370-958C-DC73D9A58255}"/>
              </a:ext>
            </a:extLst>
          </p:cNvPr>
          <p:cNvSpPr/>
          <p:nvPr userDrawn="1"/>
        </p:nvSpPr>
        <p:spPr>
          <a:xfrm>
            <a:off x="3763478" y="2252184"/>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2" name="Text Placeholder 19">
            <a:extLst>
              <a:ext uri="{FF2B5EF4-FFF2-40B4-BE49-F238E27FC236}">
                <a16:creationId xmlns:a16="http://schemas.microsoft.com/office/drawing/2014/main" id="{03802CBE-CC73-452F-8ABA-D8048BA0BDF0}"/>
              </a:ext>
            </a:extLst>
          </p:cNvPr>
          <p:cNvSpPr>
            <a:spLocks noGrp="1"/>
          </p:cNvSpPr>
          <p:nvPr>
            <p:ph type="body" sz="quarter" idx="18" hasCustomPrompt="1"/>
          </p:nvPr>
        </p:nvSpPr>
        <p:spPr>
          <a:xfrm>
            <a:off x="3917950" y="2321249"/>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3" name="Rectangle 22">
            <a:extLst>
              <a:ext uri="{FF2B5EF4-FFF2-40B4-BE49-F238E27FC236}">
                <a16:creationId xmlns:a16="http://schemas.microsoft.com/office/drawing/2014/main" id="{D4363100-87B1-46D0-A587-F039262B77A3}"/>
              </a:ext>
            </a:extLst>
          </p:cNvPr>
          <p:cNvSpPr/>
          <p:nvPr userDrawn="1"/>
        </p:nvSpPr>
        <p:spPr>
          <a:xfrm>
            <a:off x="3763478" y="313067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4" name="Text Placeholder 19">
            <a:extLst>
              <a:ext uri="{FF2B5EF4-FFF2-40B4-BE49-F238E27FC236}">
                <a16:creationId xmlns:a16="http://schemas.microsoft.com/office/drawing/2014/main" id="{C2E4593B-9A03-4E2A-B2A8-1CC6DB224A2E}"/>
              </a:ext>
            </a:extLst>
          </p:cNvPr>
          <p:cNvSpPr>
            <a:spLocks noGrp="1"/>
          </p:cNvSpPr>
          <p:nvPr>
            <p:ph type="body" sz="quarter" idx="19" hasCustomPrompt="1"/>
          </p:nvPr>
        </p:nvSpPr>
        <p:spPr>
          <a:xfrm>
            <a:off x="3917950" y="319973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5" name="Rectangle 24">
            <a:extLst>
              <a:ext uri="{FF2B5EF4-FFF2-40B4-BE49-F238E27FC236}">
                <a16:creationId xmlns:a16="http://schemas.microsoft.com/office/drawing/2014/main" id="{4A1DE6C8-60E5-46E8-A04E-8F4EFA75F50C}"/>
              </a:ext>
            </a:extLst>
          </p:cNvPr>
          <p:cNvSpPr/>
          <p:nvPr userDrawn="1"/>
        </p:nvSpPr>
        <p:spPr>
          <a:xfrm>
            <a:off x="3763478" y="400382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6" name="Text Placeholder 19">
            <a:extLst>
              <a:ext uri="{FF2B5EF4-FFF2-40B4-BE49-F238E27FC236}">
                <a16:creationId xmlns:a16="http://schemas.microsoft.com/office/drawing/2014/main" id="{31B126A0-32AA-456E-A127-EA01D0270F4D}"/>
              </a:ext>
            </a:extLst>
          </p:cNvPr>
          <p:cNvSpPr>
            <a:spLocks noGrp="1"/>
          </p:cNvSpPr>
          <p:nvPr>
            <p:ph type="body" sz="quarter" idx="20" hasCustomPrompt="1"/>
          </p:nvPr>
        </p:nvSpPr>
        <p:spPr>
          <a:xfrm>
            <a:off x="3917950" y="407288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27" name="Rectangle 26">
            <a:extLst>
              <a:ext uri="{FF2B5EF4-FFF2-40B4-BE49-F238E27FC236}">
                <a16:creationId xmlns:a16="http://schemas.microsoft.com/office/drawing/2014/main" id="{1AADC066-765E-4AE4-92FA-A0280CAC6BAB}"/>
              </a:ext>
            </a:extLst>
          </p:cNvPr>
          <p:cNvSpPr/>
          <p:nvPr userDrawn="1"/>
        </p:nvSpPr>
        <p:spPr>
          <a:xfrm>
            <a:off x="3763478" y="4879643"/>
            <a:ext cx="8020535" cy="781383"/>
          </a:xfrm>
          <a:prstGeom prst="rect">
            <a:avLst/>
          </a:prstGeom>
          <a:solidFill>
            <a:schemeClr val="bg1"/>
          </a:solidFill>
          <a:ln>
            <a:solidFill>
              <a:schemeClr val="bg1">
                <a:lumMod val="85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28" name="Text Placeholder 19">
            <a:extLst>
              <a:ext uri="{FF2B5EF4-FFF2-40B4-BE49-F238E27FC236}">
                <a16:creationId xmlns:a16="http://schemas.microsoft.com/office/drawing/2014/main" id="{4630F391-7B36-466B-9A2D-EC6788E775E6}"/>
              </a:ext>
            </a:extLst>
          </p:cNvPr>
          <p:cNvSpPr>
            <a:spLocks noGrp="1"/>
          </p:cNvSpPr>
          <p:nvPr>
            <p:ph type="body" sz="quarter" idx="21" hasCustomPrompt="1"/>
          </p:nvPr>
        </p:nvSpPr>
        <p:spPr>
          <a:xfrm>
            <a:off x="3917950" y="4948708"/>
            <a:ext cx="7737475" cy="643254"/>
          </a:xfrm>
        </p:spPr>
        <p:txBody>
          <a:bodyPr anchor="ctr">
            <a:noAutofit/>
          </a:bodyPr>
          <a:lstStyle>
            <a:lvl1pPr marL="0" indent="0">
              <a:buNone/>
              <a:defRPr sz="1200"/>
            </a:lvl1pPr>
            <a:lvl2pPr marL="457200" indent="0">
              <a:buNone/>
              <a:defRPr sz="1100"/>
            </a:lvl2pPr>
            <a:lvl3pPr marL="914400" indent="0">
              <a:buNone/>
              <a:defRPr sz="1050"/>
            </a:lvl3pPr>
            <a:lvl4pPr marL="1371600" indent="0">
              <a:buNone/>
              <a:defRPr sz="1050"/>
            </a:lvl4pPr>
            <a:lvl5pPr marL="1828800" indent="0">
              <a:buNone/>
              <a:defRPr sz="1050"/>
            </a:lvl5pPr>
          </a:lstStyle>
          <a:p>
            <a:pPr lvl="0"/>
            <a:r>
              <a:rPr lang="en-US"/>
              <a:t>add your text here</a:t>
            </a:r>
            <a:endParaRPr lang="en-IN"/>
          </a:p>
        </p:txBody>
      </p:sp>
      <p:sp>
        <p:nvSpPr>
          <p:cNvPr id="6" name="flSlideMaster.1_Title &amp; text boxes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887354790"/>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showMasterSp="0" preserve="1" userDrawn="1">
  <p:cSld name="1_Title block &amp; content">
    <p:spTree>
      <p:nvGrpSpPr>
        <p:cNvPr id="1" name=""/>
        <p:cNvGrpSpPr/>
        <p:nvPr/>
      </p:nvGrpSpPr>
      <p:grpSpPr>
        <a:xfrm>
          <a:off x="0" y="0"/>
          <a:ext cx="0" cy="0"/>
          <a:chOff x="0" y="0"/>
          <a:chExt cx="0" cy="0"/>
        </a:xfrm>
      </p:grpSpPr>
      <p:pic>
        <p:nvPicPr>
          <p:cNvPr id="6" name="Picture 5" descr="Background pattern&#10;&#10;Description automatically generated with low confidence">
            <a:extLst>
              <a:ext uri="{FF2B5EF4-FFF2-40B4-BE49-F238E27FC236}">
                <a16:creationId xmlns:a16="http://schemas.microsoft.com/office/drawing/2014/main" id="{7FF4394D-A1F7-72CF-4FAF-2895E462B69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56A07BF-B68A-4B07-B45B-4A098A365A52}"/>
              </a:ext>
            </a:extLst>
          </p:cNvPr>
          <p:cNvSpPr>
            <a:spLocks noGrp="1"/>
          </p:cNvSpPr>
          <p:nvPr>
            <p:ph type="title" hasCustomPrompt="1"/>
          </p:nvPr>
        </p:nvSpPr>
        <p:spPr>
          <a:xfrm>
            <a:off x="371475" y="1648619"/>
            <a:ext cx="4784725" cy="3560762"/>
          </a:xfrm>
        </p:spPr>
        <p:txBody>
          <a:bodyPr>
            <a:normAutofit/>
          </a:bodyPr>
          <a:lstStyle>
            <a:lvl1pPr>
              <a:defRPr sz="4400">
                <a:solidFill>
                  <a:schemeClr val="tx2"/>
                </a:solidFill>
              </a:defRPr>
            </a:lvl1pPr>
          </a:lstStyle>
          <a:p>
            <a:r>
              <a:rPr lang="en-US"/>
              <a:t>click to edit master title style</a:t>
            </a: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tx2"/>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tx2"/>
                </a:solidFill>
              </a:defRPr>
            </a:lvl1pPr>
          </a:lstStyle>
          <a:p>
            <a:fld id="{AC1CC88B-8153-4770-B0DF-840C5C37FBC3}" type="slidenum">
              <a:rPr lang="en-IN" smtClean="0"/>
              <a:pPr/>
              <a:t>‹#›</a:t>
            </a:fld>
            <a:endParaRPr lang="en-IN"/>
          </a:p>
        </p:txBody>
      </p:sp>
      <p:sp>
        <p:nvSpPr>
          <p:cNvPr id="31" name="Content Placeholder 5">
            <a:extLst>
              <a:ext uri="{FF2B5EF4-FFF2-40B4-BE49-F238E27FC236}">
                <a16:creationId xmlns:a16="http://schemas.microsoft.com/office/drawing/2014/main" id="{333E66EE-E95C-4A62-940A-230BDC0403E5}"/>
              </a:ext>
            </a:extLst>
          </p:cNvPr>
          <p:cNvSpPr>
            <a:spLocks noGrp="1"/>
          </p:cNvSpPr>
          <p:nvPr>
            <p:ph sz="quarter" idx="13" hasCustomPrompt="1"/>
          </p:nvPr>
        </p:nvSpPr>
        <p:spPr>
          <a:xfrm>
            <a:off x="5547691" y="1648619"/>
            <a:ext cx="6236321" cy="3560762"/>
          </a:xfrm>
        </p:spPr>
        <p:txBody>
          <a:bodyPr anchor="ctr">
            <a:normAutofit/>
          </a:bodyPr>
          <a:lstStyle>
            <a:lvl1pPr marL="0" indent="0">
              <a:buClr>
                <a:schemeClr val="bg1"/>
              </a:buClr>
              <a:buNone/>
              <a:defRPr sz="1600">
                <a:solidFill>
                  <a:schemeClr val="tx2"/>
                </a:solidFill>
              </a:defRPr>
            </a:lvl1pPr>
            <a:lvl2pPr marL="457200" indent="0">
              <a:buClr>
                <a:schemeClr val="bg1"/>
              </a:buClr>
              <a:buNone/>
              <a:defRPr sz="1600">
                <a:solidFill>
                  <a:schemeClr val="bg1"/>
                </a:solidFill>
              </a:defRPr>
            </a:lvl2pPr>
            <a:lvl3pPr marL="914400" indent="0">
              <a:buClr>
                <a:schemeClr val="bg1"/>
              </a:buClr>
              <a:buNone/>
              <a:defRPr sz="1400">
                <a:solidFill>
                  <a:schemeClr val="bg1"/>
                </a:solidFill>
              </a:defRPr>
            </a:lvl3pPr>
            <a:lvl4pPr marL="1371600" indent="0">
              <a:buClr>
                <a:schemeClr val="bg1"/>
              </a:buClr>
              <a:buNone/>
              <a:defRPr sz="1400">
                <a:solidFill>
                  <a:schemeClr val="bg1"/>
                </a:solidFill>
              </a:defRPr>
            </a:lvl4pPr>
            <a:lvl5pPr marL="1828800" indent="0">
              <a:buClr>
                <a:schemeClr val="bg1"/>
              </a:buClr>
              <a:buNone/>
              <a:defRPr sz="1400">
                <a:solidFill>
                  <a:schemeClr val="bg1"/>
                </a:solidFill>
              </a:defRPr>
            </a:lvl5pPr>
          </a:lstStyle>
          <a:p>
            <a:pPr lvl="0"/>
            <a:r>
              <a:rPr lang="en-US"/>
              <a:t>add your text here…</a:t>
            </a:r>
            <a:endParaRPr lang="en-IN"/>
          </a:p>
        </p:txBody>
      </p:sp>
      <p:sp>
        <p:nvSpPr>
          <p:cNvPr id="5" name="flSlideMaster.1_Title block &amp; content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367907246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1_Medi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B9A5B1C-F053-45EB-802C-AC245ED4CA76}"/>
              </a:ext>
            </a:extLst>
          </p:cNvPr>
          <p:cNvSpPr/>
          <p:nvPr userDrawn="1"/>
        </p:nvSpPr>
        <p:spPr>
          <a:xfrm>
            <a:off x="0" y="0"/>
            <a:ext cx="12192000"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BC149D15-B6E7-439D-B0CA-E1246FA37D69}"/>
              </a:ext>
            </a:extLst>
          </p:cNvPr>
          <p:cNvSpPr>
            <a:spLocks noGrp="1"/>
          </p:cNvSpPr>
          <p:nvPr>
            <p:ph type="ftr" sz="quarter" idx="10"/>
          </p:nvPr>
        </p:nvSpPr>
        <p:spPr/>
        <p:txBody>
          <a:bodyPr/>
          <a:lstStyle>
            <a:lvl1pPr>
              <a:defRPr>
                <a:solidFill>
                  <a:schemeClr val="bg1"/>
                </a:solidFill>
              </a:defRPr>
            </a:lvl1pPr>
          </a:lstStyle>
          <a:p>
            <a:r>
              <a:rPr lang="en-IN"/>
              <a:t>Vodafone Idea Confidential</a:t>
            </a:r>
          </a:p>
        </p:txBody>
      </p:sp>
      <p:sp>
        <p:nvSpPr>
          <p:cNvPr id="4" name="Slide Number Placeholder 3">
            <a:extLst>
              <a:ext uri="{FF2B5EF4-FFF2-40B4-BE49-F238E27FC236}">
                <a16:creationId xmlns:a16="http://schemas.microsoft.com/office/drawing/2014/main" id="{EEFEAD3B-B483-4E24-A093-B3AD0E15FBCC}"/>
              </a:ext>
            </a:extLst>
          </p:cNvPr>
          <p:cNvSpPr>
            <a:spLocks noGrp="1"/>
          </p:cNvSpPr>
          <p:nvPr>
            <p:ph type="sldNum" sz="quarter" idx="11"/>
          </p:nvPr>
        </p:nvSpPr>
        <p:spPr/>
        <p:txBody>
          <a:bodyPr/>
          <a:lstStyle>
            <a:lvl1pPr>
              <a:defRPr>
                <a:solidFill>
                  <a:schemeClr val="bg1"/>
                </a:solidFill>
              </a:defRPr>
            </a:lvl1pPr>
          </a:lstStyle>
          <a:p>
            <a:fld id="{AC1CC88B-8153-4770-B0DF-840C5C37FBC3}" type="slidenum">
              <a:rPr lang="en-IN" smtClean="0"/>
              <a:pPr/>
              <a:t>‹#›</a:t>
            </a:fld>
            <a:endParaRPr lang="en-IN"/>
          </a:p>
        </p:txBody>
      </p:sp>
      <p:sp>
        <p:nvSpPr>
          <p:cNvPr id="11" name="Media Placeholder 10">
            <a:extLst>
              <a:ext uri="{FF2B5EF4-FFF2-40B4-BE49-F238E27FC236}">
                <a16:creationId xmlns:a16="http://schemas.microsoft.com/office/drawing/2014/main" id="{8CFB175B-E754-4C12-A126-1A890AB2CBDB}"/>
              </a:ext>
            </a:extLst>
          </p:cNvPr>
          <p:cNvSpPr>
            <a:spLocks noGrp="1"/>
          </p:cNvSpPr>
          <p:nvPr>
            <p:ph type="media" sz="quarter" idx="12"/>
          </p:nvPr>
        </p:nvSpPr>
        <p:spPr>
          <a:xfrm>
            <a:off x="1447800" y="368300"/>
            <a:ext cx="9296400" cy="5292725"/>
          </a:xfrm>
          <a:solidFill>
            <a:schemeClr val="tx1">
              <a:lumMod val="75000"/>
            </a:schemeClr>
          </a:solidFill>
        </p:spPr>
        <p:txBody>
          <a:bodyPr/>
          <a:lstStyle>
            <a:lvl1pPr marL="0" indent="0" algn="ctr">
              <a:buNone/>
              <a:defRPr>
                <a:solidFill>
                  <a:schemeClr val="bg1"/>
                </a:solidFill>
              </a:defRPr>
            </a:lvl1pPr>
          </a:lstStyle>
          <a:p>
            <a:endParaRPr lang="en-IN"/>
          </a:p>
        </p:txBody>
      </p:sp>
      <p:pic>
        <p:nvPicPr>
          <p:cNvPr id="7" name="Picture 6" descr="Logo&#10;&#10;Description automatically generated">
            <a:extLst>
              <a:ext uri="{FF2B5EF4-FFF2-40B4-BE49-F238E27FC236}">
                <a16:creationId xmlns:a16="http://schemas.microsoft.com/office/drawing/2014/main" id="{C512DE78-F15C-C883-D570-C4516A4EC1C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44574" y="6100048"/>
            <a:ext cx="675951" cy="566606"/>
          </a:xfrm>
          <a:prstGeom prst="rect">
            <a:avLst/>
          </a:prstGeom>
        </p:spPr>
      </p:pic>
      <p:sp>
        <p:nvSpPr>
          <p:cNvPr id="2" name="flSlideMaster.1_MediaFooter" descr="C2 – Vodafone Idea Internal"/>
          <p:cNvSpPr txBox="1"/>
          <p:nvPr userDrawn="1"/>
        </p:nvSpPr>
        <p:spPr>
          <a:xfrm>
            <a:off x="0" y="6515100"/>
            <a:ext cx="12192000" cy="246221"/>
          </a:xfrm>
          <a:prstGeom prst="rect">
            <a:avLst/>
          </a:prstGeom>
          <a:solidFill>
            <a:srgbClr val="FFFFFF"/>
          </a:solidFill>
        </p:spPr>
        <p:txBody>
          <a:bodyPr vert="horz" rtlCol="0">
            <a:spAutoFit/>
          </a:bodyPr>
          <a:lstStyle/>
          <a:p>
            <a:pPr algn="l"/>
            <a:r>
              <a:rPr lang="en-US" sz="1000" b="0" i="0" u="none" baseline="0">
                <a:solidFill>
                  <a:srgbClr val="666666"/>
                </a:solidFill>
                <a:latin typeface="vodafone rg" panose="020B0606080202020204"/>
              </a:rPr>
              <a:t>C2 – Vodafone Idea Internal</a:t>
            </a:r>
          </a:p>
        </p:txBody>
      </p:sp>
    </p:spTree>
    <p:extLst>
      <p:ext uri="{BB962C8B-B14F-4D97-AF65-F5344CB8AC3E}">
        <p14:creationId xmlns:p14="http://schemas.microsoft.com/office/powerpoint/2010/main" val="939378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40.xml"/><Relationship Id="rId21" Type="http://schemas.openxmlformats.org/officeDocument/2006/relationships/slideLayout" Target="../slideLayouts/slideLayout35.xml"/><Relationship Id="rId42" Type="http://schemas.openxmlformats.org/officeDocument/2006/relationships/slideLayout" Target="../slideLayouts/slideLayout56.xml"/><Relationship Id="rId47" Type="http://schemas.openxmlformats.org/officeDocument/2006/relationships/slideLayout" Target="../slideLayouts/slideLayout61.xml"/><Relationship Id="rId63" Type="http://schemas.openxmlformats.org/officeDocument/2006/relationships/slideLayout" Target="../slideLayouts/slideLayout77.xml"/><Relationship Id="rId68" Type="http://schemas.openxmlformats.org/officeDocument/2006/relationships/slideLayout" Target="../slideLayouts/slideLayout82.xml"/><Relationship Id="rId84" Type="http://schemas.openxmlformats.org/officeDocument/2006/relationships/slideLayout" Target="../slideLayouts/slideLayout98.xml"/><Relationship Id="rId89" Type="http://schemas.openxmlformats.org/officeDocument/2006/relationships/slideLayout" Target="../slideLayouts/slideLayout103.xml"/><Relationship Id="rId16" Type="http://schemas.openxmlformats.org/officeDocument/2006/relationships/slideLayout" Target="../slideLayouts/slideLayout30.xml"/><Relationship Id="rId11" Type="http://schemas.openxmlformats.org/officeDocument/2006/relationships/slideLayout" Target="../slideLayouts/slideLayout25.xml"/><Relationship Id="rId32" Type="http://schemas.openxmlformats.org/officeDocument/2006/relationships/slideLayout" Target="../slideLayouts/slideLayout46.xml"/><Relationship Id="rId37" Type="http://schemas.openxmlformats.org/officeDocument/2006/relationships/slideLayout" Target="../slideLayouts/slideLayout51.xml"/><Relationship Id="rId53" Type="http://schemas.openxmlformats.org/officeDocument/2006/relationships/slideLayout" Target="../slideLayouts/slideLayout67.xml"/><Relationship Id="rId58" Type="http://schemas.openxmlformats.org/officeDocument/2006/relationships/slideLayout" Target="../slideLayouts/slideLayout72.xml"/><Relationship Id="rId74" Type="http://schemas.openxmlformats.org/officeDocument/2006/relationships/slideLayout" Target="../slideLayouts/slideLayout88.xml"/><Relationship Id="rId79" Type="http://schemas.openxmlformats.org/officeDocument/2006/relationships/slideLayout" Target="../slideLayouts/slideLayout93.xml"/><Relationship Id="rId5" Type="http://schemas.openxmlformats.org/officeDocument/2006/relationships/slideLayout" Target="../slideLayouts/slideLayout19.xml"/><Relationship Id="rId90" Type="http://schemas.openxmlformats.org/officeDocument/2006/relationships/slideLayout" Target="../slideLayouts/slideLayout104.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43" Type="http://schemas.openxmlformats.org/officeDocument/2006/relationships/slideLayout" Target="../slideLayouts/slideLayout57.xml"/><Relationship Id="rId48" Type="http://schemas.openxmlformats.org/officeDocument/2006/relationships/slideLayout" Target="../slideLayouts/slideLayout62.xml"/><Relationship Id="rId64" Type="http://schemas.openxmlformats.org/officeDocument/2006/relationships/slideLayout" Target="../slideLayouts/slideLayout78.xml"/><Relationship Id="rId69" Type="http://schemas.openxmlformats.org/officeDocument/2006/relationships/slideLayout" Target="../slideLayouts/slideLayout83.xml"/><Relationship Id="rId8" Type="http://schemas.openxmlformats.org/officeDocument/2006/relationships/slideLayout" Target="../slideLayouts/slideLayout22.xml"/><Relationship Id="rId51" Type="http://schemas.openxmlformats.org/officeDocument/2006/relationships/slideLayout" Target="../slideLayouts/slideLayout65.xml"/><Relationship Id="rId72" Type="http://schemas.openxmlformats.org/officeDocument/2006/relationships/slideLayout" Target="../slideLayouts/slideLayout86.xml"/><Relationship Id="rId80" Type="http://schemas.openxmlformats.org/officeDocument/2006/relationships/slideLayout" Target="../slideLayouts/slideLayout94.xml"/><Relationship Id="rId85" Type="http://schemas.openxmlformats.org/officeDocument/2006/relationships/slideLayout" Target="../slideLayouts/slideLayout99.xml"/><Relationship Id="rId93" Type="http://schemas.openxmlformats.org/officeDocument/2006/relationships/image" Target="../media/image8.png"/><Relationship Id="rId3" Type="http://schemas.openxmlformats.org/officeDocument/2006/relationships/slideLayout" Target="../slideLayouts/slideLayout17.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33" Type="http://schemas.openxmlformats.org/officeDocument/2006/relationships/slideLayout" Target="../slideLayouts/slideLayout47.xml"/><Relationship Id="rId38" Type="http://schemas.openxmlformats.org/officeDocument/2006/relationships/slideLayout" Target="../slideLayouts/slideLayout52.xml"/><Relationship Id="rId46" Type="http://schemas.openxmlformats.org/officeDocument/2006/relationships/slideLayout" Target="../slideLayouts/slideLayout60.xml"/><Relationship Id="rId59" Type="http://schemas.openxmlformats.org/officeDocument/2006/relationships/slideLayout" Target="../slideLayouts/slideLayout73.xml"/><Relationship Id="rId67" Type="http://schemas.openxmlformats.org/officeDocument/2006/relationships/slideLayout" Target="../slideLayouts/slideLayout81.xml"/><Relationship Id="rId20" Type="http://schemas.openxmlformats.org/officeDocument/2006/relationships/slideLayout" Target="../slideLayouts/slideLayout34.xml"/><Relationship Id="rId41" Type="http://schemas.openxmlformats.org/officeDocument/2006/relationships/slideLayout" Target="../slideLayouts/slideLayout55.xml"/><Relationship Id="rId54" Type="http://schemas.openxmlformats.org/officeDocument/2006/relationships/slideLayout" Target="../slideLayouts/slideLayout68.xml"/><Relationship Id="rId62" Type="http://schemas.openxmlformats.org/officeDocument/2006/relationships/slideLayout" Target="../slideLayouts/slideLayout76.xml"/><Relationship Id="rId70" Type="http://schemas.openxmlformats.org/officeDocument/2006/relationships/slideLayout" Target="../slideLayouts/slideLayout84.xml"/><Relationship Id="rId75" Type="http://schemas.openxmlformats.org/officeDocument/2006/relationships/slideLayout" Target="../slideLayouts/slideLayout89.xml"/><Relationship Id="rId83" Type="http://schemas.openxmlformats.org/officeDocument/2006/relationships/slideLayout" Target="../slideLayouts/slideLayout97.xml"/><Relationship Id="rId88" Type="http://schemas.openxmlformats.org/officeDocument/2006/relationships/slideLayout" Target="../slideLayouts/slideLayout102.xml"/><Relationship Id="rId91" Type="http://schemas.openxmlformats.org/officeDocument/2006/relationships/slideLayout" Target="../slideLayouts/slideLayout105.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36" Type="http://schemas.openxmlformats.org/officeDocument/2006/relationships/slideLayout" Target="../slideLayouts/slideLayout50.xml"/><Relationship Id="rId49" Type="http://schemas.openxmlformats.org/officeDocument/2006/relationships/slideLayout" Target="../slideLayouts/slideLayout63.xml"/><Relationship Id="rId57" Type="http://schemas.openxmlformats.org/officeDocument/2006/relationships/slideLayout" Target="../slideLayouts/slideLayout71.xml"/><Relationship Id="rId10" Type="http://schemas.openxmlformats.org/officeDocument/2006/relationships/slideLayout" Target="../slideLayouts/slideLayout24.xml"/><Relationship Id="rId31" Type="http://schemas.openxmlformats.org/officeDocument/2006/relationships/slideLayout" Target="../slideLayouts/slideLayout45.xml"/><Relationship Id="rId44" Type="http://schemas.openxmlformats.org/officeDocument/2006/relationships/slideLayout" Target="../slideLayouts/slideLayout58.xml"/><Relationship Id="rId52" Type="http://schemas.openxmlformats.org/officeDocument/2006/relationships/slideLayout" Target="../slideLayouts/slideLayout66.xml"/><Relationship Id="rId60" Type="http://schemas.openxmlformats.org/officeDocument/2006/relationships/slideLayout" Target="../slideLayouts/slideLayout74.xml"/><Relationship Id="rId65" Type="http://schemas.openxmlformats.org/officeDocument/2006/relationships/slideLayout" Target="../slideLayouts/slideLayout79.xml"/><Relationship Id="rId73" Type="http://schemas.openxmlformats.org/officeDocument/2006/relationships/slideLayout" Target="../slideLayouts/slideLayout87.xml"/><Relationship Id="rId78" Type="http://schemas.openxmlformats.org/officeDocument/2006/relationships/slideLayout" Target="../slideLayouts/slideLayout92.xml"/><Relationship Id="rId81" Type="http://schemas.openxmlformats.org/officeDocument/2006/relationships/slideLayout" Target="../slideLayouts/slideLayout95.xml"/><Relationship Id="rId86" Type="http://schemas.openxmlformats.org/officeDocument/2006/relationships/slideLayout" Target="../slideLayouts/slideLayout100.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39" Type="http://schemas.openxmlformats.org/officeDocument/2006/relationships/slideLayout" Target="../slideLayouts/slideLayout53.xml"/><Relationship Id="rId34" Type="http://schemas.openxmlformats.org/officeDocument/2006/relationships/slideLayout" Target="../slideLayouts/slideLayout48.xml"/><Relationship Id="rId50" Type="http://schemas.openxmlformats.org/officeDocument/2006/relationships/slideLayout" Target="../slideLayouts/slideLayout64.xml"/><Relationship Id="rId55" Type="http://schemas.openxmlformats.org/officeDocument/2006/relationships/slideLayout" Target="../slideLayouts/slideLayout69.xml"/><Relationship Id="rId76" Type="http://schemas.openxmlformats.org/officeDocument/2006/relationships/slideLayout" Target="../slideLayouts/slideLayout90.xml"/><Relationship Id="rId7" Type="http://schemas.openxmlformats.org/officeDocument/2006/relationships/slideLayout" Target="../slideLayouts/slideLayout21.xml"/><Relationship Id="rId71" Type="http://schemas.openxmlformats.org/officeDocument/2006/relationships/slideLayout" Target="../slideLayouts/slideLayout85.xml"/><Relationship Id="rId92" Type="http://schemas.openxmlformats.org/officeDocument/2006/relationships/theme" Target="../theme/theme2.xml"/><Relationship Id="rId2" Type="http://schemas.openxmlformats.org/officeDocument/2006/relationships/slideLayout" Target="../slideLayouts/slideLayout16.xml"/><Relationship Id="rId29" Type="http://schemas.openxmlformats.org/officeDocument/2006/relationships/slideLayout" Target="../slideLayouts/slideLayout43.xml"/><Relationship Id="rId24" Type="http://schemas.openxmlformats.org/officeDocument/2006/relationships/slideLayout" Target="../slideLayouts/slideLayout38.xml"/><Relationship Id="rId40" Type="http://schemas.openxmlformats.org/officeDocument/2006/relationships/slideLayout" Target="../slideLayouts/slideLayout54.xml"/><Relationship Id="rId45" Type="http://schemas.openxmlformats.org/officeDocument/2006/relationships/slideLayout" Target="../slideLayouts/slideLayout59.xml"/><Relationship Id="rId66" Type="http://schemas.openxmlformats.org/officeDocument/2006/relationships/slideLayout" Target="../slideLayouts/slideLayout80.xml"/><Relationship Id="rId87" Type="http://schemas.openxmlformats.org/officeDocument/2006/relationships/slideLayout" Target="../slideLayouts/slideLayout101.xml"/><Relationship Id="rId61" Type="http://schemas.openxmlformats.org/officeDocument/2006/relationships/slideLayout" Target="../slideLayouts/slideLayout75.xml"/><Relationship Id="rId82" Type="http://schemas.openxmlformats.org/officeDocument/2006/relationships/slideLayout" Target="../slideLayouts/slideLayout96.xml"/><Relationship Id="rId19" Type="http://schemas.openxmlformats.org/officeDocument/2006/relationships/slideLayout" Target="../slideLayouts/slideLayout33.xml"/><Relationship Id="rId14" Type="http://schemas.openxmlformats.org/officeDocument/2006/relationships/slideLayout" Target="../slideLayouts/slideLayout28.xml"/><Relationship Id="rId30" Type="http://schemas.openxmlformats.org/officeDocument/2006/relationships/slideLayout" Target="../slideLayouts/slideLayout44.xml"/><Relationship Id="rId35" Type="http://schemas.openxmlformats.org/officeDocument/2006/relationships/slideLayout" Target="../slideLayouts/slideLayout49.xml"/><Relationship Id="rId56" Type="http://schemas.openxmlformats.org/officeDocument/2006/relationships/slideLayout" Target="../slideLayouts/slideLayout70.xml"/><Relationship Id="rId77"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63D7B3-AFED-4485-86CD-78A9E53D7035}" type="datetimeFigureOut">
              <a:rPr lang="en-US" smtClean="0"/>
              <a:t>11/13/2024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34589F-B0A5-4871-8CEA-E2DA89092FE1}" type="slidenum">
              <a:rPr lang="en-US" smtClean="0"/>
              <a:t>‹#›</a:t>
            </a:fld>
            <a:endParaRPr lang="en-US"/>
          </a:p>
        </p:txBody>
      </p:sp>
    </p:spTree>
    <p:extLst>
      <p:ext uri="{BB962C8B-B14F-4D97-AF65-F5344CB8AC3E}">
        <p14:creationId xmlns:p14="http://schemas.microsoft.com/office/powerpoint/2010/main" val="4085978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Graphic 3"/>
          <p:cNvPicPr>
            <a:picLocks noChangeAspect="1"/>
          </p:cNvPicPr>
          <p:nvPr userDrawn="1"/>
        </p:nvPicPr>
        <p:blipFill>
          <a:blip r:embed="rId93" cstate="print">
            <a:extLst>
              <a:ext uri="{28A0092B-C50C-407E-A947-70E740481C1C}">
                <a14:useLocalDpi xmlns:a14="http://schemas.microsoft.com/office/drawing/2010/main" val="0"/>
              </a:ext>
            </a:extLst>
          </a:blip>
          <a:srcRect/>
          <a:stretch/>
        </p:blipFill>
        <p:spPr bwMode="auto">
          <a:xfrm>
            <a:off x="11025349" y="5719062"/>
            <a:ext cx="994486" cy="994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371475" y="379413"/>
            <a:ext cx="1141253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8" name="Text Placeholder 2"/>
          <p:cNvSpPr>
            <a:spLocks noGrp="1"/>
          </p:cNvSpPr>
          <p:nvPr>
            <p:ph type="body" idx="1"/>
          </p:nvPr>
        </p:nvSpPr>
        <p:spPr bwMode="auto">
          <a:xfrm>
            <a:off x="371475" y="1376363"/>
            <a:ext cx="11412538"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p:txBody>
      </p:sp>
      <p:sp>
        <p:nvSpPr>
          <p:cNvPr id="5" name="Footer Placeholder 4"/>
          <p:cNvSpPr>
            <a:spLocks noGrp="1"/>
          </p:cNvSpPr>
          <p:nvPr>
            <p:ph type="ftr" sz="quarter" idx="3"/>
          </p:nvPr>
        </p:nvSpPr>
        <p:spPr>
          <a:xfrm>
            <a:off x="371475" y="6018213"/>
            <a:ext cx="4114800" cy="365125"/>
          </a:xfrm>
          <a:prstGeom prst="rect">
            <a:avLst/>
          </a:prstGeom>
        </p:spPr>
        <p:txBody>
          <a:bodyPr vert="horz" lIns="91440" tIns="45720" rIns="91440" bIns="45720" rtlCol="0" anchor="ctr"/>
          <a:lstStyle>
            <a:lvl1pPr algn="l" eaLnBrk="1" fontAlgn="auto" hangingPunct="1">
              <a:spcBef>
                <a:spcPts val="0"/>
              </a:spcBef>
              <a:spcAft>
                <a:spcPts val="0"/>
              </a:spcAft>
              <a:defRPr sz="1000">
                <a:solidFill>
                  <a:schemeClr val="tx2"/>
                </a:solidFill>
                <a:latin typeface="+mn-lt"/>
                <a:cs typeface="+mn-cs"/>
              </a:defRPr>
            </a:lvl1pPr>
          </a:lstStyle>
          <a:p>
            <a:pPr>
              <a:defRPr/>
            </a:pPr>
            <a:r>
              <a:rPr lang="en-IN"/>
              <a:t>Vodafone Idea Confidential</a:t>
            </a:r>
          </a:p>
        </p:txBody>
      </p:sp>
      <p:sp>
        <p:nvSpPr>
          <p:cNvPr id="6" name="Slide Number Placeholder 5"/>
          <p:cNvSpPr>
            <a:spLocks noGrp="1"/>
          </p:cNvSpPr>
          <p:nvPr>
            <p:ph type="sldNum" sz="quarter" idx="4"/>
          </p:nvPr>
        </p:nvSpPr>
        <p:spPr>
          <a:xfrm>
            <a:off x="5659438" y="6018213"/>
            <a:ext cx="8731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000" b="1">
                <a:solidFill>
                  <a:schemeClr val="tx2"/>
                </a:solidFill>
                <a:latin typeface="Vi" panose="00000500000000000000" pitchFamily="50" charset="0"/>
              </a:defRPr>
            </a:lvl1pPr>
          </a:lstStyle>
          <a:p>
            <a:pPr>
              <a:defRPr/>
            </a:pPr>
            <a:fld id="{45644A2E-D16A-413D-A6D0-DB8AAB391CB5}" type="slidenum">
              <a:rPr lang="en-IN" altLang="en-US"/>
              <a:pPr>
                <a:defRPr/>
              </a:pPr>
              <a:t>‹#›</a:t>
            </a:fld>
            <a:endParaRPr lang="en-IN" altLang="en-US"/>
          </a:p>
        </p:txBody>
      </p:sp>
    </p:spTree>
    <p:extLst>
      <p:ext uri="{BB962C8B-B14F-4D97-AF65-F5344CB8AC3E}">
        <p14:creationId xmlns:p14="http://schemas.microsoft.com/office/powerpoint/2010/main" val="229801048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1" r:id="rId27"/>
    <p:sldLayoutId id="2147483692" r:id="rId28"/>
    <p:sldLayoutId id="2147483693" r:id="rId29"/>
    <p:sldLayoutId id="2147483694" r:id="rId30"/>
    <p:sldLayoutId id="2147483695" r:id="rId31"/>
    <p:sldLayoutId id="2147483696" r:id="rId32"/>
    <p:sldLayoutId id="2147483697" r:id="rId33"/>
    <p:sldLayoutId id="2147483698" r:id="rId34"/>
    <p:sldLayoutId id="2147483699" r:id="rId35"/>
    <p:sldLayoutId id="2147483700" r:id="rId36"/>
    <p:sldLayoutId id="2147483701" r:id="rId37"/>
    <p:sldLayoutId id="2147483702" r:id="rId38"/>
    <p:sldLayoutId id="2147483703" r:id="rId39"/>
    <p:sldLayoutId id="2147483704" r:id="rId40"/>
    <p:sldLayoutId id="2147483705" r:id="rId41"/>
    <p:sldLayoutId id="2147483706" r:id="rId42"/>
    <p:sldLayoutId id="2147483707" r:id="rId43"/>
    <p:sldLayoutId id="2147483708" r:id="rId44"/>
    <p:sldLayoutId id="2147483709" r:id="rId45"/>
    <p:sldLayoutId id="2147483710" r:id="rId46"/>
    <p:sldLayoutId id="2147483711" r:id="rId47"/>
    <p:sldLayoutId id="2147483712" r:id="rId48"/>
    <p:sldLayoutId id="2147483713" r:id="rId49"/>
    <p:sldLayoutId id="2147483714" r:id="rId50"/>
    <p:sldLayoutId id="2147483715" r:id="rId51"/>
    <p:sldLayoutId id="2147483716" r:id="rId52"/>
    <p:sldLayoutId id="2147483717" r:id="rId53"/>
    <p:sldLayoutId id="2147483718" r:id="rId54"/>
    <p:sldLayoutId id="2147483719" r:id="rId55"/>
    <p:sldLayoutId id="2147483720" r:id="rId56"/>
    <p:sldLayoutId id="2147483721" r:id="rId57"/>
    <p:sldLayoutId id="2147483722" r:id="rId58"/>
    <p:sldLayoutId id="2147483723" r:id="rId59"/>
    <p:sldLayoutId id="2147483724" r:id="rId60"/>
    <p:sldLayoutId id="2147483725" r:id="rId61"/>
    <p:sldLayoutId id="2147483726" r:id="rId62"/>
    <p:sldLayoutId id="2147483727" r:id="rId63"/>
    <p:sldLayoutId id="2147483728" r:id="rId64"/>
    <p:sldLayoutId id="2147483729" r:id="rId65"/>
    <p:sldLayoutId id="2147483730" r:id="rId66"/>
    <p:sldLayoutId id="2147483731" r:id="rId67"/>
    <p:sldLayoutId id="2147483732" r:id="rId68"/>
    <p:sldLayoutId id="2147483733" r:id="rId69"/>
    <p:sldLayoutId id="2147483734" r:id="rId70"/>
    <p:sldLayoutId id="2147483735" r:id="rId71"/>
    <p:sldLayoutId id="2147483736" r:id="rId72"/>
    <p:sldLayoutId id="2147483737" r:id="rId73"/>
    <p:sldLayoutId id="2147483738" r:id="rId74"/>
    <p:sldLayoutId id="2147483739" r:id="rId75"/>
    <p:sldLayoutId id="2147483740" r:id="rId76"/>
    <p:sldLayoutId id="2147483741" r:id="rId77"/>
    <p:sldLayoutId id="2147483742" r:id="rId78"/>
    <p:sldLayoutId id="2147483743" r:id="rId79"/>
    <p:sldLayoutId id="2147483744" r:id="rId80"/>
    <p:sldLayoutId id="2147483745" r:id="rId81"/>
    <p:sldLayoutId id="2147483746" r:id="rId82"/>
    <p:sldLayoutId id="2147483747" r:id="rId83"/>
    <p:sldLayoutId id="2147483748" r:id="rId84"/>
    <p:sldLayoutId id="2147483749" r:id="rId85"/>
    <p:sldLayoutId id="2147483750" r:id="rId86"/>
    <p:sldLayoutId id="2147483751" r:id="rId87"/>
    <p:sldLayoutId id="2147483752" r:id="rId88"/>
    <p:sldLayoutId id="2147483753" r:id="rId89"/>
    <p:sldLayoutId id="2147483754" r:id="rId90"/>
    <p:sldLayoutId id="2147483755" r:id="rId91"/>
  </p:sldLayoutIdLst>
  <p:hf hdr="0" dt="0"/>
  <p:txStyles>
    <p:titleStyle>
      <a:lvl1pPr algn="l" rtl="0" eaLnBrk="0" fontAlgn="base" hangingPunct="0">
        <a:lnSpc>
          <a:spcPct val="90000"/>
        </a:lnSpc>
        <a:spcBef>
          <a:spcPct val="0"/>
        </a:spcBef>
        <a:spcAft>
          <a:spcPct val="0"/>
        </a:spcAft>
        <a:defRPr sz="3200" b="1" kern="1200">
          <a:solidFill>
            <a:schemeClr val="accent1"/>
          </a:solidFill>
          <a:latin typeface="+mj-lt"/>
          <a:ea typeface="+mj-ea"/>
          <a:cs typeface="+mj-cs"/>
        </a:defRPr>
      </a:lvl1pPr>
      <a:lvl2pPr algn="l" rtl="0" eaLnBrk="0" fontAlgn="base" hangingPunct="0">
        <a:lnSpc>
          <a:spcPct val="90000"/>
        </a:lnSpc>
        <a:spcBef>
          <a:spcPct val="0"/>
        </a:spcBef>
        <a:spcAft>
          <a:spcPct val="0"/>
        </a:spcAft>
        <a:defRPr sz="3200" b="1">
          <a:solidFill>
            <a:schemeClr val="accent1"/>
          </a:solidFill>
          <a:latin typeface="Vi Heavy"/>
        </a:defRPr>
      </a:lvl2pPr>
      <a:lvl3pPr algn="l" rtl="0" eaLnBrk="0" fontAlgn="base" hangingPunct="0">
        <a:lnSpc>
          <a:spcPct val="90000"/>
        </a:lnSpc>
        <a:spcBef>
          <a:spcPct val="0"/>
        </a:spcBef>
        <a:spcAft>
          <a:spcPct val="0"/>
        </a:spcAft>
        <a:defRPr sz="3200" b="1">
          <a:solidFill>
            <a:schemeClr val="accent1"/>
          </a:solidFill>
          <a:latin typeface="Vi Heavy"/>
        </a:defRPr>
      </a:lvl3pPr>
      <a:lvl4pPr algn="l" rtl="0" eaLnBrk="0" fontAlgn="base" hangingPunct="0">
        <a:lnSpc>
          <a:spcPct val="90000"/>
        </a:lnSpc>
        <a:spcBef>
          <a:spcPct val="0"/>
        </a:spcBef>
        <a:spcAft>
          <a:spcPct val="0"/>
        </a:spcAft>
        <a:defRPr sz="3200" b="1">
          <a:solidFill>
            <a:schemeClr val="accent1"/>
          </a:solidFill>
          <a:latin typeface="Vi Heavy"/>
        </a:defRPr>
      </a:lvl4pPr>
      <a:lvl5pPr algn="l" rtl="0" eaLnBrk="0" fontAlgn="base" hangingPunct="0">
        <a:lnSpc>
          <a:spcPct val="90000"/>
        </a:lnSpc>
        <a:spcBef>
          <a:spcPct val="0"/>
        </a:spcBef>
        <a:spcAft>
          <a:spcPct val="0"/>
        </a:spcAft>
        <a:defRPr sz="3200" b="1">
          <a:solidFill>
            <a:schemeClr val="accent1"/>
          </a:solidFill>
          <a:latin typeface="Vi Heavy"/>
        </a:defRPr>
      </a:lvl5pPr>
      <a:lvl6pPr marL="457200" algn="l" rtl="0" fontAlgn="base">
        <a:lnSpc>
          <a:spcPct val="90000"/>
        </a:lnSpc>
        <a:spcBef>
          <a:spcPct val="0"/>
        </a:spcBef>
        <a:spcAft>
          <a:spcPct val="0"/>
        </a:spcAft>
        <a:defRPr sz="3200" b="1">
          <a:solidFill>
            <a:schemeClr val="accent1"/>
          </a:solidFill>
          <a:latin typeface="Vi Heavy"/>
        </a:defRPr>
      </a:lvl6pPr>
      <a:lvl7pPr marL="914400" algn="l" rtl="0" fontAlgn="base">
        <a:lnSpc>
          <a:spcPct val="90000"/>
        </a:lnSpc>
        <a:spcBef>
          <a:spcPct val="0"/>
        </a:spcBef>
        <a:spcAft>
          <a:spcPct val="0"/>
        </a:spcAft>
        <a:defRPr sz="3200" b="1">
          <a:solidFill>
            <a:schemeClr val="accent1"/>
          </a:solidFill>
          <a:latin typeface="Vi Heavy"/>
        </a:defRPr>
      </a:lvl7pPr>
      <a:lvl8pPr marL="1371600" algn="l" rtl="0" fontAlgn="base">
        <a:lnSpc>
          <a:spcPct val="90000"/>
        </a:lnSpc>
        <a:spcBef>
          <a:spcPct val="0"/>
        </a:spcBef>
        <a:spcAft>
          <a:spcPct val="0"/>
        </a:spcAft>
        <a:defRPr sz="3200" b="1">
          <a:solidFill>
            <a:schemeClr val="accent1"/>
          </a:solidFill>
          <a:latin typeface="Vi Heavy"/>
        </a:defRPr>
      </a:lvl8pPr>
      <a:lvl9pPr marL="1828800" algn="l" rtl="0" fontAlgn="base">
        <a:lnSpc>
          <a:spcPct val="90000"/>
        </a:lnSpc>
        <a:spcBef>
          <a:spcPct val="0"/>
        </a:spcBef>
        <a:spcAft>
          <a:spcPct val="0"/>
        </a:spcAft>
        <a:defRPr sz="3200" b="1">
          <a:solidFill>
            <a:schemeClr val="accent1"/>
          </a:solidFill>
          <a:latin typeface="Vi Heavy"/>
        </a:defRPr>
      </a:lvl9pPr>
    </p:titleStyle>
    <p:bodyStyle>
      <a:lvl1pPr marL="228600" indent="-228600" algn="l" rtl="0" eaLnBrk="0" fontAlgn="base" hangingPunct="0">
        <a:lnSpc>
          <a:spcPct val="120000"/>
        </a:lnSpc>
        <a:spcBef>
          <a:spcPts val="600"/>
        </a:spcBef>
        <a:spcAft>
          <a:spcPct val="0"/>
        </a:spcAft>
        <a:buClr>
          <a:schemeClr val="tx2"/>
        </a:buClr>
        <a:buSzPct val="100000"/>
        <a:buFont typeface="Arial" pitchFamily="34" charset="0"/>
        <a:buChar char="•"/>
        <a:defRPr sz="2400" kern="1200">
          <a:solidFill>
            <a:schemeClr val="tx2"/>
          </a:solidFill>
          <a:latin typeface="+mn-lt"/>
          <a:ea typeface="+mn-ea"/>
          <a:cs typeface="+mn-cs"/>
        </a:defRPr>
      </a:lvl1pPr>
      <a:lvl2pPr marL="685800" indent="-228600" algn="l" rtl="0" eaLnBrk="0" fontAlgn="base" hangingPunct="0">
        <a:lnSpc>
          <a:spcPct val="120000"/>
        </a:lnSpc>
        <a:spcBef>
          <a:spcPts val="600"/>
        </a:spcBef>
        <a:spcAft>
          <a:spcPct val="0"/>
        </a:spcAft>
        <a:buClr>
          <a:schemeClr val="tx2"/>
        </a:buClr>
        <a:buSzPct val="100000"/>
        <a:buFont typeface="Arial" pitchFamily="34" charset="0"/>
        <a:buChar char="•"/>
        <a:defRPr sz="2000" kern="1200">
          <a:solidFill>
            <a:schemeClr val="tx2"/>
          </a:solidFill>
          <a:latin typeface="+mn-lt"/>
          <a:ea typeface="+mn-ea"/>
          <a:cs typeface="+mn-cs"/>
        </a:defRPr>
      </a:lvl2pPr>
      <a:lvl3pPr marL="1143000" indent="-228600" algn="l" rtl="0" eaLnBrk="0" fontAlgn="base" hangingPunct="0">
        <a:lnSpc>
          <a:spcPct val="120000"/>
        </a:lnSpc>
        <a:spcBef>
          <a:spcPts val="600"/>
        </a:spcBef>
        <a:spcAft>
          <a:spcPct val="0"/>
        </a:spcAft>
        <a:buClr>
          <a:schemeClr val="tx2"/>
        </a:buClr>
        <a:buSzPct val="100000"/>
        <a:buFont typeface="Arial" pitchFamily="34" charset="0"/>
        <a:buChar char="•"/>
        <a:defRPr sz="2400" kern="1200">
          <a:solidFill>
            <a:schemeClr val="tx2"/>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hyperlink" Target="mailto:karthikeyan.rm@plintron.in" TargetMode="External"/><Relationship Id="rId2" Type="http://schemas.openxmlformats.org/officeDocument/2006/relationships/hyperlink" Target="mailto:gtac@plintron.com" TargetMode="External"/><Relationship Id="rId1" Type="http://schemas.openxmlformats.org/officeDocument/2006/relationships/slideLayout" Target="../slideLayouts/slideLayout12.xml"/><Relationship Id="rId4" Type="http://schemas.openxmlformats.org/officeDocument/2006/relationships/hyperlink" Target="mailto:ananth.bm@plintron.com"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B2X%20Engineers.xlsx"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mailto:jijot@prutech.in" TargetMode="External"/><Relationship Id="rId7" Type="http://schemas.openxmlformats.org/officeDocument/2006/relationships/hyperlink" Target="mailto:suraj@prutech.co.in" TargetMode="External"/><Relationship Id="rId2" Type="http://schemas.openxmlformats.org/officeDocument/2006/relationships/hyperlink" Target="mailto:serviceexperience@prutech.in" TargetMode="External"/><Relationship Id="rId1" Type="http://schemas.openxmlformats.org/officeDocument/2006/relationships/slideLayout" Target="../slideLayouts/slideLayout12.xml"/><Relationship Id="rId6" Type="http://schemas.openxmlformats.org/officeDocument/2006/relationships/hyperlink" Target="mailto:vijesh@prutech.in" TargetMode="External"/><Relationship Id="rId5" Type="http://schemas.openxmlformats.org/officeDocument/2006/relationships/hyperlink" Target="mailto:manjusha@prutech.co.in" TargetMode="External"/><Relationship Id="rId4" Type="http://schemas.openxmlformats.org/officeDocument/2006/relationships/hyperlink" Target="mailto:avthomas@prutech.co.in"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mailto:Snocservicedesk.Vas@vodafoneidea.com" TargetMode="Externa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mailto:munmi.kakoty@vodafoneidea.com" TargetMode="External"/><Relationship Id="rId2" Type="http://schemas.openxmlformats.org/officeDocument/2006/relationships/hyperlink" Target="mailto:CORSNOCL1STP@vodafoneidea.com" TargetMode="External"/><Relationship Id="rId1" Type="http://schemas.openxmlformats.org/officeDocument/2006/relationships/slideLayout" Target="../slideLayouts/slideLayout12.xml"/><Relationship Id="rId6" Type="http://schemas.openxmlformats.org/officeDocument/2006/relationships/hyperlink" Target="mailto:kiran.kumbhar@vodafoneidea.com" TargetMode="External"/><Relationship Id="rId5" Type="http://schemas.openxmlformats.org/officeDocument/2006/relationships/hyperlink" Target="mailto:mohamed.afsal@vodafoneidea.com" TargetMode="External"/><Relationship Id="rId4" Type="http://schemas.openxmlformats.org/officeDocument/2006/relationships/hyperlink" Target="mailto:gaurav.rawat@vodafoneidea.com"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mailto:revanta@edgeandcloud.com" TargetMode="External"/><Relationship Id="rId3" Type="http://schemas.openxmlformats.org/officeDocument/2006/relationships/hyperlink" Target="mailto:Harsh.Gidwani@vodafoneidea.com" TargetMode="External"/><Relationship Id="rId7" Type="http://schemas.openxmlformats.org/officeDocument/2006/relationships/hyperlink" Target="mailto:Pooja.Ingale27@vodafoneidea.com" TargetMode="External"/><Relationship Id="rId2" Type="http://schemas.openxmlformats.org/officeDocument/2006/relationships/hyperlink" Target="mailto:Akshay.Kulthe@vodafoneidea.com" TargetMode="External"/><Relationship Id="rId1" Type="http://schemas.openxmlformats.org/officeDocument/2006/relationships/slideLayout" Target="../slideLayouts/slideLayout12.xml"/><Relationship Id="rId6" Type="http://schemas.openxmlformats.org/officeDocument/2006/relationships/hyperlink" Target="mailto:Sahil.Sharma27@vodafoneidea.com" TargetMode="External"/><Relationship Id="rId5" Type="http://schemas.openxmlformats.org/officeDocument/2006/relationships/hyperlink" Target="mailto:Supriya.Gourkar@vodafoneidea.com" TargetMode="External"/><Relationship Id="rId10" Type="http://schemas.openxmlformats.org/officeDocument/2006/relationships/hyperlink" Target="mailto:abdullah.choush@vodafoneidea.com" TargetMode="External"/><Relationship Id="rId4" Type="http://schemas.openxmlformats.org/officeDocument/2006/relationships/hyperlink" Target="mailto:Priyanka.Hingade@vodafoneidea.com" TargetMode="External"/><Relationship Id="rId9" Type="http://schemas.openxmlformats.org/officeDocument/2006/relationships/hyperlink" Target="mailto:akshay.anis8@vodafoneidea.com"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mailto:snocservicedesk.p2p@vodafoneidea.com" TargetMode="External"/><Relationship Id="rId2" Type="http://schemas.openxmlformats.org/officeDocument/2006/relationships/hyperlink" Target="mailto:snocservicedesk.vbs@vodafoneidea.com" TargetMode="External"/><Relationship Id="rId1" Type="http://schemas.openxmlformats.org/officeDocument/2006/relationships/slideLayout" Target="../slideLayouts/slideLayout12.xml"/><Relationship Id="rId4" Type="http://schemas.openxmlformats.org/officeDocument/2006/relationships/hyperlink" Target="mailto:snocservicedesk.isafe@vodafoneidea.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mailto:vivek.shukla21@vodafoneidea.com" TargetMode="External"/><Relationship Id="rId2" Type="http://schemas.openxmlformats.org/officeDocument/2006/relationships/hyperlink" Target="mailto:Vbs.Customerservice@Vodafoneidea.com" TargetMode="External"/><Relationship Id="rId1" Type="http://schemas.openxmlformats.org/officeDocument/2006/relationships/slideLayout" Target="../slideLayouts/slideLayout12.xml"/><Relationship Id="rId6" Type="http://schemas.openxmlformats.org/officeDocument/2006/relationships/hyperlink" Target="mailto:amartya.sarkar@vodafoneidea.com" TargetMode="External"/><Relationship Id="rId5" Type="http://schemas.openxmlformats.org/officeDocument/2006/relationships/hyperlink" Target="mailto:rimpal.kumar@vodafoneidea.com" TargetMode="External"/><Relationship Id="rId4" Type="http://schemas.openxmlformats.org/officeDocument/2006/relationships/hyperlink" Target="mailto:chandrakant.jalke1@vodafoneidea.co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mailto:Sidhartha.Jena4@vodafoneidea.com" TargetMode="External"/><Relationship Id="rId2" Type="http://schemas.openxmlformats.org/officeDocument/2006/relationships/hyperlink" Target="mailto:Corsnoc.M2MIOT@vodafoneidea.com" TargetMode="External"/><Relationship Id="rId1" Type="http://schemas.openxmlformats.org/officeDocument/2006/relationships/slideLayout" Target="../slideLayouts/slideLayout12.xml"/><Relationship Id="rId6" Type="http://schemas.openxmlformats.org/officeDocument/2006/relationships/hyperlink" Target="mailto:Rajnish.khare@vodafoneidea.com" TargetMode="External"/><Relationship Id="rId5" Type="http://schemas.openxmlformats.org/officeDocument/2006/relationships/hyperlink" Target="mailto:Gaurav.gupta10@vodafoneidea.com" TargetMode="External"/><Relationship Id="rId4" Type="http://schemas.openxmlformats.org/officeDocument/2006/relationships/hyperlink" Target="mailto:Deepak.Sharma6@vodafoneidea.com"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mailto:support@6dtech.co.in" TargetMode="External"/><Relationship Id="rId2" Type="http://schemas.openxmlformats.org/officeDocument/2006/relationships/slideLayout" Target="../slideLayouts/slideLayout12.xml"/><Relationship Id="rId1" Type="http://schemas.openxmlformats.org/officeDocument/2006/relationships/themeOverride" Target="../theme/themeOverride1.xml"/></Relationships>
</file>

<file path=ppt/slides/_rels/slide7.xml.rels><?xml version="1.0" encoding="UTF-8" standalone="yes"?>
<Relationships xmlns="http://schemas.openxmlformats.org/package/2006/relationships"><Relationship Id="rId3" Type="http://schemas.openxmlformats.org/officeDocument/2006/relationships/hyperlink" Target="mailto:rejeesh.govindan@6dtech.co.in" TargetMode="External"/><Relationship Id="rId7" Type="http://schemas.openxmlformats.org/officeDocument/2006/relationships/hyperlink" Target="mailto:minu.stephen@6dtech.co.in" TargetMode="External"/><Relationship Id="rId2" Type="http://schemas.openxmlformats.org/officeDocument/2006/relationships/hyperlink" Target="mailto:madhan.kumar@6dtech.co.in" TargetMode="External"/><Relationship Id="rId1" Type="http://schemas.openxmlformats.org/officeDocument/2006/relationships/slideLayout" Target="../slideLayouts/slideLayout12.xml"/><Relationship Id="rId6" Type="http://schemas.openxmlformats.org/officeDocument/2006/relationships/hyperlink" Target="mailto:yash.deshmukh@6dtech.co.in" TargetMode="External"/><Relationship Id="rId5" Type="http://schemas.openxmlformats.org/officeDocument/2006/relationships/hyperlink" Target="mailto:nuthan.kumar@6dtech.co.in" TargetMode="External"/><Relationship Id="rId4" Type="http://schemas.openxmlformats.org/officeDocument/2006/relationships/hyperlink" Target="mailto:venkateswara.rao@6dtech.co.in"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Switch%20Escalation.xlsx"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mailto:caotrggn1@gmail.com" TargetMode="External"/><Relationship Id="rId2" Type="http://schemas.openxmlformats.org/officeDocument/2006/relationships/hyperlink" Target="mailto:gsmbillgrg@gmail.com" TargetMode="External"/><Relationship Id="rId1" Type="http://schemas.openxmlformats.org/officeDocument/2006/relationships/slideLayout" Target="../slideLayouts/slideLayout12.xml"/><Relationship Id="rId6" Type="http://schemas.openxmlformats.org/officeDocument/2006/relationships/hyperlink" Target="mailto:gmtdgurgaon.bsnl@gmail.com" TargetMode="External"/><Relationship Id="rId5" Type="http://schemas.openxmlformats.org/officeDocument/2006/relationships/hyperlink" Target="mailto:ifagurgaon1@gmail.com" TargetMode="External"/><Relationship Id="rId4" Type="http://schemas.openxmlformats.org/officeDocument/2006/relationships/hyperlink" Target="mailto:bsnlnam.gur@gmail.com/sudhanshu.1985@bsnl.co.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1062E8-6902-1F3D-CAD6-4D3CD9AADDD0}"/>
              </a:ext>
            </a:extLst>
          </p:cNvPr>
          <p:cNvSpPr>
            <a:spLocks noGrp="1"/>
          </p:cNvSpPr>
          <p:nvPr>
            <p:ph type="ft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00" b="0" i="0" u="none" strike="noStrike" kern="1200" cap="none" spc="0" normalizeH="0" baseline="0" noProof="0">
                <a:ln>
                  <a:noFill/>
                </a:ln>
                <a:solidFill>
                  <a:srgbClr val="FFFFFF"/>
                </a:solidFill>
                <a:effectLst/>
                <a:uLnTx/>
                <a:uFillTx/>
                <a:latin typeface="Vi"/>
                <a:ea typeface="+mn-ea"/>
                <a:cs typeface="+mn-cs"/>
              </a:rPr>
              <a:t>Vodafone Idea Confidential</a:t>
            </a:r>
          </a:p>
        </p:txBody>
      </p:sp>
      <p:sp>
        <p:nvSpPr>
          <p:cNvPr id="3" name="Slide Number Placeholder 2">
            <a:extLst>
              <a:ext uri="{FF2B5EF4-FFF2-40B4-BE49-F238E27FC236}">
                <a16:creationId xmlns:a16="http://schemas.microsoft.com/office/drawing/2014/main" id="{90F99515-BB08-C616-1568-6F701B68EC14}"/>
              </a:ext>
            </a:extLst>
          </p:cNvPr>
          <p:cNvSpPr>
            <a:spLocks noGrp="1"/>
          </p:cNvSpPr>
          <p:nvPr>
            <p:ph type="sldNum"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CF01844A-6168-4B93-B09A-45625C485E75}" type="slidenum">
              <a:rPr kumimoji="0" lang="en-IN" altLang="en-US" sz="1000" b="1" i="0" u="none" strike="noStrike" kern="1200" cap="none" spc="0" normalizeH="0" baseline="0" noProof="0" smtClean="0">
                <a:ln>
                  <a:noFill/>
                </a:ln>
                <a:solidFill>
                  <a:srgbClr val="FFFFFF"/>
                </a:solidFill>
                <a:effectLst/>
                <a:uLnTx/>
                <a:uFillTx/>
                <a:latin typeface="Vi" panose="00000500000000000000" pitchFamily="50" charset="0"/>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a:t>
            </a:fld>
            <a:endParaRPr kumimoji="0" lang="en-IN" altLang="en-US" sz="1000" b="1" i="0" u="none" strike="noStrike" kern="1200" cap="none" spc="0" normalizeH="0" baseline="0" noProof="0">
              <a:ln>
                <a:noFill/>
              </a:ln>
              <a:solidFill>
                <a:srgbClr val="FFFFFF"/>
              </a:solidFill>
              <a:effectLst/>
              <a:uLnTx/>
              <a:uFillTx/>
              <a:latin typeface="Vi" panose="00000500000000000000" pitchFamily="50" charset="0"/>
              <a:ea typeface="+mn-ea"/>
              <a:cs typeface="+mn-cs"/>
            </a:endParaRPr>
          </a:p>
        </p:txBody>
      </p:sp>
    </p:spTree>
    <p:extLst>
      <p:ext uri="{BB962C8B-B14F-4D97-AF65-F5344CB8AC3E}">
        <p14:creationId xmlns:p14="http://schemas.microsoft.com/office/powerpoint/2010/main" val="2216782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90561-D8A8-410F-89F2-05ECCB0C92C9}"/>
              </a:ext>
            </a:extLst>
          </p:cNvPr>
          <p:cNvSpPr>
            <a:spLocks noGrp="1"/>
          </p:cNvSpPr>
          <p:nvPr>
            <p:ph type="title" idx="4294967295"/>
          </p:nvPr>
        </p:nvSpPr>
        <p:spPr>
          <a:xfrm>
            <a:off x="1173018" y="163801"/>
            <a:ext cx="4645891" cy="517236"/>
          </a:xfrm>
        </p:spPr>
        <p:txBody>
          <a:bodyPr>
            <a:normAutofit/>
          </a:bodyPr>
          <a:lstStyle/>
          <a:p>
            <a:r>
              <a:rPr lang="en-US" sz="2000" b="1" dirty="0" err="1">
                <a:solidFill>
                  <a:schemeClr val="bg1"/>
                </a:solidFill>
              </a:rPr>
              <a:t>Plintron</a:t>
            </a:r>
            <a:r>
              <a:rPr lang="en-US" sz="2000" b="1" dirty="0">
                <a:solidFill>
                  <a:schemeClr val="bg1"/>
                </a:solidFill>
              </a:rPr>
              <a:t>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A0262166-BA93-48B7-88EB-389CB09E88E0}"/>
              </a:ext>
            </a:extLst>
          </p:cNvPr>
          <p:cNvSpPr>
            <a:spLocks noGrp="1"/>
          </p:cNvSpPr>
          <p:nvPr>
            <p:ph idx="4294967295"/>
          </p:nvPr>
        </p:nvSpPr>
        <p:spPr>
          <a:xfrm>
            <a:off x="240145" y="911225"/>
            <a:ext cx="7112000" cy="1220213"/>
          </a:xfrm>
        </p:spPr>
        <p:txBody>
          <a:bodyPr/>
          <a:lstStyle/>
          <a:p>
            <a:r>
              <a:rPr lang="en-US" sz="1800" dirty="0"/>
              <a:t>Issues with E-SIM profiles are forwarded to the </a:t>
            </a:r>
            <a:r>
              <a:rPr lang="en-US" sz="1800" dirty="0" err="1"/>
              <a:t>Plintron</a:t>
            </a:r>
            <a:r>
              <a:rPr lang="en-US" sz="1800" dirty="0"/>
              <a:t> Team.</a:t>
            </a:r>
          </a:p>
          <a:p>
            <a:r>
              <a:rPr lang="en-US" sz="1800" dirty="0"/>
              <a:t>ISMI with 40480 is forwarded to the </a:t>
            </a:r>
            <a:r>
              <a:rPr lang="en-US" sz="1800" dirty="0" err="1"/>
              <a:t>Plintron</a:t>
            </a:r>
            <a:r>
              <a:rPr lang="en-US" sz="1800" dirty="0"/>
              <a:t> team.</a:t>
            </a:r>
          </a:p>
          <a:p>
            <a:r>
              <a:rPr lang="en-US" sz="1800" dirty="0"/>
              <a:t>There is a separate Ticket raised from GTAC</a:t>
            </a:r>
          </a:p>
          <a:p>
            <a:endParaRPr lang="en-IN" dirty="0"/>
          </a:p>
        </p:txBody>
      </p:sp>
      <p:graphicFrame>
        <p:nvGraphicFramePr>
          <p:cNvPr id="4" name="Table 3">
            <a:extLst>
              <a:ext uri="{FF2B5EF4-FFF2-40B4-BE49-F238E27FC236}">
                <a16:creationId xmlns:a16="http://schemas.microsoft.com/office/drawing/2014/main" id="{2A24BCB7-CDA8-4F47-BE97-0EBB05AFA09C}"/>
              </a:ext>
            </a:extLst>
          </p:cNvPr>
          <p:cNvGraphicFramePr>
            <a:graphicFrameLocks noGrp="1"/>
          </p:cNvGraphicFramePr>
          <p:nvPr>
            <p:extLst>
              <p:ext uri="{D42A27DB-BD31-4B8C-83A1-F6EECF244321}">
                <p14:modId xmlns:p14="http://schemas.microsoft.com/office/powerpoint/2010/main" val="1535414068"/>
              </p:ext>
            </p:extLst>
          </p:nvPr>
        </p:nvGraphicFramePr>
        <p:xfrm>
          <a:off x="544945" y="2241980"/>
          <a:ext cx="5643418" cy="1939737"/>
        </p:xfrm>
        <a:graphic>
          <a:graphicData uri="http://schemas.openxmlformats.org/drawingml/2006/table">
            <a:tbl>
              <a:tblPr firstRow="1" bandRow="1">
                <a:tableStyleId>{5C22544A-7EE6-4342-B048-85BDC9FD1C3A}</a:tableStyleId>
              </a:tblPr>
              <a:tblGrid>
                <a:gridCol w="1089891">
                  <a:extLst>
                    <a:ext uri="{9D8B030D-6E8A-4147-A177-3AD203B41FA5}">
                      <a16:colId xmlns:a16="http://schemas.microsoft.com/office/drawing/2014/main" val="1364039679"/>
                    </a:ext>
                  </a:extLst>
                </a:gridCol>
                <a:gridCol w="4553527">
                  <a:extLst>
                    <a:ext uri="{9D8B030D-6E8A-4147-A177-3AD203B41FA5}">
                      <a16:colId xmlns:a16="http://schemas.microsoft.com/office/drawing/2014/main" val="2282821965"/>
                    </a:ext>
                  </a:extLst>
                </a:gridCol>
              </a:tblGrid>
              <a:tr h="473511">
                <a:tc>
                  <a:txBody>
                    <a:bodyPr/>
                    <a:lstStyle/>
                    <a:p>
                      <a:pPr algn="ctr"/>
                      <a:r>
                        <a:rPr lang="en-US" dirty="0">
                          <a:solidFill>
                            <a:schemeClr val="tx1"/>
                          </a:solidFill>
                        </a:rPr>
                        <a:t>Sr. No.</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dirty="0">
                          <a:solidFill>
                            <a:schemeClr val="tx1"/>
                          </a:solidFill>
                        </a:rPr>
                        <a:t>Email Id</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026620418"/>
                  </a:ext>
                </a:extLst>
              </a:tr>
              <a:tr h="488742">
                <a:tc>
                  <a:txBody>
                    <a:bodyPr/>
                    <a:lstStyle/>
                    <a:p>
                      <a:pPr algn="ctr"/>
                      <a:r>
                        <a:rPr lang="en-US" dirty="0">
                          <a:solidFill>
                            <a:schemeClr val="tx1"/>
                          </a:solidFill>
                        </a:rPr>
                        <a:t>1.</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800" u="sng" strike="noStrike" dirty="0">
                          <a:solidFill>
                            <a:schemeClr val="accent5">
                              <a:lumMod val="75000"/>
                            </a:schemeClr>
                          </a:solidFill>
                          <a:effectLst/>
                          <a:hlinkClick r:id="rId2">
                            <a:extLst>
                              <a:ext uri="{A12FA001-AC4F-418D-AE19-62706E023703}">
                                <ahyp:hlinkClr xmlns:ahyp="http://schemas.microsoft.com/office/drawing/2018/hyperlinkcolor" val="tx"/>
                              </a:ext>
                            </a:extLst>
                          </a:hlinkClick>
                        </a:rPr>
                        <a:t>gtac@plintron.com </a:t>
                      </a:r>
                      <a:endParaRPr lang="en-IN"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427573367"/>
                  </a:ext>
                </a:extLst>
              </a:tr>
              <a:tr h="488742">
                <a:tc>
                  <a:txBody>
                    <a:bodyPr/>
                    <a:lstStyle/>
                    <a:p>
                      <a:pPr algn="ctr"/>
                      <a:r>
                        <a:rPr lang="en-US" dirty="0">
                          <a:solidFill>
                            <a:schemeClr val="tx1"/>
                          </a:solidFill>
                        </a:rPr>
                        <a:t>2.</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800" u="sng" strike="noStrike" dirty="0">
                          <a:solidFill>
                            <a:schemeClr val="accent5">
                              <a:lumMod val="75000"/>
                            </a:schemeClr>
                          </a:solidFill>
                          <a:effectLst/>
                          <a:hlinkClick r:id="rId3">
                            <a:extLst>
                              <a:ext uri="{A12FA001-AC4F-418D-AE19-62706E023703}">
                                <ahyp:hlinkClr xmlns:ahyp="http://schemas.microsoft.com/office/drawing/2018/hyperlinkcolor" val="tx"/>
                              </a:ext>
                            </a:extLst>
                          </a:hlinkClick>
                        </a:rPr>
                        <a:t>karthikeyan.rm@plintron.in</a:t>
                      </a:r>
                      <a:endParaRPr lang="en-IN"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925255988"/>
                  </a:ext>
                </a:extLst>
              </a:tr>
              <a:tr h="488742">
                <a:tc>
                  <a:txBody>
                    <a:bodyPr/>
                    <a:lstStyle/>
                    <a:p>
                      <a:pPr algn="ctr"/>
                      <a:r>
                        <a:rPr lang="en-US" dirty="0">
                          <a:solidFill>
                            <a:schemeClr val="tx1"/>
                          </a:solidFill>
                        </a:rPr>
                        <a:t>3.</a:t>
                      </a:r>
                      <a:endParaRPr lang="en-IN"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a:r>
                        <a:rPr lang="en-US" sz="1800" u="sng" strike="noStrike" dirty="0">
                          <a:solidFill>
                            <a:schemeClr val="accent5">
                              <a:lumMod val="75000"/>
                            </a:schemeClr>
                          </a:solidFill>
                          <a:effectLst/>
                          <a:hlinkClick r:id="rId4">
                            <a:extLst>
                              <a:ext uri="{A12FA001-AC4F-418D-AE19-62706E023703}">
                                <ahyp:hlinkClr xmlns:ahyp="http://schemas.microsoft.com/office/drawing/2018/hyperlinkcolor" val="tx"/>
                              </a:ext>
                            </a:extLst>
                          </a:hlinkClick>
                        </a:rPr>
                        <a:t>ananth.bm@plintron.com</a:t>
                      </a:r>
                      <a:endParaRPr lang="en-IN"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760126386"/>
                  </a:ext>
                </a:extLst>
              </a:tr>
            </a:tbl>
          </a:graphicData>
        </a:graphic>
      </p:graphicFrame>
    </p:spTree>
    <p:extLst>
      <p:ext uri="{BB962C8B-B14F-4D97-AF65-F5344CB8AC3E}">
        <p14:creationId xmlns:p14="http://schemas.microsoft.com/office/powerpoint/2010/main" val="3168448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3E46B-9D85-4B92-870A-3E16534B169B}"/>
              </a:ext>
            </a:extLst>
          </p:cNvPr>
          <p:cNvSpPr>
            <a:spLocks noGrp="1"/>
          </p:cNvSpPr>
          <p:nvPr>
            <p:ph type="title" idx="4294967295"/>
          </p:nvPr>
        </p:nvSpPr>
        <p:spPr>
          <a:xfrm>
            <a:off x="1173018" y="134216"/>
            <a:ext cx="4692073" cy="632402"/>
          </a:xfrm>
        </p:spPr>
        <p:txBody>
          <a:bodyPr/>
          <a:lstStyle/>
          <a:p>
            <a:r>
              <a:rPr lang="en-US" sz="2000" b="1" dirty="0">
                <a:solidFill>
                  <a:schemeClr val="bg1"/>
                </a:solidFill>
              </a:rPr>
              <a:t>B2X Engineer/ Field Engineer </a:t>
            </a:r>
            <a:endParaRPr lang="en-IN" sz="2000" b="1" dirty="0">
              <a:solidFill>
                <a:schemeClr val="bg1"/>
              </a:solidFill>
            </a:endParaRPr>
          </a:p>
        </p:txBody>
      </p:sp>
      <p:sp>
        <p:nvSpPr>
          <p:cNvPr id="3" name="Content Placeholder 2">
            <a:extLst>
              <a:ext uri="{FF2B5EF4-FFF2-40B4-BE49-F238E27FC236}">
                <a16:creationId xmlns:a16="http://schemas.microsoft.com/office/drawing/2014/main" id="{3E6BC65E-09A0-4A8B-BF0A-2AF161344C6D}"/>
              </a:ext>
            </a:extLst>
          </p:cNvPr>
          <p:cNvSpPr>
            <a:spLocks noGrp="1"/>
          </p:cNvSpPr>
          <p:nvPr>
            <p:ph idx="4294967295"/>
          </p:nvPr>
        </p:nvSpPr>
        <p:spPr>
          <a:xfrm>
            <a:off x="240146" y="837334"/>
            <a:ext cx="10104581" cy="1684193"/>
          </a:xfrm>
        </p:spPr>
        <p:txBody>
          <a:bodyPr>
            <a:normAutofit/>
          </a:bodyPr>
          <a:lstStyle/>
          <a:p>
            <a:r>
              <a:rPr lang="en-US" sz="1800" dirty="0"/>
              <a:t>If the customer is not supporting online testing/ manual troubleshooting at that time we check the availability of our field engineer for support.</a:t>
            </a:r>
            <a:endParaRPr lang="en-IN" sz="1800" dirty="0"/>
          </a:p>
          <a:p>
            <a:r>
              <a:rPr lang="en-US" sz="1800" dirty="0"/>
              <a:t>F</a:t>
            </a:r>
            <a:r>
              <a:rPr lang="en-IN" sz="1800" dirty="0"/>
              <a:t>or every circle we don’t have an engineer so we can check with RF Engineers.</a:t>
            </a:r>
          </a:p>
          <a:p>
            <a:r>
              <a:rPr lang="en-IN" sz="1800" dirty="0">
                <a:hlinkClick r:id="rId2" action="ppaction://hlinkfile"/>
              </a:rPr>
              <a:t>..\B2X Engineers.xlsx</a:t>
            </a:r>
            <a:endParaRPr lang="en-IN" sz="1800" dirty="0"/>
          </a:p>
        </p:txBody>
      </p:sp>
    </p:spTree>
    <p:extLst>
      <p:ext uri="{BB962C8B-B14F-4D97-AF65-F5344CB8AC3E}">
        <p14:creationId xmlns:p14="http://schemas.microsoft.com/office/powerpoint/2010/main" val="1958122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77154-CA86-4214-93FC-7752C2A73261}"/>
              </a:ext>
            </a:extLst>
          </p:cNvPr>
          <p:cNvSpPr>
            <a:spLocks noGrp="1"/>
          </p:cNvSpPr>
          <p:nvPr>
            <p:ph type="title" idx="4294967295"/>
          </p:nvPr>
        </p:nvSpPr>
        <p:spPr>
          <a:xfrm>
            <a:off x="1228436" y="115744"/>
            <a:ext cx="3823855" cy="706293"/>
          </a:xfrm>
        </p:spPr>
        <p:txBody>
          <a:bodyPr/>
          <a:lstStyle/>
          <a:p>
            <a:r>
              <a:rPr lang="en-US" sz="2000" b="1" dirty="0" err="1">
                <a:solidFill>
                  <a:schemeClr val="bg1"/>
                </a:solidFill>
              </a:rPr>
              <a:t>Prutech</a:t>
            </a:r>
            <a:r>
              <a:rPr lang="en-US" sz="2000" b="1" dirty="0">
                <a:solidFill>
                  <a:schemeClr val="bg1"/>
                </a:solidFill>
              </a:rPr>
              <a:t>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C59AC060-3AE8-4DC7-94A0-4B52B75D42C5}"/>
              </a:ext>
            </a:extLst>
          </p:cNvPr>
          <p:cNvSpPr>
            <a:spLocks noGrp="1"/>
          </p:cNvSpPr>
          <p:nvPr>
            <p:ph idx="4294967295"/>
          </p:nvPr>
        </p:nvSpPr>
        <p:spPr>
          <a:xfrm>
            <a:off x="281709" y="920461"/>
            <a:ext cx="7125855" cy="520412"/>
          </a:xfrm>
        </p:spPr>
        <p:txBody>
          <a:bodyPr/>
          <a:lstStyle/>
          <a:p>
            <a:r>
              <a:rPr lang="en-US" sz="1800" dirty="0"/>
              <a:t>For SMS and Voice not working issues we first check with </a:t>
            </a:r>
            <a:r>
              <a:rPr lang="en-US" sz="1800" dirty="0" err="1"/>
              <a:t>Prutech</a:t>
            </a:r>
            <a:r>
              <a:rPr lang="en-US" sz="1800" dirty="0"/>
              <a:t> Team</a:t>
            </a:r>
            <a:endParaRPr lang="en-IN" sz="1800" dirty="0"/>
          </a:p>
        </p:txBody>
      </p:sp>
      <p:graphicFrame>
        <p:nvGraphicFramePr>
          <p:cNvPr id="4" name="Table 3">
            <a:extLst>
              <a:ext uri="{FF2B5EF4-FFF2-40B4-BE49-F238E27FC236}">
                <a16:creationId xmlns:a16="http://schemas.microsoft.com/office/drawing/2014/main" id="{4A3ED7DF-6D90-4C14-A540-CB1FF9619C09}"/>
              </a:ext>
            </a:extLst>
          </p:cNvPr>
          <p:cNvGraphicFramePr>
            <a:graphicFrameLocks noGrp="1"/>
          </p:cNvGraphicFramePr>
          <p:nvPr>
            <p:extLst>
              <p:ext uri="{D42A27DB-BD31-4B8C-83A1-F6EECF244321}">
                <p14:modId xmlns:p14="http://schemas.microsoft.com/office/powerpoint/2010/main" val="3985195414"/>
              </p:ext>
            </p:extLst>
          </p:nvPr>
        </p:nvGraphicFramePr>
        <p:xfrm>
          <a:off x="352024" y="1545845"/>
          <a:ext cx="10149722" cy="3866667"/>
        </p:xfrm>
        <a:graphic>
          <a:graphicData uri="http://schemas.openxmlformats.org/drawingml/2006/table">
            <a:tbl>
              <a:tblPr>
                <a:tableStyleId>{5C22544A-7EE6-4342-B048-85BDC9FD1C3A}</a:tableStyleId>
              </a:tblPr>
              <a:tblGrid>
                <a:gridCol w="620595">
                  <a:extLst>
                    <a:ext uri="{9D8B030D-6E8A-4147-A177-3AD203B41FA5}">
                      <a16:colId xmlns:a16="http://schemas.microsoft.com/office/drawing/2014/main" val="3413946828"/>
                    </a:ext>
                  </a:extLst>
                </a:gridCol>
                <a:gridCol w="2862742">
                  <a:extLst>
                    <a:ext uri="{9D8B030D-6E8A-4147-A177-3AD203B41FA5}">
                      <a16:colId xmlns:a16="http://schemas.microsoft.com/office/drawing/2014/main" val="3286428313"/>
                    </a:ext>
                  </a:extLst>
                </a:gridCol>
                <a:gridCol w="2462359">
                  <a:extLst>
                    <a:ext uri="{9D8B030D-6E8A-4147-A177-3AD203B41FA5}">
                      <a16:colId xmlns:a16="http://schemas.microsoft.com/office/drawing/2014/main" val="1693935572"/>
                    </a:ext>
                  </a:extLst>
                </a:gridCol>
                <a:gridCol w="3042914">
                  <a:extLst>
                    <a:ext uri="{9D8B030D-6E8A-4147-A177-3AD203B41FA5}">
                      <a16:colId xmlns:a16="http://schemas.microsoft.com/office/drawing/2014/main" val="3463165845"/>
                    </a:ext>
                  </a:extLst>
                </a:gridCol>
                <a:gridCol w="1161112">
                  <a:extLst>
                    <a:ext uri="{9D8B030D-6E8A-4147-A177-3AD203B41FA5}">
                      <a16:colId xmlns:a16="http://schemas.microsoft.com/office/drawing/2014/main" val="1601633460"/>
                    </a:ext>
                  </a:extLst>
                </a:gridCol>
              </a:tblGrid>
              <a:tr h="552381">
                <a:tc>
                  <a:txBody>
                    <a:bodyPr/>
                    <a:lstStyle/>
                    <a:p>
                      <a:pPr algn="ctr" fontAlgn="ctr"/>
                      <a:r>
                        <a:rPr lang="en-US" sz="1600" b="1" u="none" strike="noStrike" kern="1200" dirty="0">
                          <a:solidFill>
                            <a:schemeClr val="dk1"/>
                          </a:solidFill>
                          <a:effectLst/>
                          <a:latin typeface="+mn-lt"/>
                          <a:ea typeface="+mn-ea"/>
                          <a:cs typeface="+mn-cs"/>
                        </a:rPr>
                        <a:t>Level</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Designation</a:t>
                      </a:r>
                      <a:endParaRPr lang="en-US" sz="1600" b="1" i="0" u="none" strike="noStrike" dirty="0">
                        <a:solidFill>
                          <a:srgbClr val="FFFFFF"/>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Name</a:t>
                      </a:r>
                      <a:endParaRPr lang="en-US" sz="1600" b="1" i="0" u="none" strike="noStrike" dirty="0">
                        <a:solidFill>
                          <a:srgbClr val="FFFFFF"/>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Email</a:t>
                      </a:r>
                      <a:endParaRPr lang="en-US" sz="1600" b="1" i="0" u="none" strike="noStrike" dirty="0">
                        <a:solidFill>
                          <a:srgbClr val="FFFFFF"/>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Phone</a:t>
                      </a:r>
                      <a:endParaRPr lang="en-US" sz="1600" b="1" i="0" u="none" strike="noStrike" dirty="0">
                        <a:solidFill>
                          <a:srgbClr val="FFFFFF"/>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732420866"/>
                  </a:ext>
                </a:extLst>
              </a:tr>
              <a:tr h="552381">
                <a:tc rowSpan="2">
                  <a:txBody>
                    <a:bodyPr/>
                    <a:lstStyle/>
                    <a:p>
                      <a:pPr algn="ctr" fontAlgn="ctr"/>
                      <a:r>
                        <a:rPr lang="en-US" sz="1600" u="none" strike="noStrike" dirty="0">
                          <a:effectLst/>
                        </a:rPr>
                        <a:t>1</a:t>
                      </a:r>
                      <a:endParaRPr lang="en-US" sz="1600" b="0" i="0" u="none" strike="noStrike" dirty="0">
                        <a:solidFill>
                          <a:srgbClr val="000000"/>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Customer complaint support </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Service Experience Team</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a:effectLst/>
                          <a:hlinkClick r:id="rId2"/>
                        </a:rPr>
                        <a:t>serviceexperience@prutech.in</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9846002138</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9666514"/>
                  </a:ext>
                </a:extLst>
              </a:tr>
              <a:tr h="552381">
                <a:tc vMerge="1">
                  <a:txBody>
                    <a:bodyPr/>
                    <a:lstStyle/>
                    <a:p>
                      <a:endParaRPr lang="en-US"/>
                    </a:p>
                  </a:txBody>
                  <a:tcPr/>
                </a:tc>
                <a:tc>
                  <a:txBody>
                    <a:bodyPr/>
                    <a:lstStyle/>
                    <a:p>
                      <a:pPr algn="ctr" fontAlgn="ctr"/>
                      <a:r>
                        <a:rPr lang="en-US" sz="1600" u="none" strike="noStrike" dirty="0">
                          <a:effectLst/>
                        </a:rPr>
                        <a:t>IT &amp; Network support</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err="1">
                          <a:effectLst/>
                        </a:rPr>
                        <a:t>Jijo</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3"/>
                        </a:rPr>
                        <a:t>jijot@prutech.in </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9846068623</a:t>
                      </a:r>
                      <a:endParaRPr lang="en-US" sz="16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9429313"/>
                  </a:ext>
                </a:extLst>
              </a:tr>
              <a:tr h="552381">
                <a:tc rowSpan="2">
                  <a:txBody>
                    <a:bodyPr/>
                    <a:lstStyle/>
                    <a:p>
                      <a:pPr algn="ctr" fontAlgn="ctr"/>
                      <a:r>
                        <a:rPr lang="en-US" sz="1600" u="none" strike="noStrike" dirty="0">
                          <a:effectLst/>
                        </a:rPr>
                        <a:t>2</a:t>
                      </a:r>
                      <a:endParaRPr lang="en-US" sz="1600" b="0" i="0" u="none" strike="noStrike" dirty="0">
                        <a:solidFill>
                          <a:srgbClr val="000000"/>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rowSpan="2">
                  <a:txBody>
                    <a:bodyPr/>
                    <a:lstStyle/>
                    <a:p>
                      <a:pPr algn="ctr" fontAlgn="ctr"/>
                      <a:r>
                        <a:rPr lang="en-US" sz="1600" u="none" strike="noStrike" dirty="0">
                          <a:effectLst/>
                        </a:rPr>
                        <a:t>Operation Head</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AV Thomas</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4"/>
                        </a:rPr>
                        <a:t>avthomas@prutech.co.in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9995019907</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0941507"/>
                  </a:ext>
                </a:extLst>
              </a:tr>
              <a:tr h="552381">
                <a:tc vMerge="1">
                  <a:txBody>
                    <a:bodyPr/>
                    <a:lstStyle/>
                    <a:p>
                      <a:endParaRPr lang="en-US"/>
                    </a:p>
                  </a:txBody>
                  <a:tcPr/>
                </a:tc>
                <a:tc vMerge="1">
                  <a:txBody>
                    <a:bodyPr/>
                    <a:lstStyle/>
                    <a:p>
                      <a:endParaRPr lang="en-US"/>
                    </a:p>
                  </a:txBody>
                  <a:tcPr/>
                </a:tc>
                <a:tc>
                  <a:txBody>
                    <a:bodyPr/>
                    <a:lstStyle/>
                    <a:p>
                      <a:pPr algn="ctr" fontAlgn="ctr"/>
                      <a:r>
                        <a:rPr lang="en-US" sz="1600" u="none" strike="noStrike" dirty="0" err="1">
                          <a:effectLst/>
                        </a:rPr>
                        <a:t>Manjusha</a:t>
                      </a:r>
                      <a:r>
                        <a:rPr lang="en-US" sz="1600" u="none" strike="noStrike" dirty="0">
                          <a:effectLst/>
                        </a:rPr>
                        <a:t> M Bhat</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5"/>
                        </a:rPr>
                        <a:t>manjusha@prutech.co.in </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8089455368</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4705541"/>
                  </a:ext>
                </a:extLst>
              </a:tr>
              <a:tr h="552381">
                <a:tc>
                  <a:txBody>
                    <a:bodyPr/>
                    <a:lstStyle/>
                    <a:p>
                      <a:pPr algn="ctr" fontAlgn="ctr"/>
                      <a:r>
                        <a:rPr lang="en-US" sz="1600" u="none" strike="noStrike" dirty="0">
                          <a:effectLst/>
                        </a:rPr>
                        <a:t>3</a:t>
                      </a:r>
                      <a:endParaRPr lang="en-US" sz="1600" b="0" i="0" u="none" strike="noStrike" dirty="0">
                        <a:solidFill>
                          <a:srgbClr val="000000"/>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IT &amp; Network Head</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err="1">
                          <a:effectLst/>
                        </a:rPr>
                        <a:t>Vijesh</a:t>
                      </a:r>
                      <a:r>
                        <a:rPr lang="en-US" sz="1600" u="none" strike="noStrike" dirty="0">
                          <a:effectLst/>
                        </a:rPr>
                        <a:t> M V</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6"/>
                        </a:rPr>
                        <a:t>vijesh@prutech.in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9847724201</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5707064"/>
                  </a:ext>
                </a:extLst>
              </a:tr>
              <a:tr h="552381">
                <a:tc>
                  <a:txBody>
                    <a:bodyPr/>
                    <a:lstStyle/>
                    <a:p>
                      <a:pPr algn="ctr" fontAlgn="ctr"/>
                      <a:r>
                        <a:rPr lang="en-US" sz="1600" u="none" strike="noStrike" dirty="0">
                          <a:effectLst/>
                        </a:rPr>
                        <a:t>4</a:t>
                      </a:r>
                      <a:endParaRPr lang="en-US" sz="1600" b="0" i="0" u="none" strike="noStrike" dirty="0">
                        <a:solidFill>
                          <a:srgbClr val="000000"/>
                        </a:solidFill>
                        <a:effectLst/>
                        <a:latin typeface="Aptos Narrow"/>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HOD– Service Operations</a:t>
                      </a:r>
                      <a:endParaRPr lang="en-US" sz="1600" b="0" i="0" u="none" strike="noStrike" dirty="0">
                        <a:solidFill>
                          <a:srgbClr val="222222"/>
                        </a:solidFill>
                        <a:effectLst/>
                        <a:latin typeface="Proxima Nova"/>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Suraj P</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7"/>
                        </a:rPr>
                        <a:t>suraj@prutech.co.in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9847712093</a:t>
                      </a:r>
                      <a:endParaRPr lang="en-US" sz="16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2540846"/>
                  </a:ext>
                </a:extLst>
              </a:tr>
            </a:tbl>
          </a:graphicData>
        </a:graphic>
      </p:graphicFrame>
    </p:spTree>
    <p:extLst>
      <p:ext uri="{BB962C8B-B14F-4D97-AF65-F5344CB8AC3E}">
        <p14:creationId xmlns:p14="http://schemas.microsoft.com/office/powerpoint/2010/main" val="3036959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119C3EA-4632-4720-9CC0-5E59560C2854}"/>
              </a:ext>
            </a:extLst>
          </p:cNvPr>
          <p:cNvSpPr txBox="1">
            <a:spLocks/>
          </p:cNvSpPr>
          <p:nvPr/>
        </p:nvSpPr>
        <p:spPr>
          <a:xfrm>
            <a:off x="1228436" y="115744"/>
            <a:ext cx="5902037" cy="70629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a:solidFill>
                  <a:schemeClr val="bg1"/>
                </a:solidFill>
              </a:rPr>
              <a:t>SMSC (Short Message Switching Center) Team</a:t>
            </a:r>
            <a:endParaRPr lang="en-IN" sz="2000" b="1" dirty="0">
              <a:solidFill>
                <a:schemeClr val="bg1"/>
              </a:solidFill>
            </a:endParaRPr>
          </a:p>
        </p:txBody>
      </p:sp>
      <p:sp>
        <p:nvSpPr>
          <p:cNvPr id="6" name="Content Placeholder 2">
            <a:extLst>
              <a:ext uri="{FF2B5EF4-FFF2-40B4-BE49-F238E27FC236}">
                <a16:creationId xmlns:a16="http://schemas.microsoft.com/office/drawing/2014/main" id="{A684821F-50A8-454C-B9F6-CD4C9EC23AD0}"/>
              </a:ext>
            </a:extLst>
          </p:cNvPr>
          <p:cNvSpPr txBox="1">
            <a:spLocks/>
          </p:cNvSpPr>
          <p:nvPr/>
        </p:nvSpPr>
        <p:spPr>
          <a:xfrm>
            <a:off x="281709" y="920461"/>
            <a:ext cx="11097491" cy="6220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For SMS and Voice not working issues if the hits are not found at the </a:t>
            </a:r>
            <a:r>
              <a:rPr lang="en-US" sz="1800" dirty="0" err="1"/>
              <a:t>Prutech</a:t>
            </a:r>
            <a:r>
              <a:rPr lang="en-US" sz="1800" dirty="0"/>
              <a:t> end then we check with the SMSC Team.</a:t>
            </a:r>
            <a:endParaRPr lang="en-IN" sz="1800" dirty="0"/>
          </a:p>
        </p:txBody>
      </p:sp>
      <p:graphicFrame>
        <p:nvGraphicFramePr>
          <p:cNvPr id="7" name="Table 6">
            <a:extLst>
              <a:ext uri="{FF2B5EF4-FFF2-40B4-BE49-F238E27FC236}">
                <a16:creationId xmlns:a16="http://schemas.microsoft.com/office/drawing/2014/main" id="{FFAFF025-FBDE-4D2E-B9A4-1D073A40B601}"/>
              </a:ext>
            </a:extLst>
          </p:cNvPr>
          <p:cNvGraphicFramePr>
            <a:graphicFrameLocks noGrp="1"/>
          </p:cNvGraphicFramePr>
          <p:nvPr>
            <p:extLst>
              <p:ext uri="{D42A27DB-BD31-4B8C-83A1-F6EECF244321}">
                <p14:modId xmlns:p14="http://schemas.microsoft.com/office/powerpoint/2010/main" val="4164125295"/>
              </p:ext>
            </p:extLst>
          </p:nvPr>
        </p:nvGraphicFramePr>
        <p:xfrm>
          <a:off x="461818" y="1786466"/>
          <a:ext cx="8996218" cy="1862340"/>
        </p:xfrm>
        <a:graphic>
          <a:graphicData uri="http://schemas.openxmlformats.org/drawingml/2006/table">
            <a:tbl>
              <a:tblPr firstRow="1" bandRow="1">
                <a:tableStyleId>{5C22544A-7EE6-4342-B048-85BDC9FD1C3A}</a:tableStyleId>
              </a:tblPr>
              <a:tblGrid>
                <a:gridCol w="1267649">
                  <a:extLst>
                    <a:ext uri="{9D8B030D-6E8A-4147-A177-3AD203B41FA5}">
                      <a16:colId xmlns:a16="http://schemas.microsoft.com/office/drawing/2014/main" val="1662373499"/>
                    </a:ext>
                  </a:extLst>
                </a:gridCol>
                <a:gridCol w="7728569">
                  <a:extLst>
                    <a:ext uri="{9D8B030D-6E8A-4147-A177-3AD203B41FA5}">
                      <a16:colId xmlns:a16="http://schemas.microsoft.com/office/drawing/2014/main" val="3125442243"/>
                    </a:ext>
                  </a:extLst>
                </a:gridCol>
              </a:tblGrid>
              <a:tr h="334837">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Sr. No.</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Email Id</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419103033"/>
                  </a:ext>
                </a:extLst>
              </a:tr>
              <a:tr h="578355">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1.</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sng" strike="noStrike" dirty="0">
                          <a:effectLst/>
                          <a:hlinkClick r:id="rId2"/>
                        </a:rPr>
                        <a:t>COR-SNOC-L1-SDC &lt;COR-SNOC-L1-SDC@vodafoneidea.com&gt;;</a:t>
                      </a:r>
                      <a:endParaRPr lang="en-US" sz="1600" b="0" i="0" u="sng" strike="noStrike" dirty="0">
                        <a:solidFill>
                          <a:srgbClr val="0563C1"/>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887622151"/>
                  </a:ext>
                </a:extLst>
              </a:tr>
              <a:tr h="578355">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2.</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600" u="none" strike="noStrike" dirty="0">
                          <a:effectLst/>
                        </a:rPr>
                        <a:t>COR-SNOCVIL-MESSAGING &lt;COR-SNOCVIL-MESSAGING@vodafoneidea.com&gt;</a:t>
                      </a:r>
                      <a:endParaRPr lang="en-US" sz="1600" b="0" i="0" u="none" strike="noStrike" dirty="0">
                        <a:solidFill>
                          <a:srgbClr val="000000"/>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621151629"/>
                  </a:ext>
                </a:extLst>
              </a:tr>
              <a:tr h="370350">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3.</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algn="l" defTabSz="914400" rtl="0" eaLnBrk="1" fontAlgn="ctr" latinLnBrk="0" hangingPunct="1"/>
                      <a:r>
                        <a:rPr lang="en-US" sz="1600" u="none" strike="noStrike" dirty="0">
                          <a:effectLst/>
                        </a:rPr>
                        <a:t>SNOC-ServiceDesk-VAS (COR),Vodafone Idea Snocservicedesk.Vas@vodafoneidea.com</a:t>
                      </a:r>
                      <a:endParaRPr lang="en-IN" sz="1600" b="1" u="none" strike="noStrike" kern="1200" dirty="0">
                        <a:solidFill>
                          <a:schemeClr val="dk1"/>
                        </a:solidFill>
                        <a:effectLst/>
                        <a:latin typeface="+mn-lt"/>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802154560"/>
                  </a:ext>
                </a:extLst>
              </a:tr>
            </a:tbl>
          </a:graphicData>
        </a:graphic>
      </p:graphicFrame>
    </p:spTree>
    <p:extLst>
      <p:ext uri="{BB962C8B-B14F-4D97-AF65-F5344CB8AC3E}">
        <p14:creationId xmlns:p14="http://schemas.microsoft.com/office/powerpoint/2010/main" val="38338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D22A574-2BE8-4D70-B1E1-F41E2591712A}"/>
              </a:ext>
            </a:extLst>
          </p:cNvPr>
          <p:cNvSpPr/>
          <p:nvPr/>
        </p:nvSpPr>
        <p:spPr>
          <a:xfrm>
            <a:off x="1353691" y="279461"/>
            <a:ext cx="1454164" cy="369332"/>
          </a:xfrm>
          <a:prstGeom prst="rect">
            <a:avLst/>
          </a:prstGeom>
        </p:spPr>
        <p:txBody>
          <a:bodyPr wrap="square">
            <a:spAutoFit/>
          </a:bodyPr>
          <a:lstStyle/>
          <a:p>
            <a:r>
              <a:rPr lang="en-US" b="1" dirty="0">
                <a:solidFill>
                  <a:schemeClr val="bg1"/>
                </a:solidFill>
              </a:rPr>
              <a:t>STP Team</a:t>
            </a:r>
            <a:endParaRPr lang="en-IN" b="1" dirty="0">
              <a:solidFill>
                <a:schemeClr val="bg1"/>
              </a:solidFill>
            </a:endParaRPr>
          </a:p>
        </p:txBody>
      </p:sp>
      <p:sp>
        <p:nvSpPr>
          <p:cNvPr id="6" name="Rectangle 5">
            <a:extLst>
              <a:ext uri="{FF2B5EF4-FFF2-40B4-BE49-F238E27FC236}">
                <a16:creationId xmlns:a16="http://schemas.microsoft.com/office/drawing/2014/main" id="{03A9362C-F242-4C92-87C7-112D7A69C135}"/>
              </a:ext>
            </a:extLst>
          </p:cNvPr>
          <p:cNvSpPr/>
          <p:nvPr/>
        </p:nvSpPr>
        <p:spPr>
          <a:xfrm>
            <a:off x="514927" y="972250"/>
            <a:ext cx="10088418" cy="369332"/>
          </a:xfrm>
          <a:prstGeom prst="rect">
            <a:avLst/>
          </a:prstGeom>
        </p:spPr>
        <p:txBody>
          <a:bodyPr wrap="square">
            <a:spAutoFit/>
          </a:bodyPr>
          <a:lstStyle/>
          <a:p>
            <a:pPr marL="285750" indent="-285750">
              <a:buFont typeface="Arial" panose="020B0604020202020204" pitchFamily="34" charset="0"/>
              <a:buChar char="•"/>
            </a:pPr>
            <a:r>
              <a:rPr lang="en-US" dirty="0"/>
              <a:t>To identify the SMS issues after the SMSC Team STP team comes into the picture.</a:t>
            </a:r>
            <a:endParaRPr lang="en-IN" dirty="0"/>
          </a:p>
        </p:txBody>
      </p:sp>
      <p:graphicFrame>
        <p:nvGraphicFramePr>
          <p:cNvPr id="7" name="Table 6">
            <a:extLst>
              <a:ext uri="{FF2B5EF4-FFF2-40B4-BE49-F238E27FC236}">
                <a16:creationId xmlns:a16="http://schemas.microsoft.com/office/drawing/2014/main" id="{9F8F74CB-D4D9-4A3D-ACEC-0004438500F6}"/>
              </a:ext>
            </a:extLst>
          </p:cNvPr>
          <p:cNvGraphicFramePr>
            <a:graphicFrameLocks noGrp="1"/>
          </p:cNvGraphicFramePr>
          <p:nvPr>
            <p:extLst>
              <p:ext uri="{D42A27DB-BD31-4B8C-83A1-F6EECF244321}">
                <p14:modId xmlns:p14="http://schemas.microsoft.com/office/powerpoint/2010/main" val="1155452053"/>
              </p:ext>
            </p:extLst>
          </p:nvPr>
        </p:nvGraphicFramePr>
        <p:xfrm>
          <a:off x="406400" y="1542474"/>
          <a:ext cx="11453091" cy="3289741"/>
        </p:xfrm>
        <a:graphic>
          <a:graphicData uri="http://schemas.openxmlformats.org/drawingml/2006/table">
            <a:tbl>
              <a:tblPr firstRow="1" bandRow="1">
                <a:tableStyleId>{5C22544A-7EE6-4342-B048-85BDC9FD1C3A}</a:tableStyleId>
              </a:tblPr>
              <a:tblGrid>
                <a:gridCol w="970399">
                  <a:extLst>
                    <a:ext uri="{9D8B030D-6E8A-4147-A177-3AD203B41FA5}">
                      <a16:colId xmlns:a16="http://schemas.microsoft.com/office/drawing/2014/main" val="1859636229"/>
                    </a:ext>
                  </a:extLst>
                </a:gridCol>
                <a:gridCol w="4265887">
                  <a:extLst>
                    <a:ext uri="{9D8B030D-6E8A-4147-A177-3AD203B41FA5}">
                      <a16:colId xmlns:a16="http://schemas.microsoft.com/office/drawing/2014/main" val="921088910"/>
                    </a:ext>
                  </a:extLst>
                </a:gridCol>
                <a:gridCol w="3076441">
                  <a:extLst>
                    <a:ext uri="{9D8B030D-6E8A-4147-A177-3AD203B41FA5}">
                      <a16:colId xmlns:a16="http://schemas.microsoft.com/office/drawing/2014/main" val="1376786323"/>
                    </a:ext>
                  </a:extLst>
                </a:gridCol>
                <a:gridCol w="3140364">
                  <a:extLst>
                    <a:ext uri="{9D8B030D-6E8A-4147-A177-3AD203B41FA5}">
                      <a16:colId xmlns:a16="http://schemas.microsoft.com/office/drawing/2014/main" val="692438264"/>
                    </a:ext>
                  </a:extLst>
                </a:gridCol>
              </a:tblGrid>
              <a:tr h="569063">
                <a:tc>
                  <a:txBody>
                    <a:bodyPr/>
                    <a:lstStyle/>
                    <a:p>
                      <a:pPr algn="ctr"/>
                      <a:r>
                        <a:rPr lang="en-US" sz="1600" dirty="0">
                          <a:solidFill>
                            <a:schemeClr val="tx1"/>
                          </a:solidFill>
                        </a:rPr>
                        <a:t>Sr. No.</a:t>
                      </a:r>
                      <a:endParaRPr lang="en-IN"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solidFill>
                            <a:schemeClr val="tx1"/>
                          </a:solidFill>
                          <a:effectLst/>
                        </a:rPr>
                        <a:t>Escalation Level-1</a:t>
                      </a:r>
                      <a:endParaRPr lang="en-US" sz="1600" b="1" i="0" u="none" strike="noStrike" dirty="0">
                        <a:solidFill>
                          <a:schemeClr val="tx1"/>
                        </a:solidFill>
                        <a:effectLst/>
                        <a:latin typeface="Calibri" panose="020F0502020204030204" pitchFamily="34" charset="0"/>
                      </a:endParaRPr>
                    </a:p>
                    <a:p>
                      <a:pPr algn="ctr"/>
                      <a:endParaRPr lang="en-IN"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solidFill>
                            <a:schemeClr val="tx1"/>
                          </a:solidFill>
                          <a:effectLst/>
                        </a:rPr>
                        <a:t>Escalation Level-2</a:t>
                      </a:r>
                      <a:endParaRPr lang="en-US" sz="1600" b="1" i="0" u="none" strike="noStrike" dirty="0">
                        <a:solidFill>
                          <a:schemeClr val="tx1"/>
                        </a:solidFill>
                        <a:effectLst/>
                        <a:latin typeface="Calibri" panose="020F0502020204030204" pitchFamily="34" charset="0"/>
                      </a:endParaRPr>
                    </a:p>
                    <a:p>
                      <a:pPr algn="ctr"/>
                      <a:endParaRPr lang="en-IN"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solidFill>
                            <a:schemeClr val="tx1"/>
                          </a:solidFill>
                          <a:effectLst/>
                        </a:rPr>
                        <a:t>Escalation Level-3</a:t>
                      </a:r>
                      <a:endParaRPr lang="en-US" sz="1600" b="1" i="0" u="none" strike="noStrike" dirty="0">
                        <a:solidFill>
                          <a:schemeClr val="tx1"/>
                        </a:solidFill>
                        <a:effectLst/>
                        <a:latin typeface="Calibri" panose="020F0502020204030204" pitchFamily="34" charset="0"/>
                      </a:endParaRPr>
                    </a:p>
                    <a:p>
                      <a:pPr algn="ctr"/>
                      <a:endParaRPr lang="en-IN" sz="1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786545557"/>
                  </a:ext>
                </a:extLst>
              </a:tr>
              <a:tr h="1297767">
                <a:tc>
                  <a:txBody>
                    <a:bodyPr/>
                    <a:lstStyle/>
                    <a:p>
                      <a:pPr algn="ctr"/>
                      <a:r>
                        <a:rPr lang="en-US" sz="1600" dirty="0"/>
                        <a:t>1.</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342900" indent="-342900" algn="ctr">
                        <a:buAutoNum type="arabicPeriod"/>
                      </a:pPr>
                      <a:r>
                        <a:rPr lang="en-US" sz="1600" u="sng" strike="noStrike" dirty="0">
                          <a:solidFill>
                            <a:schemeClr val="accent5">
                              <a:lumMod val="75000"/>
                            </a:schemeClr>
                          </a:solidFill>
                          <a:effectLst/>
                          <a:hlinkClick r:id="rId2">
                            <a:extLst>
                              <a:ext uri="{A12FA001-AC4F-418D-AE19-62706E023703}">
                                <ahyp:hlinkClr xmlns:ahyp="http://schemas.microsoft.com/office/drawing/2018/hyperlinkcolor" val="tx"/>
                              </a:ext>
                            </a:extLst>
                          </a:hlinkClick>
                        </a:rPr>
                        <a:t>CORSNOCL1STP@vodafoneidea.com</a:t>
                      </a:r>
                      <a:endParaRPr lang="en-US" sz="1600" u="sng" strike="noStrike" dirty="0">
                        <a:solidFill>
                          <a:schemeClr val="accent5">
                            <a:lumMod val="75000"/>
                          </a:schemeClr>
                        </a:solidFill>
                        <a:effectLst/>
                      </a:endParaRPr>
                    </a:p>
                    <a:p>
                      <a:pPr marL="342900" marR="0" lvl="0" indent="-342900" algn="ctr" defTabSz="914400" rtl="0" eaLnBrk="1" fontAlgn="auto" latinLnBrk="0" hangingPunct="1">
                        <a:lnSpc>
                          <a:spcPct val="100000"/>
                        </a:lnSpc>
                        <a:spcBef>
                          <a:spcPts val="0"/>
                        </a:spcBef>
                        <a:spcAft>
                          <a:spcPts val="0"/>
                        </a:spcAft>
                        <a:buClrTx/>
                        <a:buSzTx/>
                        <a:buFontTx/>
                        <a:buAutoNum type="arabicPeriod"/>
                        <a:tabLst/>
                        <a:defRPr/>
                      </a:pPr>
                      <a:r>
                        <a:rPr lang="en-US" sz="1600" u="sng" strike="noStrike" dirty="0">
                          <a:solidFill>
                            <a:schemeClr val="accent5">
                              <a:lumMod val="75000"/>
                            </a:schemeClr>
                          </a:solidFill>
                          <a:effectLst/>
                        </a:rPr>
                        <a:t>ANKUR.GUPTA2@VODAFONEIDEA.COM</a:t>
                      </a:r>
                      <a:endParaRPr lang="en-US" sz="1600" b="0" i="0" u="sng" strike="noStrike" dirty="0">
                        <a:solidFill>
                          <a:schemeClr val="accent5">
                            <a:lumMod val="75000"/>
                          </a:schemeClr>
                        </a:solidFill>
                        <a:effectLst/>
                        <a:latin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sng" strike="noStrike" dirty="0">
                          <a:solidFill>
                            <a:schemeClr val="accent5">
                              <a:lumMod val="75000"/>
                            </a:schemeClr>
                          </a:solidFill>
                          <a:effectLst/>
                          <a:hlinkClick r:id="rId3">
                            <a:extLst>
                              <a:ext uri="{A12FA001-AC4F-418D-AE19-62706E023703}">
                                <ahyp:hlinkClr xmlns:ahyp="http://schemas.microsoft.com/office/drawing/2018/hyperlinkcolor" val="tx"/>
                              </a:ext>
                            </a:extLst>
                          </a:hlinkClick>
                        </a:rPr>
                        <a:t>munmi.kakoty@vodafoneidea.com</a:t>
                      </a:r>
                      <a:endParaRPr lang="en-US" sz="1600" b="0" i="0" u="sng" strike="noStrike" dirty="0">
                        <a:solidFill>
                          <a:schemeClr val="accent5">
                            <a:lumMod val="75000"/>
                          </a:schemeClr>
                        </a:solidFill>
                        <a:effectLst/>
                        <a:latin typeface="Calibri" panose="020F0502020204030204" pitchFamily="34" charset="0"/>
                      </a:endParaRPr>
                    </a:p>
                    <a:p>
                      <a:pPr algn="ctr"/>
                      <a:endParaRPr lang="en-IN" sz="1600"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sng" strike="noStrike" dirty="0">
                          <a:effectLst/>
                          <a:hlinkClick r:id="rId4"/>
                        </a:rPr>
                        <a:t>gaurav.rawat@vodafoneidea.com</a:t>
                      </a:r>
                      <a:endParaRPr lang="en-US" sz="1600" b="0" i="0" u="sng" strike="noStrike" dirty="0">
                        <a:solidFill>
                          <a:srgbClr val="0563C1"/>
                        </a:solidFill>
                        <a:effectLst/>
                        <a:latin typeface="Calibri" panose="020F0502020204030204" pitchFamily="34" charset="0"/>
                      </a:endParaRPr>
                    </a:p>
                    <a:p>
                      <a:pPr algn="ct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2246821177"/>
                  </a:ext>
                </a:extLst>
              </a:tr>
              <a:tr h="812948">
                <a:tc>
                  <a:txBody>
                    <a:bodyPr/>
                    <a:lstStyle/>
                    <a:p>
                      <a:pPr algn="ctr"/>
                      <a:r>
                        <a:rPr lang="en-US" sz="1600" dirty="0"/>
                        <a:t>2.</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sng" strike="noStrike" dirty="0">
                          <a:solidFill>
                            <a:schemeClr val="accent5">
                              <a:lumMod val="75000"/>
                            </a:schemeClr>
                          </a:solidFill>
                          <a:effectLst/>
                          <a:hlinkClick r:id="rId5">
                            <a:extLst>
                              <a:ext uri="{A12FA001-AC4F-418D-AE19-62706E023703}">
                                <ahyp:hlinkClr xmlns:ahyp="http://schemas.microsoft.com/office/drawing/2018/hyperlinkcolor" val="tx"/>
                              </a:ext>
                            </a:extLst>
                          </a:hlinkClick>
                        </a:rPr>
                        <a:t>mohamed.afsal@vodafoneidea.com</a:t>
                      </a:r>
                      <a:endParaRPr lang="en-US" sz="1600" b="0" i="0" u="sng" strike="noStrike" dirty="0">
                        <a:solidFill>
                          <a:schemeClr val="accent5">
                            <a:lumMod val="75000"/>
                          </a:schemeClr>
                        </a:solidFill>
                        <a:effectLst/>
                        <a:latin typeface="Calibri" panose="020F0502020204030204" pitchFamily="34" charset="0"/>
                      </a:endParaRPr>
                    </a:p>
                    <a:p>
                      <a:pPr algn="ctr"/>
                      <a:endParaRPr lang="en-IN" sz="1600"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sng" strike="noStrike" dirty="0">
                          <a:solidFill>
                            <a:schemeClr val="accent5">
                              <a:lumMod val="75000"/>
                            </a:schemeClr>
                          </a:solidFill>
                          <a:effectLst/>
                          <a:hlinkClick r:id="rId6">
                            <a:extLst>
                              <a:ext uri="{A12FA001-AC4F-418D-AE19-62706E023703}">
                                <ahyp:hlinkClr xmlns:ahyp="http://schemas.microsoft.com/office/drawing/2018/hyperlinkcolor" val="tx"/>
                              </a:ext>
                            </a:extLst>
                          </a:hlinkClick>
                        </a:rPr>
                        <a:t>kiran.kumbhar@vodafoneidea.com</a:t>
                      </a:r>
                      <a:endParaRPr lang="en-US" sz="1600" b="0" i="0" u="sng" strike="noStrike" dirty="0">
                        <a:solidFill>
                          <a:schemeClr val="accent5">
                            <a:lumMod val="75000"/>
                          </a:schemeClr>
                        </a:solidFill>
                        <a:effectLst/>
                        <a:latin typeface="Calibri" panose="020F0502020204030204" pitchFamily="34" charset="0"/>
                      </a:endParaRPr>
                    </a:p>
                    <a:p>
                      <a:pPr algn="ctr"/>
                      <a:endParaRPr lang="en-IN" sz="1600" dirty="0">
                        <a:solidFill>
                          <a:schemeClr val="accent5">
                            <a:lumMod val="75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a:r>
                        <a:rPr lang="en-US" sz="1600" dirty="0"/>
                        <a:t>-</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565934414"/>
                  </a:ext>
                </a:extLst>
              </a:tr>
              <a:tr h="589894">
                <a:tc>
                  <a:txBody>
                    <a:bodyPr/>
                    <a:lstStyle/>
                    <a:p>
                      <a:pPr algn="ctr"/>
                      <a:r>
                        <a:rPr lang="en-US" sz="1600" dirty="0"/>
                        <a:t>3.</a:t>
                      </a: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effectLst/>
                        </a:rPr>
                        <a:t>918411009360/+918411000579</a:t>
                      </a:r>
                      <a:endParaRPr lang="en-US" sz="1600" b="0" i="0" u="none" strike="noStrike" dirty="0">
                        <a:solidFill>
                          <a:srgbClr val="000000"/>
                        </a:solidFill>
                        <a:effectLst/>
                        <a:latin typeface="Calibri" panose="020F0502020204030204" pitchFamily="34" charset="0"/>
                      </a:endParaRPr>
                    </a:p>
                    <a:p>
                      <a:pPr algn="ct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effectLst/>
                        </a:rPr>
                        <a:t>918411007283/ +917391081560</a:t>
                      </a:r>
                      <a:endParaRPr lang="en-US" sz="1600" b="0" i="0" u="none" strike="noStrike" dirty="0">
                        <a:solidFill>
                          <a:srgbClr val="000000"/>
                        </a:solidFill>
                        <a:effectLst/>
                        <a:latin typeface="Calibri" panose="020F0502020204030204" pitchFamily="34" charset="0"/>
                      </a:endParaRPr>
                    </a:p>
                    <a:p>
                      <a:pPr algn="ct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u="none" strike="noStrike" dirty="0">
                          <a:effectLst/>
                        </a:rPr>
                        <a:t>918411008465</a:t>
                      </a:r>
                      <a:endParaRPr lang="en-US" sz="1600" b="0" i="0" u="none" strike="noStrike" dirty="0">
                        <a:solidFill>
                          <a:srgbClr val="000000"/>
                        </a:solidFill>
                        <a:effectLst/>
                        <a:latin typeface="Calibri" panose="020F0502020204030204" pitchFamily="34" charset="0"/>
                      </a:endParaRPr>
                    </a:p>
                    <a:p>
                      <a:pPr algn="ctr"/>
                      <a:endParaRPr lang="en-IN"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692841978"/>
                  </a:ext>
                </a:extLst>
              </a:tr>
            </a:tbl>
          </a:graphicData>
        </a:graphic>
      </p:graphicFrame>
    </p:spTree>
    <p:extLst>
      <p:ext uri="{BB962C8B-B14F-4D97-AF65-F5344CB8AC3E}">
        <p14:creationId xmlns:p14="http://schemas.microsoft.com/office/powerpoint/2010/main" val="3642084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63F028-D178-405E-B2CC-679145A984C6}"/>
              </a:ext>
            </a:extLst>
          </p:cNvPr>
          <p:cNvSpPr/>
          <p:nvPr/>
        </p:nvSpPr>
        <p:spPr>
          <a:xfrm>
            <a:off x="1199562" y="270225"/>
            <a:ext cx="1750287" cy="369332"/>
          </a:xfrm>
          <a:prstGeom prst="rect">
            <a:avLst/>
          </a:prstGeom>
        </p:spPr>
        <p:txBody>
          <a:bodyPr wrap="none">
            <a:spAutoFit/>
          </a:bodyPr>
          <a:lstStyle/>
          <a:p>
            <a:r>
              <a:rPr lang="en-US" b="1" dirty="0">
                <a:solidFill>
                  <a:schemeClr val="bg1"/>
                </a:solidFill>
              </a:rPr>
              <a:t>SANDVINE Team</a:t>
            </a:r>
            <a:endParaRPr lang="en-IN" b="1" dirty="0">
              <a:solidFill>
                <a:schemeClr val="bg1"/>
              </a:solidFill>
            </a:endParaRPr>
          </a:p>
        </p:txBody>
      </p:sp>
      <p:graphicFrame>
        <p:nvGraphicFramePr>
          <p:cNvPr id="5" name="Table 4">
            <a:extLst>
              <a:ext uri="{FF2B5EF4-FFF2-40B4-BE49-F238E27FC236}">
                <a16:creationId xmlns:a16="http://schemas.microsoft.com/office/drawing/2014/main" id="{9ECD38E1-5EBE-4C10-B174-5B2D90AFB1AE}"/>
              </a:ext>
            </a:extLst>
          </p:cNvPr>
          <p:cNvGraphicFramePr>
            <a:graphicFrameLocks noGrp="1"/>
          </p:cNvGraphicFramePr>
          <p:nvPr>
            <p:extLst>
              <p:ext uri="{D42A27DB-BD31-4B8C-83A1-F6EECF244321}">
                <p14:modId xmlns:p14="http://schemas.microsoft.com/office/powerpoint/2010/main" val="1743312170"/>
              </p:ext>
            </p:extLst>
          </p:nvPr>
        </p:nvGraphicFramePr>
        <p:xfrm>
          <a:off x="210306" y="1415381"/>
          <a:ext cx="11566058" cy="5049970"/>
        </p:xfrm>
        <a:graphic>
          <a:graphicData uri="http://schemas.openxmlformats.org/drawingml/2006/table">
            <a:tbl>
              <a:tblPr>
                <a:tableStyleId>{5C22544A-7EE6-4342-B048-85BDC9FD1C3A}</a:tableStyleId>
              </a:tblPr>
              <a:tblGrid>
                <a:gridCol w="1027367">
                  <a:extLst>
                    <a:ext uri="{9D8B030D-6E8A-4147-A177-3AD203B41FA5}">
                      <a16:colId xmlns:a16="http://schemas.microsoft.com/office/drawing/2014/main" val="3463465696"/>
                    </a:ext>
                  </a:extLst>
                </a:gridCol>
                <a:gridCol w="2272145">
                  <a:extLst>
                    <a:ext uri="{9D8B030D-6E8A-4147-A177-3AD203B41FA5}">
                      <a16:colId xmlns:a16="http://schemas.microsoft.com/office/drawing/2014/main" val="61639859"/>
                    </a:ext>
                  </a:extLst>
                </a:gridCol>
                <a:gridCol w="5495637">
                  <a:extLst>
                    <a:ext uri="{9D8B030D-6E8A-4147-A177-3AD203B41FA5}">
                      <a16:colId xmlns:a16="http://schemas.microsoft.com/office/drawing/2014/main" val="1505960943"/>
                    </a:ext>
                  </a:extLst>
                </a:gridCol>
                <a:gridCol w="1773381">
                  <a:extLst>
                    <a:ext uri="{9D8B030D-6E8A-4147-A177-3AD203B41FA5}">
                      <a16:colId xmlns:a16="http://schemas.microsoft.com/office/drawing/2014/main" val="1211519331"/>
                    </a:ext>
                  </a:extLst>
                </a:gridCol>
                <a:gridCol w="997528">
                  <a:extLst>
                    <a:ext uri="{9D8B030D-6E8A-4147-A177-3AD203B41FA5}">
                      <a16:colId xmlns:a16="http://schemas.microsoft.com/office/drawing/2014/main" val="2474645381"/>
                    </a:ext>
                  </a:extLst>
                </a:gridCol>
              </a:tblGrid>
              <a:tr h="456229">
                <a:tc>
                  <a:txBody>
                    <a:bodyPr/>
                    <a:lstStyle/>
                    <a:p>
                      <a:pPr algn="ctr" fontAlgn="ctr"/>
                      <a:r>
                        <a:rPr lang="en-US" sz="1600" b="1" i="0" u="none" strike="noStrike" dirty="0">
                          <a:solidFill>
                            <a:srgbClr val="000000"/>
                          </a:solidFill>
                          <a:effectLst/>
                          <a:latin typeface="Calibri" panose="020F0502020204030204" pitchFamily="34" charset="0"/>
                        </a:rPr>
                        <a:t>Sr. 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Name</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Email </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Mobile No.</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Level</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956612055"/>
                  </a:ext>
                </a:extLst>
              </a:tr>
              <a:tr h="456229">
                <a:tc>
                  <a:txBody>
                    <a:bodyPr/>
                    <a:lstStyle/>
                    <a:p>
                      <a:pPr algn="ctr" fontAlgn="ctr"/>
                      <a:r>
                        <a:rPr lang="en-US" sz="16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Akshay </a:t>
                      </a:r>
                      <a:r>
                        <a:rPr lang="en-US" sz="1600" u="none" strike="noStrike" dirty="0" err="1">
                          <a:effectLst/>
                        </a:rPr>
                        <a:t>Pardeshi</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Akshay.Pardeshi@vodafoneidea.com;COR-SNOC-MIF-l1@vodafoneidea.com;COR-SNOC-MIF-l2@vodafoneidea.com</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70288 94895</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5">
                  <a:txBody>
                    <a:bodyPr/>
                    <a:lstStyle/>
                    <a:p>
                      <a:pPr algn="ctr" fontAlgn="ctr"/>
                      <a:r>
                        <a:rPr lang="en-US" sz="1600" u="none" strike="noStrike" dirty="0">
                          <a:effectLst/>
                        </a:rPr>
                        <a:t>L1</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074520475"/>
                  </a:ext>
                </a:extLst>
              </a:tr>
              <a:tr h="456229">
                <a:tc>
                  <a:txBody>
                    <a:bodyPr/>
                    <a:lstStyle/>
                    <a:p>
                      <a:pPr algn="ctr" fontAlgn="ctr"/>
                      <a:r>
                        <a:rPr lang="en-US" sz="1600" b="0" i="0" u="none" strike="noStrike" dirty="0">
                          <a:solidFill>
                            <a:srgbClr val="000000"/>
                          </a:solidFill>
                          <a:effectLst/>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err="1">
                          <a:effectLst/>
                        </a:rPr>
                        <a:t>Akshay</a:t>
                      </a:r>
                      <a:r>
                        <a:rPr lang="en-US" sz="1600" u="none" strike="noStrike" dirty="0">
                          <a:effectLst/>
                        </a:rPr>
                        <a:t> </a:t>
                      </a:r>
                      <a:r>
                        <a:rPr lang="en-US" sz="1600" u="none" strike="noStrike" dirty="0" err="1">
                          <a:effectLst/>
                        </a:rPr>
                        <a:t>Kulthe</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2"/>
                        </a:rPr>
                        <a:t>Akshay.Kulthe@vodafoneidea.com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95185 75962</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98282222"/>
                  </a:ext>
                </a:extLst>
              </a:tr>
              <a:tr h="456229">
                <a:tc>
                  <a:txBody>
                    <a:bodyPr/>
                    <a:lstStyle/>
                    <a:p>
                      <a:pPr algn="ctr" fontAlgn="ctr"/>
                      <a:r>
                        <a:rPr lang="en-US" sz="1600" b="0" i="0" u="none" strike="noStrike" dirty="0">
                          <a:solidFill>
                            <a:srgbClr val="000000"/>
                          </a:solidFill>
                          <a:effectLst/>
                          <a:latin typeface="Calibri" panose="020F0502020204030204"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Harsh Gidwani </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3"/>
                        </a:rPr>
                        <a:t>Harsh.Gidwani@vodafoneidea.com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79771 32023</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147731242"/>
                  </a:ext>
                </a:extLst>
              </a:tr>
              <a:tr h="456229">
                <a:tc>
                  <a:txBody>
                    <a:bodyPr/>
                    <a:lstStyle/>
                    <a:p>
                      <a:pPr algn="ctr" fontAlgn="ctr"/>
                      <a:r>
                        <a:rPr lang="en-US" sz="1600" b="0" i="0" u="none" strike="noStrike" dirty="0">
                          <a:solidFill>
                            <a:srgbClr val="000000"/>
                          </a:solidFill>
                          <a:effectLst/>
                          <a:latin typeface="Calibri" panose="020F0502020204030204"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Priyanka Hingade</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4"/>
                        </a:rPr>
                        <a:t>Priyanka.Hingade@vodafoneidea.com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97675 97748</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910338214"/>
                  </a:ext>
                </a:extLst>
              </a:tr>
              <a:tr h="456229">
                <a:tc>
                  <a:txBody>
                    <a:bodyPr/>
                    <a:lstStyle/>
                    <a:p>
                      <a:pPr algn="ctr" fontAlgn="ctr"/>
                      <a:r>
                        <a:rPr lang="en-US" sz="1600" b="0" i="0" u="none" strike="noStrike" dirty="0">
                          <a:solidFill>
                            <a:srgbClr val="000000"/>
                          </a:solidFill>
                          <a:effectLst/>
                          <a:latin typeface="Calibri" panose="020F0502020204030204"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Supriya Gourkar</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5"/>
                        </a:rPr>
                        <a:t>Supriya.Gourkar@vodafoneidea.com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73503 47113</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555742986"/>
                  </a:ext>
                </a:extLst>
              </a:tr>
              <a:tr h="456229">
                <a:tc>
                  <a:txBody>
                    <a:bodyPr/>
                    <a:lstStyle/>
                    <a:p>
                      <a:pPr algn="ctr" fontAlgn="ctr"/>
                      <a:r>
                        <a:rPr lang="en-US" sz="1600" b="0" i="0" u="none" strike="noStrike" dirty="0">
                          <a:solidFill>
                            <a:srgbClr val="000000"/>
                          </a:solidFill>
                          <a:effectLst/>
                          <a:latin typeface="Calibri" panose="020F0502020204030204"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Sahil Sharma </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6"/>
                        </a:rPr>
                        <a:t>Sahil.Sharma27@vodafoneidea.com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98828 05829</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600" u="none" strike="noStrike" dirty="0">
                          <a:effectLst/>
                        </a:rPr>
                        <a:t>L2</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2832065766"/>
                  </a:ext>
                </a:extLst>
              </a:tr>
              <a:tr h="456229">
                <a:tc>
                  <a:txBody>
                    <a:bodyPr/>
                    <a:lstStyle/>
                    <a:p>
                      <a:pPr algn="ctr" fontAlgn="ctr"/>
                      <a:r>
                        <a:rPr lang="en-US" sz="1600" b="0" i="0" u="none" strike="noStrike" dirty="0">
                          <a:solidFill>
                            <a:srgbClr val="000000"/>
                          </a:solidFill>
                          <a:effectLst/>
                          <a:latin typeface="Calibri" panose="020F0502020204030204" pitchFamily="34"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Pooja Ingale</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7"/>
                        </a:rPr>
                        <a:t>Pooja.Ingale27@vodafoneidea.com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95185 72667</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936450021"/>
                  </a:ext>
                </a:extLst>
              </a:tr>
              <a:tr h="456229">
                <a:tc>
                  <a:txBody>
                    <a:bodyPr/>
                    <a:lstStyle/>
                    <a:p>
                      <a:pPr algn="ctr" fontAlgn="ctr"/>
                      <a:r>
                        <a:rPr lang="en-US" sz="1600" b="0" i="0" u="none" strike="noStrike" dirty="0">
                          <a:solidFill>
                            <a:srgbClr val="000000"/>
                          </a:solidFill>
                          <a:effectLst/>
                          <a:latin typeface="Calibri" panose="020F0502020204030204" pitchFamily="34"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Revanta Tikku</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8"/>
                        </a:rPr>
                        <a:t>revanta@edgeandcloud.com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99714 76727</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L3</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90092717"/>
                  </a:ext>
                </a:extLst>
              </a:tr>
              <a:tr h="456229">
                <a:tc>
                  <a:txBody>
                    <a:bodyPr/>
                    <a:lstStyle/>
                    <a:p>
                      <a:pPr algn="ctr" fontAlgn="ctr"/>
                      <a:r>
                        <a:rPr lang="en-US" sz="1600" b="0" i="0" u="none" strike="noStrike" dirty="0">
                          <a:solidFill>
                            <a:srgbClr val="000000"/>
                          </a:solidFill>
                          <a:effectLst/>
                          <a:latin typeface="Calibri" panose="020F0502020204030204" pitchFamily="34"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err="1">
                          <a:effectLst/>
                        </a:rPr>
                        <a:t>Akshay</a:t>
                      </a:r>
                      <a:r>
                        <a:rPr lang="en-US" sz="1600" u="none" strike="noStrike" dirty="0">
                          <a:effectLst/>
                        </a:rPr>
                        <a:t> Anis</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9"/>
                        </a:rPr>
                        <a:t>akshay.anis8@vodafoneidea.com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84110 04670</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1600" u="none" strike="noStrike" dirty="0">
                          <a:effectLst/>
                        </a:rPr>
                        <a:t>L4</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70084683"/>
                  </a:ext>
                </a:extLst>
              </a:tr>
              <a:tr h="456229">
                <a:tc>
                  <a:txBody>
                    <a:bodyPr/>
                    <a:lstStyle/>
                    <a:p>
                      <a:pPr algn="ctr" fontAlgn="ctr"/>
                      <a:r>
                        <a:rPr lang="en-US" sz="1600" b="0" i="0" u="none" strike="noStrike" dirty="0">
                          <a:solidFill>
                            <a:srgbClr val="000000"/>
                          </a:solidFill>
                          <a:effectLst/>
                          <a:latin typeface="Calibri" panose="020F0502020204030204" pitchFamily="34"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Abdulla </a:t>
                      </a:r>
                      <a:r>
                        <a:rPr lang="en-US" sz="1600" u="none" strike="noStrike" dirty="0" err="1">
                          <a:effectLst/>
                        </a:rPr>
                        <a:t>Choush</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sng" strike="noStrike" dirty="0">
                          <a:effectLst/>
                          <a:hlinkClick r:id="rId10"/>
                        </a:rPr>
                        <a:t>abdullah.choush@vodafoneidea.com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84110 00271</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74953487"/>
                  </a:ext>
                </a:extLst>
              </a:tr>
            </a:tbl>
          </a:graphicData>
        </a:graphic>
      </p:graphicFrame>
      <p:sp>
        <p:nvSpPr>
          <p:cNvPr id="6" name="Rectangle 5">
            <a:extLst>
              <a:ext uri="{FF2B5EF4-FFF2-40B4-BE49-F238E27FC236}">
                <a16:creationId xmlns:a16="http://schemas.microsoft.com/office/drawing/2014/main" id="{B4CD6C54-87E7-47E1-8428-7ABA1A734E37}"/>
              </a:ext>
            </a:extLst>
          </p:cNvPr>
          <p:cNvSpPr/>
          <p:nvPr/>
        </p:nvSpPr>
        <p:spPr>
          <a:xfrm>
            <a:off x="0" y="769050"/>
            <a:ext cx="11898746" cy="646331"/>
          </a:xfrm>
          <a:prstGeom prst="rect">
            <a:avLst/>
          </a:prstGeom>
        </p:spPr>
        <p:txBody>
          <a:bodyPr wrap="square">
            <a:spAutoFit/>
          </a:bodyPr>
          <a:lstStyle/>
          <a:p>
            <a:pPr marL="285750" indent="-285750">
              <a:buFont typeface="Arial" panose="020B0604020202020204" pitchFamily="34" charset="0"/>
              <a:buChar char="•"/>
            </a:pPr>
            <a:r>
              <a:rPr lang="en-US" dirty="0"/>
              <a:t>For every APN configured at the SANDIVINE platform SANDVINE is the concern team for resolving any data not working related issues.</a:t>
            </a:r>
            <a:endParaRPr lang="en-IN" dirty="0"/>
          </a:p>
        </p:txBody>
      </p:sp>
    </p:spTree>
    <p:extLst>
      <p:ext uri="{BB962C8B-B14F-4D97-AF65-F5344CB8AC3E}">
        <p14:creationId xmlns:p14="http://schemas.microsoft.com/office/powerpoint/2010/main" val="140302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EA6EBF-9DF7-483B-B43D-30C3B784AFAA}"/>
              </a:ext>
            </a:extLst>
          </p:cNvPr>
          <p:cNvSpPr/>
          <p:nvPr/>
        </p:nvSpPr>
        <p:spPr>
          <a:xfrm>
            <a:off x="1295402" y="260989"/>
            <a:ext cx="2187330" cy="369332"/>
          </a:xfrm>
          <a:prstGeom prst="rect">
            <a:avLst/>
          </a:prstGeom>
        </p:spPr>
        <p:txBody>
          <a:bodyPr wrap="none">
            <a:spAutoFit/>
          </a:bodyPr>
          <a:lstStyle/>
          <a:p>
            <a:r>
              <a:rPr lang="en-US" b="1" dirty="0">
                <a:solidFill>
                  <a:schemeClr val="bg1"/>
                </a:solidFill>
              </a:rPr>
              <a:t>SD Mail Id’s for Team</a:t>
            </a:r>
            <a:endParaRPr lang="en-IN" b="1" dirty="0">
              <a:solidFill>
                <a:schemeClr val="bg1"/>
              </a:solidFill>
            </a:endParaRPr>
          </a:p>
        </p:txBody>
      </p:sp>
      <p:graphicFrame>
        <p:nvGraphicFramePr>
          <p:cNvPr id="6" name="Table 5">
            <a:extLst>
              <a:ext uri="{FF2B5EF4-FFF2-40B4-BE49-F238E27FC236}">
                <a16:creationId xmlns:a16="http://schemas.microsoft.com/office/drawing/2014/main" id="{21AAA412-A9AA-442D-B20F-D0BFF5996F68}"/>
              </a:ext>
            </a:extLst>
          </p:cNvPr>
          <p:cNvGraphicFramePr>
            <a:graphicFrameLocks noGrp="1"/>
          </p:cNvGraphicFramePr>
          <p:nvPr>
            <p:extLst>
              <p:ext uri="{D42A27DB-BD31-4B8C-83A1-F6EECF244321}">
                <p14:modId xmlns:p14="http://schemas.microsoft.com/office/powerpoint/2010/main" val="2003541943"/>
              </p:ext>
            </p:extLst>
          </p:nvPr>
        </p:nvGraphicFramePr>
        <p:xfrm>
          <a:off x="838200" y="1825625"/>
          <a:ext cx="8444344" cy="3993284"/>
        </p:xfrm>
        <a:graphic>
          <a:graphicData uri="http://schemas.openxmlformats.org/drawingml/2006/table">
            <a:tbl>
              <a:tblPr>
                <a:tableStyleId>{5C22544A-7EE6-4342-B048-85BDC9FD1C3A}</a:tableStyleId>
              </a:tblPr>
              <a:tblGrid>
                <a:gridCol w="1222077">
                  <a:extLst>
                    <a:ext uri="{9D8B030D-6E8A-4147-A177-3AD203B41FA5}">
                      <a16:colId xmlns:a16="http://schemas.microsoft.com/office/drawing/2014/main" val="1577081134"/>
                    </a:ext>
                  </a:extLst>
                </a:gridCol>
                <a:gridCol w="1222077">
                  <a:extLst>
                    <a:ext uri="{9D8B030D-6E8A-4147-A177-3AD203B41FA5}">
                      <a16:colId xmlns:a16="http://schemas.microsoft.com/office/drawing/2014/main" val="1033364141"/>
                    </a:ext>
                  </a:extLst>
                </a:gridCol>
                <a:gridCol w="6000190">
                  <a:extLst>
                    <a:ext uri="{9D8B030D-6E8A-4147-A177-3AD203B41FA5}">
                      <a16:colId xmlns:a16="http://schemas.microsoft.com/office/drawing/2014/main" val="2456253864"/>
                    </a:ext>
                  </a:extLst>
                </a:gridCol>
              </a:tblGrid>
              <a:tr h="253247">
                <a:tc>
                  <a:txBody>
                    <a:bodyPr/>
                    <a:lstStyle/>
                    <a:p>
                      <a:pPr algn="ctr" fontAlgn="b"/>
                      <a:r>
                        <a:rPr lang="en-US" sz="1600" b="1" i="0" u="none" strike="noStrike" dirty="0">
                          <a:solidFill>
                            <a:srgbClr val="000000"/>
                          </a:solidFill>
                          <a:effectLst/>
                          <a:latin typeface="Calibri" panose="020F0502020204030204" pitchFamily="34" charset="0"/>
                        </a:rPr>
                        <a:t>Sr. No.</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b="1" u="none" strike="noStrike" dirty="0">
                          <a:effectLst/>
                        </a:rPr>
                        <a:t>Team</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b="1" u="none" strike="noStrike" dirty="0">
                          <a:effectLst/>
                        </a:rPr>
                        <a:t>SD Ticket mail Id's</a:t>
                      </a:r>
                      <a:endParaRPr lang="en-US" sz="16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979463477"/>
                  </a:ext>
                </a:extLst>
              </a:tr>
              <a:tr h="692599">
                <a:tc>
                  <a:txBody>
                    <a:bodyPr/>
                    <a:lstStyle/>
                    <a:p>
                      <a:pPr algn="ctr" fontAlgn="b"/>
                      <a:r>
                        <a:rPr lang="en-US" sz="1600" b="0" i="0" u="none" strike="noStrike" dirty="0">
                          <a:solidFill>
                            <a:srgbClr val="000000"/>
                          </a:solidFill>
                          <a:effectLst/>
                          <a:latin typeface="Calibri" panose="020F0502020204030204" pitchFamily="34"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GDSP                     </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snocservicedesk.gdsp@vodafoneidea.com</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2241322"/>
                  </a:ext>
                </a:extLst>
              </a:tr>
              <a:tr h="554080">
                <a:tc>
                  <a:txBody>
                    <a:bodyPr/>
                    <a:lstStyle/>
                    <a:p>
                      <a:pPr algn="ctr" fontAlgn="b"/>
                      <a:r>
                        <a:rPr lang="en-US" sz="1600" b="0" i="0" u="none" strike="noStrike" dirty="0">
                          <a:solidFill>
                            <a:srgbClr val="000000"/>
                          </a:solidFill>
                          <a:effectLst/>
                          <a:latin typeface="Calibri" panose="020F0502020204030204" pitchFamily="34"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VAS                        </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Snocservicedesk.Vas@vodafoneidea.com</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2694603"/>
                  </a:ext>
                </a:extLst>
              </a:tr>
              <a:tr h="692599">
                <a:tc>
                  <a:txBody>
                    <a:bodyPr/>
                    <a:lstStyle/>
                    <a:p>
                      <a:pPr algn="ctr" fontAlgn="b"/>
                      <a:r>
                        <a:rPr lang="en-US" sz="1600" b="0" i="0" u="none" strike="noStrike" dirty="0">
                          <a:solidFill>
                            <a:srgbClr val="000000"/>
                          </a:solidFill>
                          <a:effectLst/>
                          <a:latin typeface="Calibri" panose="020F0502020204030204" pitchFamily="34"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L2 Team               </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snocservicedesk.m2mIoT@vodafoneidea.com</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323337"/>
                  </a:ext>
                </a:extLst>
              </a:tr>
              <a:tr h="554080">
                <a:tc>
                  <a:txBody>
                    <a:bodyPr/>
                    <a:lstStyle/>
                    <a:p>
                      <a:pPr algn="ctr" fontAlgn="b"/>
                      <a:r>
                        <a:rPr lang="en-US" sz="1600" b="0" i="0" u="none" strike="noStrike" dirty="0">
                          <a:solidFill>
                            <a:srgbClr val="000000"/>
                          </a:solidFill>
                          <a:effectLst/>
                          <a:latin typeface="Calibri" panose="020F0502020204030204" pitchFamily="34"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AAA                       </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sng" strike="noStrike" dirty="0">
                          <a:effectLst/>
                          <a:hlinkClick r:id="rId2"/>
                        </a:rPr>
                        <a:t>snocservicedesk.vbs@vodafoneidea.com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55198770"/>
                  </a:ext>
                </a:extLst>
              </a:tr>
              <a:tr h="554080">
                <a:tc>
                  <a:txBody>
                    <a:bodyPr/>
                    <a:lstStyle/>
                    <a:p>
                      <a:pPr algn="ctr" fontAlgn="b"/>
                      <a:r>
                        <a:rPr lang="en-US" sz="1600" b="0" i="0" u="none" strike="noStrike" dirty="0">
                          <a:solidFill>
                            <a:srgbClr val="000000"/>
                          </a:solidFill>
                          <a:effectLst/>
                          <a:latin typeface="Calibri" panose="020F0502020204030204" pitchFamily="34"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P2P                        </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sng" strike="noStrike" dirty="0">
                          <a:effectLst/>
                          <a:hlinkClick r:id="rId3"/>
                        </a:rPr>
                        <a:t>snocservicedesk.p2p@vodafoneidea.com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2865508"/>
                  </a:ext>
                </a:extLst>
              </a:tr>
              <a:tr h="692599">
                <a:tc>
                  <a:txBody>
                    <a:bodyPr/>
                    <a:lstStyle/>
                    <a:p>
                      <a:pPr algn="ctr" fontAlgn="b"/>
                      <a:r>
                        <a:rPr lang="en-US" sz="1600" b="0" i="0" u="none" strike="noStrike" dirty="0">
                          <a:solidFill>
                            <a:srgbClr val="000000"/>
                          </a:solidFill>
                          <a:effectLst/>
                          <a:latin typeface="Calibri" panose="020F0502020204030204" pitchFamily="34"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ISAFE                     </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sng" strike="noStrike" dirty="0">
                          <a:effectLst/>
                          <a:hlinkClick r:id="rId4"/>
                        </a:rPr>
                        <a:t>snocservicedesk.isafe@vodafoneidea.com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4635995"/>
                  </a:ext>
                </a:extLst>
              </a:tr>
            </a:tbl>
          </a:graphicData>
        </a:graphic>
      </p:graphicFrame>
      <p:sp>
        <p:nvSpPr>
          <p:cNvPr id="7" name="Rectangle 6">
            <a:extLst>
              <a:ext uri="{FF2B5EF4-FFF2-40B4-BE49-F238E27FC236}">
                <a16:creationId xmlns:a16="http://schemas.microsoft.com/office/drawing/2014/main" id="{8BF24B35-7164-47F6-8C24-3A795A244402}"/>
              </a:ext>
            </a:extLst>
          </p:cNvPr>
          <p:cNvSpPr/>
          <p:nvPr/>
        </p:nvSpPr>
        <p:spPr>
          <a:xfrm>
            <a:off x="611911" y="1039092"/>
            <a:ext cx="7322125" cy="369332"/>
          </a:xfrm>
          <a:prstGeom prst="rect">
            <a:avLst/>
          </a:prstGeom>
        </p:spPr>
        <p:txBody>
          <a:bodyPr wrap="square">
            <a:spAutoFit/>
          </a:bodyPr>
          <a:lstStyle/>
          <a:p>
            <a:pPr marL="285750" indent="-285750">
              <a:buFont typeface="Arial" panose="020B0604020202020204" pitchFamily="34" charset="0"/>
              <a:buChar char="•"/>
            </a:pPr>
            <a:r>
              <a:rPr lang="en-US" dirty="0"/>
              <a:t>For any request cases we raise the SD tickets to the concerned teams</a:t>
            </a:r>
            <a:endParaRPr lang="en-IN" dirty="0"/>
          </a:p>
        </p:txBody>
      </p:sp>
    </p:spTree>
    <p:extLst>
      <p:ext uri="{BB962C8B-B14F-4D97-AF65-F5344CB8AC3E}">
        <p14:creationId xmlns:p14="http://schemas.microsoft.com/office/powerpoint/2010/main" val="305298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 !</a:t>
            </a:r>
          </a:p>
        </p:txBody>
      </p:sp>
      <p:sp>
        <p:nvSpPr>
          <p:cNvPr id="2" name="Footer Placeholder 1"/>
          <p:cNvSpPr>
            <a:spLocks noGrp="1"/>
          </p:cNvSpPr>
          <p:nvPr>
            <p:ph type="ftr" sz="quarter" idx="10"/>
          </p:nvPr>
        </p:nvSpPr>
        <p:spPr/>
        <p:txBody>
          <a:bodyPr/>
          <a:lstStyle/>
          <a:p>
            <a:r>
              <a:rPr lang="en-IN" dirty="0">
                <a:solidFill>
                  <a:srgbClr val="FFFFFF"/>
                </a:solidFill>
              </a:rPr>
              <a:t>Vodafone Idea Confidential</a:t>
            </a:r>
          </a:p>
        </p:txBody>
      </p:sp>
      <p:sp>
        <p:nvSpPr>
          <p:cNvPr id="3" name="Slide Number Placeholder 2"/>
          <p:cNvSpPr>
            <a:spLocks noGrp="1"/>
          </p:cNvSpPr>
          <p:nvPr>
            <p:ph type="sldNum" sz="quarter" idx="11"/>
          </p:nvPr>
        </p:nvSpPr>
        <p:spPr/>
        <p:txBody>
          <a:bodyPr/>
          <a:lstStyle/>
          <a:p>
            <a:fld id="{AC1CC88B-8153-4770-B0DF-840C5C37FBC3}" type="slidenum">
              <a:rPr lang="en-IN" smtClean="0">
                <a:solidFill>
                  <a:srgbClr val="FFFFFF"/>
                </a:solidFill>
              </a:rPr>
              <a:pPr/>
              <a:t>17</a:t>
            </a:fld>
            <a:endParaRPr lang="en-IN" dirty="0">
              <a:solidFill>
                <a:srgbClr val="FFFFFF"/>
              </a:solidFill>
            </a:endParaRPr>
          </a:p>
        </p:txBody>
      </p:sp>
    </p:spTree>
    <p:extLst>
      <p:ext uri="{BB962C8B-B14F-4D97-AF65-F5344CB8AC3E}">
        <p14:creationId xmlns:p14="http://schemas.microsoft.com/office/powerpoint/2010/main" val="3030536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p:txBody>
          <a:bodyPr>
            <a:normAutofit/>
          </a:bodyPr>
          <a:lstStyle/>
          <a:p>
            <a:r>
              <a:rPr lang="en-US" sz="4800" dirty="0">
                <a:solidFill>
                  <a:schemeClr val="tx1"/>
                </a:solidFill>
              </a:rPr>
              <a:t>Team Classification and Escalation Matrix </a:t>
            </a:r>
          </a:p>
        </p:txBody>
      </p:sp>
      <p:sp>
        <p:nvSpPr>
          <p:cNvPr id="2" name="Text Placeholder 1">
            <a:extLst>
              <a:ext uri="{FF2B5EF4-FFF2-40B4-BE49-F238E27FC236}">
                <a16:creationId xmlns:a16="http://schemas.microsoft.com/office/drawing/2014/main" id="{BC1C78F4-2DC6-4594-B1A6-51647F539ABD}"/>
              </a:ext>
            </a:extLst>
          </p:cNvPr>
          <p:cNvSpPr>
            <a:spLocks noGrp="1"/>
          </p:cNvSpPr>
          <p:nvPr>
            <p:ph type="body" sz="quarter" idx="13"/>
          </p:nvPr>
        </p:nvSpPr>
        <p:spPr/>
        <p:txBody>
          <a:bodyPr/>
          <a:lstStyle/>
          <a:p>
            <a:endParaRPr lang="en-IN"/>
          </a:p>
        </p:txBody>
      </p:sp>
      <p:sp>
        <p:nvSpPr>
          <p:cNvPr id="4" name="Footer Placeholder 3"/>
          <p:cNvSpPr>
            <a:spLocks noGrp="1"/>
          </p:cNvSpPr>
          <p:nvPr>
            <p:ph type="ftr" sz="quarter" idx="14"/>
          </p:nvPr>
        </p:nvSpPr>
        <p:spPr/>
        <p:txBody>
          <a:bodyPr/>
          <a:lstStyle/>
          <a:p>
            <a:r>
              <a:rPr lang="en-IN" dirty="0">
                <a:solidFill>
                  <a:srgbClr val="2F3043"/>
                </a:solidFill>
              </a:rPr>
              <a:t>Vodafone Idea Confidential</a:t>
            </a:r>
          </a:p>
        </p:txBody>
      </p:sp>
      <p:sp>
        <p:nvSpPr>
          <p:cNvPr id="5" name="Slide Number Placeholder 4"/>
          <p:cNvSpPr>
            <a:spLocks noGrp="1"/>
          </p:cNvSpPr>
          <p:nvPr>
            <p:ph type="sldNum" sz="quarter" idx="15"/>
          </p:nvPr>
        </p:nvSpPr>
        <p:spPr/>
        <p:txBody>
          <a:bodyPr/>
          <a:lstStyle/>
          <a:p>
            <a:fld id="{AC1CC88B-8153-4770-B0DF-840C5C37FBC3}" type="slidenum">
              <a:rPr lang="en-IN" smtClean="0">
                <a:solidFill>
                  <a:srgbClr val="FFFFFF"/>
                </a:solidFill>
              </a:rPr>
              <a:pPr/>
              <a:t>2</a:t>
            </a:fld>
            <a:endParaRPr lang="en-IN" dirty="0">
              <a:solidFill>
                <a:srgbClr val="FFFFFF"/>
              </a:solidFill>
            </a:endParaRPr>
          </a:p>
        </p:txBody>
      </p:sp>
    </p:spTree>
    <p:extLst>
      <p:ext uri="{BB962C8B-B14F-4D97-AF65-F5344CB8AC3E}">
        <p14:creationId xmlns:p14="http://schemas.microsoft.com/office/powerpoint/2010/main" val="145340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randombar(horizontal)">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AC1CC88B-8153-4770-B0DF-840C5C37FBC3}" type="slidenum">
              <a:rPr lang="en-IN" smtClean="0">
                <a:solidFill>
                  <a:prstClr val="black"/>
                </a:solidFill>
              </a:rPr>
              <a:pPr/>
              <a:t>3</a:t>
            </a:fld>
            <a:endParaRPr lang="en-IN" dirty="0">
              <a:solidFill>
                <a:prstClr val="black"/>
              </a:solidFill>
            </a:endParaRPr>
          </a:p>
        </p:txBody>
      </p:sp>
      <p:sp>
        <p:nvSpPr>
          <p:cNvPr id="2" name="Rectangle 1"/>
          <p:cNvSpPr/>
          <p:nvPr/>
        </p:nvSpPr>
        <p:spPr>
          <a:xfrm>
            <a:off x="1329368" y="220337"/>
            <a:ext cx="6096000" cy="400110"/>
          </a:xfrm>
          <a:prstGeom prst="rect">
            <a:avLst/>
          </a:prstGeom>
        </p:spPr>
        <p:txBody>
          <a:bodyPr wrap="square">
            <a:spAutoFit/>
          </a:bodyPr>
          <a:lstStyle/>
          <a:p>
            <a:r>
              <a:rPr lang="en-US" sz="2000" dirty="0">
                <a:solidFill>
                  <a:schemeClr val="bg1"/>
                </a:solidFill>
              </a:rPr>
              <a:t>IOT Team</a:t>
            </a:r>
            <a:endParaRPr lang="en-US" sz="2000" dirty="0">
              <a:solidFill>
                <a:schemeClr val="bg1"/>
              </a:solidFill>
              <a:latin typeface="Vi" panose="00000500000000000000" pitchFamily="50" charset="0"/>
            </a:endParaRPr>
          </a:p>
        </p:txBody>
      </p:sp>
      <p:sp>
        <p:nvSpPr>
          <p:cNvPr id="5" name="Content Placeholder 2">
            <a:extLst>
              <a:ext uri="{FF2B5EF4-FFF2-40B4-BE49-F238E27FC236}">
                <a16:creationId xmlns:a16="http://schemas.microsoft.com/office/drawing/2014/main" id="{2B1BA3C7-9D46-4E91-AA22-4BC2CB260562}"/>
              </a:ext>
            </a:extLst>
          </p:cNvPr>
          <p:cNvSpPr txBox="1">
            <a:spLocks/>
          </p:cNvSpPr>
          <p:nvPr/>
        </p:nvSpPr>
        <p:spPr>
          <a:xfrm>
            <a:off x="401165" y="985116"/>
            <a:ext cx="10515600" cy="435133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latin typeface="Vi" panose="00000500000000000000" pitchFamily="50" charset="0"/>
                <a:cs typeface="Times New Roman" panose="02020603050405020304" pitchFamily="18" charset="0"/>
              </a:rPr>
              <a:t>The very first level of troubleshooting done for any IOT-related complaint Vi operator. </a:t>
            </a:r>
          </a:p>
          <a:p>
            <a:r>
              <a:rPr lang="en-US" sz="1800" dirty="0">
                <a:latin typeface="Vi" panose="00000500000000000000" pitchFamily="50" charset="0"/>
                <a:cs typeface="Times New Roman" panose="02020603050405020304" pitchFamily="18" charset="0"/>
              </a:rPr>
              <a:t>This is the customer-facing team.</a:t>
            </a:r>
          </a:p>
          <a:p>
            <a:r>
              <a:rPr lang="en-US" sz="1800" dirty="0">
                <a:latin typeface="Vi" panose="00000500000000000000" pitchFamily="50" charset="0"/>
                <a:cs typeface="Times New Roman" panose="02020603050405020304" pitchFamily="18" charset="0"/>
              </a:rPr>
              <a:t>It is also called as VBS IOT L1 Desk</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52996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76400" y="26988"/>
            <a:ext cx="10515600" cy="695325"/>
          </a:xfrm>
        </p:spPr>
        <p:txBody>
          <a:bodyPr>
            <a:normAutofit/>
          </a:bodyPr>
          <a:lstStyle/>
          <a:p>
            <a:r>
              <a:rPr lang="en-US" sz="2400" b="1" dirty="0">
                <a:solidFill>
                  <a:schemeClr val="bg1"/>
                </a:solidFill>
              </a:rPr>
              <a:t>VBS L1 Desk Escalation matrix</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3736047603"/>
              </p:ext>
            </p:extLst>
          </p:nvPr>
        </p:nvGraphicFramePr>
        <p:xfrm>
          <a:off x="0" y="628650"/>
          <a:ext cx="11760364" cy="6282728"/>
        </p:xfrm>
        <a:graphic>
          <a:graphicData uri="http://schemas.openxmlformats.org/drawingml/2006/table">
            <a:tbl>
              <a:tblPr firstRow="1" firstCol="1" bandRow="1">
                <a:tableStyleId>{5C22544A-7EE6-4342-B048-85BDC9FD1C3A}</a:tableStyleId>
              </a:tblPr>
              <a:tblGrid>
                <a:gridCol w="1521360">
                  <a:extLst>
                    <a:ext uri="{9D8B030D-6E8A-4147-A177-3AD203B41FA5}">
                      <a16:colId xmlns:a16="http://schemas.microsoft.com/office/drawing/2014/main" val="20000"/>
                    </a:ext>
                  </a:extLst>
                </a:gridCol>
                <a:gridCol w="1680032">
                  <a:extLst>
                    <a:ext uri="{9D8B030D-6E8A-4147-A177-3AD203B41FA5}">
                      <a16:colId xmlns:a16="http://schemas.microsoft.com/office/drawing/2014/main" val="20001"/>
                    </a:ext>
                  </a:extLst>
                </a:gridCol>
                <a:gridCol w="2139743">
                  <a:extLst>
                    <a:ext uri="{9D8B030D-6E8A-4147-A177-3AD203B41FA5}">
                      <a16:colId xmlns:a16="http://schemas.microsoft.com/office/drawing/2014/main" val="20002"/>
                    </a:ext>
                  </a:extLst>
                </a:gridCol>
                <a:gridCol w="2139743">
                  <a:extLst>
                    <a:ext uri="{9D8B030D-6E8A-4147-A177-3AD203B41FA5}">
                      <a16:colId xmlns:a16="http://schemas.microsoft.com/office/drawing/2014/main" val="20003"/>
                    </a:ext>
                  </a:extLst>
                </a:gridCol>
                <a:gridCol w="2139743">
                  <a:extLst>
                    <a:ext uri="{9D8B030D-6E8A-4147-A177-3AD203B41FA5}">
                      <a16:colId xmlns:a16="http://schemas.microsoft.com/office/drawing/2014/main" val="20004"/>
                    </a:ext>
                  </a:extLst>
                </a:gridCol>
                <a:gridCol w="2139743">
                  <a:extLst>
                    <a:ext uri="{9D8B030D-6E8A-4147-A177-3AD203B41FA5}">
                      <a16:colId xmlns:a16="http://schemas.microsoft.com/office/drawing/2014/main" val="20005"/>
                    </a:ext>
                  </a:extLst>
                </a:gridCol>
              </a:tblGrid>
              <a:tr h="277282">
                <a:tc gridSpan="6">
                  <a:txBody>
                    <a:bodyPr/>
                    <a:lstStyle/>
                    <a:p>
                      <a:pPr marL="0" marR="0" algn="ctr">
                        <a:spcBef>
                          <a:spcPts val="0"/>
                        </a:spcBef>
                        <a:spcAft>
                          <a:spcPts val="0"/>
                        </a:spcAft>
                      </a:pPr>
                      <a:r>
                        <a:rPr lang="en-US" sz="1400" dirty="0">
                          <a:effectLst/>
                        </a:rPr>
                        <a:t>Escalation Matrix</a:t>
                      </a:r>
                      <a:endParaRPr lang="en-US" sz="1400" dirty="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186960">
                <a:tc>
                  <a:txBody>
                    <a:bodyPr/>
                    <a:lstStyle/>
                    <a:p>
                      <a:pPr marL="0" marR="0" algn="ctr">
                        <a:spcBef>
                          <a:spcPts val="0"/>
                        </a:spcBef>
                        <a:spcAft>
                          <a:spcPts val="0"/>
                        </a:spcAft>
                      </a:pPr>
                      <a:r>
                        <a:rPr lang="en-US" sz="1400">
                          <a:effectLst/>
                        </a:rPr>
                        <a:t>Level</a:t>
                      </a:r>
                      <a:endParaRPr lang="en-US" sz="140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a:txBody>
                    <a:bodyPr/>
                    <a:lstStyle/>
                    <a:p>
                      <a:pPr marL="0" marR="0" algn="ctr">
                        <a:spcBef>
                          <a:spcPts val="0"/>
                        </a:spcBef>
                        <a:spcAft>
                          <a:spcPts val="0"/>
                        </a:spcAft>
                      </a:pPr>
                      <a:r>
                        <a:rPr lang="en-US" sz="1400" dirty="0">
                          <a:effectLst/>
                        </a:rPr>
                        <a:t>Cluster</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a:effectLst/>
                        </a:rPr>
                        <a:t>Availability</a:t>
                      </a:r>
                      <a:endParaRPr lang="en-US" sz="14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gridSpan="2">
                  <a:txBody>
                    <a:bodyPr/>
                    <a:lstStyle/>
                    <a:p>
                      <a:pPr marL="0" marR="0" algn="ctr">
                        <a:spcBef>
                          <a:spcPts val="0"/>
                        </a:spcBef>
                        <a:spcAft>
                          <a:spcPts val="0"/>
                        </a:spcAft>
                      </a:pPr>
                      <a:r>
                        <a:rPr lang="en-US" sz="1400">
                          <a:effectLst/>
                        </a:rPr>
                        <a:t>Contact Details</a:t>
                      </a:r>
                      <a:endParaRPr lang="en-US" sz="14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hMerge="1">
                  <a:txBody>
                    <a:bodyPr/>
                    <a:lstStyle/>
                    <a:p>
                      <a:endParaRPr lang="en-US"/>
                    </a:p>
                  </a:txBody>
                  <a:tcPr/>
                </a:tc>
                <a:tc>
                  <a:txBody>
                    <a:bodyPr/>
                    <a:lstStyle/>
                    <a:p>
                      <a:pPr marL="0" marR="0" algn="ctr">
                        <a:spcBef>
                          <a:spcPts val="0"/>
                        </a:spcBef>
                        <a:spcAft>
                          <a:spcPts val="0"/>
                        </a:spcAft>
                      </a:pPr>
                      <a:r>
                        <a:rPr lang="en-US" sz="1200">
                          <a:effectLst/>
                        </a:rPr>
                        <a:t>When</a:t>
                      </a:r>
                      <a:endParaRPr lang="en-US" sz="12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1"/>
                  </a:ext>
                </a:extLst>
              </a:tr>
              <a:tr h="1308721">
                <a:tc>
                  <a:txBody>
                    <a:bodyPr/>
                    <a:lstStyle/>
                    <a:p>
                      <a:pPr marL="0" marR="0" algn="ctr">
                        <a:spcBef>
                          <a:spcPts val="0"/>
                        </a:spcBef>
                        <a:spcAft>
                          <a:spcPts val="0"/>
                        </a:spcAft>
                      </a:pPr>
                      <a:r>
                        <a:rPr lang="en-US" sz="1400" dirty="0">
                          <a:effectLst/>
                        </a:rPr>
                        <a:t>Level 0</a:t>
                      </a:r>
                      <a:endParaRPr lang="en-US" sz="1400" dirty="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a:txBody>
                    <a:bodyPr/>
                    <a:lstStyle/>
                    <a:p>
                      <a:pPr marL="0" marR="0" algn="ctr">
                        <a:spcBef>
                          <a:spcPts val="0"/>
                        </a:spcBef>
                        <a:spcAft>
                          <a:spcPts val="0"/>
                        </a:spcAft>
                      </a:pPr>
                      <a:r>
                        <a:rPr lang="en-US" sz="1400" dirty="0">
                          <a:effectLst/>
                        </a:rPr>
                        <a:t>Contact Centre</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24*7*365</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Call 55666 OR 9920055666 and (Option 2 and then key in the 10 or 13 digit IOT number)</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u="none" strike="noStrike" dirty="0">
                          <a:effectLst/>
                          <a:hlinkClick r:id="rId2"/>
                        </a:rPr>
                        <a:t>Vbs.Customerservice@Vodafoneidea.com </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200" dirty="0">
                          <a:effectLst/>
                        </a:rPr>
                        <a:t>In the first instance please attempt to resolve any issues with the assigned service desk engineer. They have full knowledge of the request and are therefore best placed to deal with any concerns. </a:t>
                      </a:r>
                      <a:endParaRPr lang="en-US" sz="12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2"/>
                  </a:ext>
                </a:extLst>
              </a:tr>
              <a:tr h="1121761">
                <a:tc>
                  <a:txBody>
                    <a:bodyPr/>
                    <a:lstStyle/>
                    <a:p>
                      <a:pPr marL="0" marR="0" algn="ctr">
                        <a:spcBef>
                          <a:spcPts val="0"/>
                        </a:spcBef>
                        <a:spcAft>
                          <a:spcPts val="0"/>
                        </a:spcAft>
                      </a:pPr>
                      <a:r>
                        <a:rPr lang="en-US" sz="1400">
                          <a:effectLst/>
                        </a:rPr>
                        <a:t>Level 1</a:t>
                      </a:r>
                      <a:endParaRPr lang="en-US" sz="140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a:txBody>
                    <a:bodyPr/>
                    <a:lstStyle/>
                    <a:p>
                      <a:pPr marL="0" marR="0" algn="ctr">
                        <a:spcBef>
                          <a:spcPts val="0"/>
                        </a:spcBef>
                        <a:spcAft>
                          <a:spcPts val="0"/>
                        </a:spcAft>
                      </a:pPr>
                      <a:r>
                        <a:rPr lang="en-US" sz="1400" dirty="0">
                          <a:effectLst/>
                        </a:rPr>
                        <a:t>All Clusters</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Working Hours Mon-Fri 9;30 AM-6:30 PM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9717919668</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u="sng" dirty="0">
                          <a:effectLst/>
                          <a:hlinkClick r:id="rId3"/>
                        </a:rPr>
                        <a:t>vivek.shukla21@vodafoneidea.com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200">
                          <a:effectLst/>
                        </a:rPr>
                        <a:t>For NO response from Level 0. Please allow 4 hours (From incident reporting time &amp; Excluding local contact dependency) before escalating to Level 1.</a:t>
                      </a:r>
                      <a:endParaRPr lang="en-US" sz="12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3"/>
                  </a:ext>
                </a:extLst>
              </a:tr>
              <a:tr h="1121761">
                <a:tc>
                  <a:txBody>
                    <a:bodyPr/>
                    <a:lstStyle/>
                    <a:p>
                      <a:pPr marL="0" marR="0" algn="ctr">
                        <a:spcBef>
                          <a:spcPts val="0"/>
                        </a:spcBef>
                        <a:spcAft>
                          <a:spcPts val="0"/>
                        </a:spcAft>
                      </a:pPr>
                      <a:r>
                        <a:rPr lang="en-US" sz="1400">
                          <a:effectLst/>
                        </a:rPr>
                        <a:t>Level 2</a:t>
                      </a:r>
                      <a:endParaRPr lang="en-US" sz="140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a:txBody>
                    <a:bodyPr/>
                    <a:lstStyle/>
                    <a:p>
                      <a:pPr marL="0" marR="0" algn="ctr">
                        <a:spcBef>
                          <a:spcPts val="0"/>
                        </a:spcBef>
                        <a:spcAft>
                          <a:spcPts val="0"/>
                        </a:spcAft>
                      </a:pPr>
                      <a:r>
                        <a:rPr lang="en-US" sz="1400" dirty="0">
                          <a:effectLst/>
                        </a:rPr>
                        <a:t>All Clusters</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Working Hours Mon-Fri 9;30 AM-6:30 PM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8411006236</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u="sng" dirty="0">
                          <a:effectLst/>
                          <a:hlinkClick r:id="rId4"/>
                        </a:rPr>
                        <a:t>chandrakant.jalke1@vodafoneidea.com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200">
                          <a:effectLst/>
                        </a:rPr>
                        <a:t>For NO response from Level 1. Please allow 8 hours (From incident reporting time &amp; Excluding local contact dependency) before escalating to Level 2.</a:t>
                      </a:r>
                      <a:endParaRPr lang="en-US" sz="12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4"/>
                  </a:ext>
                </a:extLst>
              </a:tr>
              <a:tr h="1121761">
                <a:tc>
                  <a:txBody>
                    <a:bodyPr/>
                    <a:lstStyle/>
                    <a:p>
                      <a:pPr marL="0" marR="0" algn="ctr">
                        <a:spcBef>
                          <a:spcPts val="0"/>
                        </a:spcBef>
                        <a:spcAft>
                          <a:spcPts val="0"/>
                        </a:spcAft>
                      </a:pPr>
                      <a:r>
                        <a:rPr lang="en-US" sz="1400">
                          <a:effectLst/>
                        </a:rPr>
                        <a:t>Level 3</a:t>
                      </a:r>
                      <a:endParaRPr lang="en-US" sz="140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a:txBody>
                    <a:bodyPr/>
                    <a:lstStyle/>
                    <a:p>
                      <a:pPr marL="0" marR="0" algn="ctr">
                        <a:spcBef>
                          <a:spcPts val="0"/>
                        </a:spcBef>
                        <a:spcAft>
                          <a:spcPts val="0"/>
                        </a:spcAft>
                      </a:pPr>
                      <a:r>
                        <a:rPr lang="en-US" sz="1400" dirty="0">
                          <a:effectLst/>
                        </a:rPr>
                        <a:t>All Clusters</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Working Hours</a:t>
                      </a:r>
                      <a:br>
                        <a:rPr lang="en-US" sz="1400" dirty="0">
                          <a:effectLst/>
                        </a:rPr>
                      </a:br>
                      <a:r>
                        <a:rPr lang="en-US" sz="1400" dirty="0">
                          <a:effectLst/>
                        </a:rPr>
                        <a:t>Mon-Fri 9:30 AM- 6:30 PM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dirty="0">
                          <a:effectLst/>
                        </a:rPr>
                        <a:t>9823006409</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u="sng" dirty="0">
                          <a:effectLst/>
                          <a:hlinkClick r:id="rId5"/>
                        </a:rPr>
                        <a:t>rimpal.kumar@vodafoneidea.com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200">
                          <a:effectLst/>
                        </a:rPr>
                        <a:t>For NO response from Level 2. Please allow 12 hours (From incident reporting time &amp; Excluding local contact dependency) before escalating to Level 3</a:t>
                      </a:r>
                      <a:endParaRPr lang="en-US" sz="12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5"/>
                  </a:ext>
                </a:extLst>
              </a:tr>
              <a:tr h="186960">
                <a:tc rowSpan="2">
                  <a:txBody>
                    <a:bodyPr/>
                    <a:lstStyle/>
                    <a:p>
                      <a:pPr marL="0" marR="0" algn="ctr">
                        <a:spcBef>
                          <a:spcPts val="0"/>
                        </a:spcBef>
                        <a:spcAft>
                          <a:spcPts val="0"/>
                        </a:spcAft>
                      </a:pPr>
                      <a:r>
                        <a:rPr lang="en-US" sz="1400" dirty="0">
                          <a:effectLst/>
                        </a:rPr>
                        <a:t>Level 4</a:t>
                      </a:r>
                      <a:endParaRPr lang="en-US" sz="1400" dirty="0">
                        <a:effectLst/>
                        <a:latin typeface="Calibri" panose="020F0502020204030204" pitchFamily="34" charset="0"/>
                        <a:ea typeface="Calibri" panose="020F0502020204030204" pitchFamily="34" charset="0"/>
                      </a:endParaRPr>
                    </a:p>
                  </a:txBody>
                  <a:tcPr marL="19015" marR="19015" marT="0" marB="0" anchor="ctr">
                    <a:solidFill>
                      <a:srgbClr val="FF0000"/>
                    </a:solidFill>
                  </a:tcPr>
                </a:tc>
                <a:tc rowSpan="2">
                  <a:txBody>
                    <a:bodyPr/>
                    <a:lstStyle/>
                    <a:p>
                      <a:pPr marL="0" marR="0" algn="ctr">
                        <a:spcBef>
                          <a:spcPts val="0"/>
                        </a:spcBef>
                        <a:spcAft>
                          <a:spcPts val="0"/>
                        </a:spcAft>
                      </a:pPr>
                      <a:r>
                        <a:rPr lang="en-US" sz="1400" dirty="0">
                          <a:effectLst/>
                        </a:rPr>
                        <a:t>All Clusters</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a:txBody>
                    <a:bodyPr/>
                    <a:lstStyle/>
                    <a:p>
                      <a:pPr marL="0" marR="0" algn="ctr">
                        <a:spcBef>
                          <a:spcPts val="0"/>
                        </a:spcBef>
                        <a:spcAft>
                          <a:spcPts val="0"/>
                        </a:spcAft>
                      </a:pPr>
                      <a:r>
                        <a:rPr lang="en-US" sz="1400">
                          <a:effectLst/>
                        </a:rPr>
                        <a:t>Working Hours</a:t>
                      </a:r>
                      <a:endParaRPr lang="en-US" sz="140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rowSpan="2">
                  <a:txBody>
                    <a:bodyPr/>
                    <a:lstStyle/>
                    <a:p>
                      <a:pPr marL="0" marR="0" algn="ctr">
                        <a:spcBef>
                          <a:spcPts val="0"/>
                        </a:spcBef>
                        <a:spcAft>
                          <a:spcPts val="0"/>
                        </a:spcAft>
                      </a:pPr>
                      <a:r>
                        <a:rPr lang="en-US" sz="1400" dirty="0">
                          <a:effectLst/>
                        </a:rPr>
                        <a:t>9823006072</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rowSpan="2">
                  <a:txBody>
                    <a:bodyPr/>
                    <a:lstStyle/>
                    <a:p>
                      <a:pPr marL="0" marR="0" algn="ctr">
                        <a:spcBef>
                          <a:spcPts val="0"/>
                        </a:spcBef>
                        <a:spcAft>
                          <a:spcPts val="0"/>
                        </a:spcAft>
                      </a:pPr>
                      <a:r>
                        <a:rPr lang="en-US" sz="1400" u="sng" dirty="0">
                          <a:effectLst/>
                          <a:hlinkClick r:id="rId6"/>
                        </a:rPr>
                        <a:t>amartya.sarkar@vodafoneidea.com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rowSpan="2">
                  <a:txBody>
                    <a:bodyPr/>
                    <a:lstStyle/>
                    <a:p>
                      <a:pPr marL="0" marR="0" algn="ctr">
                        <a:spcBef>
                          <a:spcPts val="0"/>
                        </a:spcBef>
                        <a:spcAft>
                          <a:spcPts val="0"/>
                        </a:spcAft>
                      </a:pPr>
                      <a:r>
                        <a:rPr lang="en-US" sz="1200" dirty="0">
                          <a:effectLst/>
                        </a:rPr>
                        <a:t>For NO response from Level 3. Please allow 24 hours (From incident reporting time &amp; Excluding local contact dependency) before escalating to Level 4</a:t>
                      </a:r>
                      <a:endParaRPr lang="en-US" sz="12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extLst>
                  <a:ext uri="{0D108BD9-81ED-4DB2-BD59-A6C34878D82A}">
                    <a16:rowId xmlns:a16="http://schemas.microsoft.com/office/drawing/2014/main" val="10006"/>
                  </a:ext>
                </a:extLst>
              </a:tr>
              <a:tr h="904722">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400" dirty="0">
                          <a:effectLst/>
                        </a:rPr>
                        <a:t>Mon-Fri 9:30 AM- 6:30 PM</a:t>
                      </a:r>
                      <a:endParaRPr lang="en-US" sz="1400" dirty="0">
                        <a:effectLst/>
                        <a:latin typeface="Calibri" panose="020F0502020204030204" pitchFamily="34" charset="0"/>
                        <a:ea typeface="Calibri" panose="020F0502020204030204" pitchFamily="34" charset="0"/>
                      </a:endParaRPr>
                    </a:p>
                  </a:txBody>
                  <a:tcPr marL="19015" marR="19015" marT="0" marB="0" anchor="ctr">
                    <a:solidFill>
                      <a:schemeClr val="accent1">
                        <a:lumMod val="20000"/>
                        <a:lumOff val="80000"/>
                      </a:schemeClr>
                    </a:solidFill>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51494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0940D-93FC-49E7-993A-AE15A6EA94F8}"/>
              </a:ext>
            </a:extLst>
          </p:cNvPr>
          <p:cNvSpPr>
            <a:spLocks noGrp="1"/>
          </p:cNvSpPr>
          <p:nvPr>
            <p:ph type="title" idx="4294967295"/>
          </p:nvPr>
        </p:nvSpPr>
        <p:spPr>
          <a:xfrm>
            <a:off x="1320800" y="242598"/>
            <a:ext cx="3685309" cy="438439"/>
          </a:xfrm>
        </p:spPr>
        <p:txBody>
          <a:bodyPr>
            <a:normAutofit/>
          </a:bodyPr>
          <a:lstStyle/>
          <a:p>
            <a:r>
              <a:rPr lang="en-US" sz="2000" b="1" dirty="0">
                <a:solidFill>
                  <a:schemeClr val="bg1"/>
                </a:solidFill>
              </a:rPr>
              <a:t>L2 SNOC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E537441D-EAD4-40E3-9C13-E30B98F240C8}"/>
              </a:ext>
            </a:extLst>
          </p:cNvPr>
          <p:cNvSpPr>
            <a:spLocks noGrp="1"/>
          </p:cNvSpPr>
          <p:nvPr>
            <p:ph idx="4294967295"/>
          </p:nvPr>
        </p:nvSpPr>
        <p:spPr>
          <a:xfrm>
            <a:off x="332508" y="979055"/>
            <a:ext cx="10183091" cy="1357745"/>
          </a:xfrm>
        </p:spPr>
        <p:txBody>
          <a:bodyPr/>
          <a:lstStyle/>
          <a:p>
            <a:r>
              <a:rPr lang="en-US" sz="1800" dirty="0"/>
              <a:t>The cases not resolved by the L1 Desk are forwarded to the L2 SNOC team.</a:t>
            </a:r>
          </a:p>
          <a:p>
            <a:r>
              <a:rPr lang="en-US" sz="1800" dirty="0"/>
              <a:t>E.g. GGSN mapping cases, open internet cases, firewall issue cases, etc.</a:t>
            </a:r>
          </a:p>
          <a:p>
            <a:r>
              <a:rPr lang="en-US" sz="1800" dirty="0"/>
              <a:t>F</a:t>
            </a:r>
            <a:r>
              <a:rPr lang="en-IN" sz="1800" dirty="0"/>
              <a:t>or this team we have up to level 5 escalation matrix</a:t>
            </a:r>
          </a:p>
          <a:p>
            <a:endParaRPr lang="en-US" dirty="0"/>
          </a:p>
        </p:txBody>
      </p:sp>
      <p:graphicFrame>
        <p:nvGraphicFramePr>
          <p:cNvPr id="5" name="Content Placeholder 3">
            <a:extLst>
              <a:ext uri="{FF2B5EF4-FFF2-40B4-BE49-F238E27FC236}">
                <a16:creationId xmlns:a16="http://schemas.microsoft.com/office/drawing/2014/main" id="{5412CBCF-97D3-4965-A539-EC0BE05C2AE9}"/>
              </a:ext>
            </a:extLst>
          </p:cNvPr>
          <p:cNvGraphicFramePr>
            <a:graphicFrameLocks/>
          </p:cNvGraphicFramePr>
          <p:nvPr>
            <p:extLst>
              <p:ext uri="{D42A27DB-BD31-4B8C-83A1-F6EECF244321}">
                <p14:modId xmlns:p14="http://schemas.microsoft.com/office/powerpoint/2010/main" val="1714946021"/>
              </p:ext>
            </p:extLst>
          </p:nvPr>
        </p:nvGraphicFramePr>
        <p:xfrm>
          <a:off x="1085273" y="2142836"/>
          <a:ext cx="10021454" cy="3959642"/>
        </p:xfrm>
        <a:graphic>
          <a:graphicData uri="http://schemas.openxmlformats.org/drawingml/2006/table">
            <a:tbl>
              <a:tblPr>
                <a:tableStyleId>{5C22544A-7EE6-4342-B048-85BDC9FD1C3A}</a:tableStyleId>
              </a:tblPr>
              <a:tblGrid>
                <a:gridCol w="1873168">
                  <a:extLst>
                    <a:ext uri="{9D8B030D-6E8A-4147-A177-3AD203B41FA5}">
                      <a16:colId xmlns:a16="http://schemas.microsoft.com/office/drawing/2014/main" val="20000"/>
                    </a:ext>
                  </a:extLst>
                </a:gridCol>
                <a:gridCol w="3957070">
                  <a:extLst>
                    <a:ext uri="{9D8B030D-6E8A-4147-A177-3AD203B41FA5}">
                      <a16:colId xmlns:a16="http://schemas.microsoft.com/office/drawing/2014/main" val="20001"/>
                    </a:ext>
                  </a:extLst>
                </a:gridCol>
                <a:gridCol w="2224388">
                  <a:extLst>
                    <a:ext uri="{9D8B030D-6E8A-4147-A177-3AD203B41FA5}">
                      <a16:colId xmlns:a16="http://schemas.microsoft.com/office/drawing/2014/main" val="20002"/>
                    </a:ext>
                  </a:extLst>
                </a:gridCol>
                <a:gridCol w="1966828">
                  <a:extLst>
                    <a:ext uri="{9D8B030D-6E8A-4147-A177-3AD203B41FA5}">
                      <a16:colId xmlns:a16="http://schemas.microsoft.com/office/drawing/2014/main" val="20003"/>
                    </a:ext>
                  </a:extLst>
                </a:gridCol>
              </a:tblGrid>
              <a:tr h="625074">
                <a:tc>
                  <a:txBody>
                    <a:bodyPr/>
                    <a:lstStyle/>
                    <a:p>
                      <a:pPr algn="ctr" fontAlgn="ctr"/>
                      <a:r>
                        <a:rPr lang="en-US" sz="1600" b="1" u="none" strike="noStrike" dirty="0">
                          <a:effectLst/>
                        </a:rPr>
                        <a:t>Level</a:t>
                      </a:r>
                      <a:endParaRPr lang="en-US" sz="16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Email Address</a:t>
                      </a:r>
                      <a:endParaRPr lang="en-US" sz="16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Name</a:t>
                      </a:r>
                      <a:endParaRPr lang="en-US" sz="16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Contact No.</a:t>
                      </a:r>
                      <a:endParaRPr lang="en-US" sz="1600" b="1" i="0" u="none" strike="noStrike" dirty="0">
                        <a:solidFill>
                          <a:srgbClr val="FFFFFF"/>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0"/>
                  </a:ext>
                </a:extLst>
              </a:tr>
              <a:tr h="834272">
                <a:tc>
                  <a:txBody>
                    <a:bodyPr/>
                    <a:lstStyle/>
                    <a:p>
                      <a:pPr algn="ctr" fontAlgn="b"/>
                      <a:r>
                        <a:rPr lang="en-US" sz="1600" u="none" strike="noStrike" dirty="0">
                          <a:effectLst/>
                        </a:rPr>
                        <a:t>Level 1</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sng" strike="noStrike" dirty="0">
                          <a:effectLst/>
                          <a:hlinkClick r:id="rId2"/>
                        </a:rPr>
                        <a:t>Corsnoc.M2MIOT@vodafoneidea.com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SNOC DL ID</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020-7110-2454/ 2455</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25074">
                <a:tc>
                  <a:txBody>
                    <a:bodyPr/>
                    <a:lstStyle/>
                    <a:p>
                      <a:pPr algn="ctr" fontAlgn="b"/>
                      <a:r>
                        <a:rPr lang="en-US" sz="1600" u="none" strike="noStrike" dirty="0">
                          <a:effectLst/>
                        </a:rPr>
                        <a:t>Level 2</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u="sng" strike="noStrike" dirty="0">
                          <a:effectLst/>
                          <a:hlinkClick r:id="rId3"/>
                        </a:rPr>
                        <a:t>Sidhartha.Jena4@vodafoneidea.com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Siddhartha Jena</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7666255316</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25074">
                <a:tc>
                  <a:txBody>
                    <a:bodyPr/>
                    <a:lstStyle/>
                    <a:p>
                      <a:pPr algn="ctr" fontAlgn="b"/>
                      <a:r>
                        <a:rPr lang="en-US" sz="1600" u="none" strike="noStrike" dirty="0">
                          <a:effectLst/>
                        </a:rPr>
                        <a:t>Level 3</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u="sng" strike="noStrike" dirty="0">
                          <a:effectLst/>
                          <a:hlinkClick r:id="rId4"/>
                        </a:rPr>
                        <a:t>Deepak.Sharma6@vodafoneidea.com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Deepak Sharma</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a:effectLst/>
                        </a:rPr>
                        <a:t>8411000419</a:t>
                      </a:r>
                      <a:endParaRPr lang="en-US" sz="16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25074">
                <a:tc>
                  <a:txBody>
                    <a:bodyPr/>
                    <a:lstStyle/>
                    <a:p>
                      <a:pPr algn="ctr" fontAlgn="b"/>
                      <a:r>
                        <a:rPr lang="en-US" sz="1600" u="none" strike="noStrike" dirty="0">
                          <a:effectLst/>
                        </a:rPr>
                        <a:t>Level 4</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u="sng" strike="noStrike" dirty="0">
                          <a:effectLst/>
                          <a:hlinkClick r:id="rId5"/>
                        </a:rPr>
                        <a:t>Gaurav.gupta10@vodafoneidea.com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Gaurav Gupta</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8411005387</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25074">
                <a:tc>
                  <a:txBody>
                    <a:bodyPr/>
                    <a:lstStyle/>
                    <a:p>
                      <a:pPr algn="ctr" fontAlgn="b"/>
                      <a:r>
                        <a:rPr lang="en-US" sz="1600" u="none" strike="noStrike" dirty="0">
                          <a:effectLst/>
                        </a:rPr>
                        <a:t>Level 5</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b"/>
                      <a:r>
                        <a:rPr lang="en-US" sz="1600" u="sng" strike="noStrike" dirty="0">
                          <a:effectLst/>
                          <a:hlinkClick r:id="rId6"/>
                        </a:rPr>
                        <a:t>Rajnish.khare@vodafoneidea.com</a:t>
                      </a:r>
                      <a:endParaRPr lang="en-US" sz="1600" b="0" i="0" u="sng" strike="noStrike" dirty="0">
                        <a:solidFill>
                          <a:srgbClr val="0563C1"/>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Rajnish </a:t>
                      </a:r>
                      <a:r>
                        <a:rPr lang="en-US" sz="1600" u="none" strike="noStrike" dirty="0" err="1">
                          <a:effectLst/>
                        </a:rPr>
                        <a:t>Khare</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u="none" strike="noStrike" dirty="0">
                          <a:effectLst/>
                        </a:rPr>
                        <a:t>8411005495</a:t>
                      </a:r>
                      <a:endParaRPr lang="en-US" sz="16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863402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75F15-219D-43E5-B26E-6C0DF719BD39}"/>
              </a:ext>
            </a:extLst>
          </p:cNvPr>
          <p:cNvSpPr>
            <a:spLocks noGrp="1"/>
          </p:cNvSpPr>
          <p:nvPr>
            <p:ph type="title" idx="4294967295"/>
          </p:nvPr>
        </p:nvSpPr>
        <p:spPr>
          <a:xfrm>
            <a:off x="1237673" y="97272"/>
            <a:ext cx="4128655" cy="724766"/>
          </a:xfrm>
        </p:spPr>
        <p:txBody>
          <a:bodyPr/>
          <a:lstStyle/>
          <a:p>
            <a:r>
              <a:rPr lang="en-US" sz="2000" b="1" dirty="0">
                <a:solidFill>
                  <a:schemeClr val="bg1"/>
                </a:solidFill>
              </a:rPr>
              <a:t>L2 ISFAE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A8808B8E-6AB7-47EF-9961-F1D6DE5031C9}"/>
              </a:ext>
            </a:extLst>
          </p:cNvPr>
          <p:cNvSpPr>
            <a:spLocks noGrp="1"/>
          </p:cNvSpPr>
          <p:nvPr>
            <p:ph idx="4294967295"/>
          </p:nvPr>
        </p:nvSpPr>
        <p:spPr>
          <a:xfrm>
            <a:off x="434108" y="940522"/>
            <a:ext cx="10190019" cy="982229"/>
          </a:xfrm>
        </p:spPr>
        <p:txBody>
          <a:bodyPr/>
          <a:lstStyle/>
          <a:p>
            <a:r>
              <a:rPr lang="en-US" sz="1800" dirty="0"/>
              <a:t>Every ISAFE platform case not resolved by the L1 Team is forwarded to the 6D ISAFE Team.</a:t>
            </a:r>
          </a:p>
          <a:p>
            <a:r>
              <a:rPr lang="en-US" sz="1800" dirty="0"/>
              <a:t>Issue Types: Customer is not able to whitelist the IP/URL on ISAFE portal, Data is not working on whitelisted IP/URL/ Domain, etc.</a:t>
            </a:r>
          </a:p>
          <a:p>
            <a:pPr marL="0" indent="0">
              <a:buNone/>
            </a:pPr>
            <a:endParaRPr lang="en-US" dirty="0"/>
          </a:p>
        </p:txBody>
      </p:sp>
      <p:graphicFrame>
        <p:nvGraphicFramePr>
          <p:cNvPr id="4" name="Table 3">
            <a:extLst>
              <a:ext uri="{FF2B5EF4-FFF2-40B4-BE49-F238E27FC236}">
                <a16:creationId xmlns:a16="http://schemas.microsoft.com/office/drawing/2014/main" id="{F991929A-1E8D-477B-995E-0C92591B4EA4}"/>
              </a:ext>
            </a:extLst>
          </p:cNvPr>
          <p:cNvGraphicFramePr>
            <a:graphicFrameLocks noGrp="1"/>
          </p:cNvGraphicFramePr>
          <p:nvPr>
            <p:extLst>
              <p:ext uri="{D42A27DB-BD31-4B8C-83A1-F6EECF244321}">
                <p14:modId xmlns:p14="http://schemas.microsoft.com/office/powerpoint/2010/main" val="1225438182"/>
              </p:ext>
            </p:extLst>
          </p:nvPr>
        </p:nvGraphicFramePr>
        <p:xfrm>
          <a:off x="434108" y="2041236"/>
          <a:ext cx="11111347" cy="4331857"/>
        </p:xfrm>
        <a:graphic>
          <a:graphicData uri="http://schemas.openxmlformats.org/drawingml/2006/table">
            <a:tbl>
              <a:tblPr>
                <a:tableStyleId>{5C22544A-7EE6-4342-B048-85BDC9FD1C3A}</a:tableStyleId>
              </a:tblPr>
              <a:tblGrid>
                <a:gridCol w="1385456">
                  <a:extLst>
                    <a:ext uri="{9D8B030D-6E8A-4147-A177-3AD203B41FA5}">
                      <a16:colId xmlns:a16="http://schemas.microsoft.com/office/drawing/2014/main" val="527346324"/>
                    </a:ext>
                  </a:extLst>
                </a:gridCol>
                <a:gridCol w="1783014">
                  <a:extLst>
                    <a:ext uri="{9D8B030D-6E8A-4147-A177-3AD203B41FA5}">
                      <a16:colId xmlns:a16="http://schemas.microsoft.com/office/drawing/2014/main" val="3798948998"/>
                    </a:ext>
                  </a:extLst>
                </a:gridCol>
                <a:gridCol w="1316580">
                  <a:extLst>
                    <a:ext uri="{9D8B030D-6E8A-4147-A177-3AD203B41FA5}">
                      <a16:colId xmlns:a16="http://schemas.microsoft.com/office/drawing/2014/main" val="2562950036"/>
                    </a:ext>
                  </a:extLst>
                </a:gridCol>
                <a:gridCol w="1446789">
                  <a:extLst>
                    <a:ext uri="{9D8B030D-6E8A-4147-A177-3AD203B41FA5}">
                      <a16:colId xmlns:a16="http://schemas.microsoft.com/office/drawing/2014/main" val="633586663"/>
                    </a:ext>
                  </a:extLst>
                </a:gridCol>
                <a:gridCol w="2647626">
                  <a:extLst>
                    <a:ext uri="{9D8B030D-6E8A-4147-A177-3AD203B41FA5}">
                      <a16:colId xmlns:a16="http://schemas.microsoft.com/office/drawing/2014/main" val="3887435663"/>
                    </a:ext>
                  </a:extLst>
                </a:gridCol>
                <a:gridCol w="2531882">
                  <a:extLst>
                    <a:ext uri="{9D8B030D-6E8A-4147-A177-3AD203B41FA5}">
                      <a16:colId xmlns:a16="http://schemas.microsoft.com/office/drawing/2014/main" val="1924124121"/>
                    </a:ext>
                  </a:extLst>
                </a:gridCol>
              </a:tblGrid>
              <a:tr h="1099127">
                <a:tc>
                  <a:txBody>
                    <a:bodyPr/>
                    <a:lstStyle/>
                    <a:p>
                      <a:pPr marL="0" algn="ctr" defTabSz="914400" rtl="0" eaLnBrk="1" fontAlgn="ctr" latinLnBrk="0" hangingPunct="1"/>
                      <a:r>
                        <a:rPr lang="en-US" sz="1600" b="1" u="none" strike="noStrike" kern="1200" dirty="0">
                          <a:solidFill>
                            <a:schemeClr val="dk1"/>
                          </a:solidFill>
                          <a:effectLst/>
                          <a:latin typeface="+mn-lt"/>
                          <a:ea typeface="+mn-ea"/>
                          <a:cs typeface="+mn-cs"/>
                        </a:rPr>
                        <a:t>Escalation Matrix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kern="1200" dirty="0">
                          <a:solidFill>
                            <a:schemeClr val="dk1"/>
                          </a:solidFill>
                          <a:effectLst/>
                          <a:latin typeface="+mn-lt"/>
                          <a:ea typeface="+mn-ea"/>
                          <a:cs typeface="+mn-cs"/>
                        </a:rPr>
                        <a:t>  Designation </a:t>
                      </a:r>
                    </a:p>
                    <a:p>
                      <a:pPr marL="0" algn="ctr" defTabSz="914400" rtl="0" eaLnBrk="1" fontAlgn="ctr" latinLnBrk="0" hangingPunct="1"/>
                      <a:endParaRPr lang="en-US" sz="1600" b="1"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kern="1200" dirty="0">
                          <a:solidFill>
                            <a:schemeClr val="dk1"/>
                          </a:solidFill>
                          <a:effectLst/>
                          <a:latin typeface="+mn-lt"/>
                          <a:ea typeface="+mn-ea"/>
                          <a:cs typeface="+mn-cs"/>
                        </a:rPr>
                        <a:t>  Name </a:t>
                      </a:r>
                    </a:p>
                    <a:p>
                      <a:pPr marL="0" algn="ctr" defTabSz="914400" rtl="0" eaLnBrk="1" fontAlgn="ctr" latinLnBrk="0" hangingPunct="1"/>
                      <a:endParaRPr lang="en-US" sz="1600" b="1"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kern="1200" dirty="0">
                          <a:solidFill>
                            <a:schemeClr val="dk1"/>
                          </a:solidFill>
                          <a:effectLst/>
                          <a:latin typeface="+mn-lt"/>
                          <a:ea typeface="+mn-ea"/>
                          <a:cs typeface="+mn-cs"/>
                        </a:rPr>
                        <a:t>  Mobile number </a:t>
                      </a:r>
                    </a:p>
                    <a:p>
                      <a:pPr marL="0" algn="ctr" defTabSz="914400" rtl="0" eaLnBrk="1" fontAlgn="ctr" latinLnBrk="0" hangingPunct="1"/>
                      <a:endParaRPr lang="en-US" sz="1600" b="1"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kern="1200" dirty="0">
                          <a:solidFill>
                            <a:schemeClr val="dk1"/>
                          </a:solidFill>
                          <a:effectLst/>
                          <a:latin typeface="+mn-lt"/>
                          <a:ea typeface="+mn-ea"/>
                          <a:cs typeface="+mn-cs"/>
                        </a:rPr>
                        <a:t>  Email Address </a:t>
                      </a:r>
                    </a:p>
                    <a:p>
                      <a:pPr marL="0" algn="ctr" defTabSz="914400" rtl="0" eaLnBrk="1" fontAlgn="ctr" latinLnBrk="0" hangingPunct="1"/>
                      <a:endParaRPr lang="en-US" sz="1600" b="1"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sz="1600" b="1" u="none" strike="noStrike" kern="1200" dirty="0">
                          <a:solidFill>
                            <a:schemeClr val="dk1"/>
                          </a:solidFill>
                          <a:effectLst/>
                          <a:latin typeface="+mn-lt"/>
                          <a:ea typeface="+mn-ea"/>
                          <a:cs typeface="+mn-cs"/>
                        </a:rPr>
                        <a:t>  Availability </a:t>
                      </a:r>
                    </a:p>
                    <a:p>
                      <a:pPr marL="0" algn="ctr" defTabSz="914400" rtl="0" eaLnBrk="1" fontAlgn="ctr" latinLnBrk="0" hangingPunct="1"/>
                      <a:endParaRPr lang="en-US" sz="1600" b="1"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570954947"/>
                  </a:ext>
                </a:extLst>
              </a:tr>
              <a:tr h="646546">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24/7 Support Desk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Support Team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918041227692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en-US" sz="1400" b="0" u="none" strike="noStrike" kern="1200" dirty="0">
                          <a:solidFill>
                            <a:schemeClr val="accent5">
                              <a:lumMod val="75000"/>
                            </a:schemeClr>
                          </a:solidFill>
                          <a:effectLst/>
                          <a:latin typeface="+mn-lt"/>
                          <a:ea typeface="+mn-ea"/>
                          <a:cs typeface="+mn-cs"/>
                          <a:hlinkClick r:id="rId3">
                            <a:extLst>
                              <a:ext uri="{A12FA001-AC4F-418D-AE19-62706E023703}">
                                <ahyp:hlinkClr xmlns:ahyp="http://schemas.microsoft.com/office/drawing/2018/hyperlinkcolor" val="tx"/>
                              </a:ext>
                            </a:extLst>
                          </a:hlinkClick>
                        </a:rPr>
                        <a:t>support@6dtech.co.in </a:t>
                      </a:r>
                      <a:endParaRPr lang="en-US" sz="1400" b="0" u="none" strike="noStrike" kern="1200" dirty="0">
                        <a:solidFill>
                          <a:schemeClr val="accent5">
                            <a:lumMod val="75000"/>
                          </a:schemeClr>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24x7x365  Support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1932861"/>
                  </a:ext>
                </a:extLst>
              </a:tr>
              <a:tr h="646546">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Support Engineer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Sruthi </a:t>
                      </a:r>
                      <a:r>
                        <a:rPr lang="en-US" sz="1600" b="0" u="none" strike="noStrike" kern="1200" dirty="0" err="1">
                          <a:solidFill>
                            <a:schemeClr val="dk1"/>
                          </a:solidFill>
                          <a:effectLst/>
                          <a:latin typeface="+mn-lt"/>
                          <a:ea typeface="+mn-ea"/>
                          <a:cs typeface="+mn-cs"/>
                        </a:rPr>
                        <a:t>Subhagan</a:t>
                      </a:r>
                      <a:endParaRPr lang="en-US" sz="1600" b="0" u="none" strike="noStrike" kern="1200" dirty="0">
                        <a:solidFill>
                          <a:schemeClr val="dk1"/>
                        </a:solidFill>
                        <a:effectLst/>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919787135424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en-US" sz="1400" b="0" u="none" strike="noStrike" kern="1200" dirty="0">
                          <a:solidFill>
                            <a:schemeClr val="accent5">
                              <a:lumMod val="75000"/>
                            </a:schemeClr>
                          </a:solidFill>
                          <a:effectLst/>
                          <a:latin typeface="+mn-lt"/>
                          <a:ea typeface="+mn-ea"/>
                          <a:cs typeface="+mn-cs"/>
                        </a:rPr>
                        <a:t>sruthi.subhagan@6dtech.co.in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11am to 8pm IST Monday to Saturday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3569697"/>
                  </a:ext>
                </a:extLst>
              </a:tr>
              <a:tr h="646546">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Support Engineer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Vibha HB</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919591947169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en-US" sz="1400" b="0" u="none" strike="noStrike" kern="1200" dirty="0">
                          <a:solidFill>
                            <a:schemeClr val="accent5">
                              <a:lumMod val="75000"/>
                            </a:schemeClr>
                          </a:solidFill>
                          <a:effectLst/>
                          <a:latin typeface="+mn-lt"/>
                          <a:ea typeface="+mn-ea"/>
                          <a:cs typeface="+mn-cs"/>
                        </a:rPr>
                        <a:t>vibha.balaram@6dtech.co.in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11am to 8pm IST Monday to Saturday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7179691"/>
                  </a:ext>
                </a:extLst>
              </a:tr>
              <a:tr h="646546">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0" u="none" strike="noStrike" kern="1200" dirty="0" err="1">
                          <a:solidFill>
                            <a:schemeClr val="dk1"/>
                          </a:solidFill>
                          <a:effectLst/>
                          <a:latin typeface="+mn-lt"/>
                          <a:ea typeface="+mn-ea"/>
                          <a:cs typeface="+mn-cs"/>
                        </a:rPr>
                        <a:t>Sr.Support</a:t>
                      </a:r>
                      <a:r>
                        <a:rPr lang="en-US" sz="1600" b="0" u="none" strike="noStrike" kern="1200" dirty="0">
                          <a:solidFill>
                            <a:schemeClr val="dk1"/>
                          </a:solidFill>
                          <a:effectLst/>
                          <a:latin typeface="+mn-lt"/>
                          <a:ea typeface="+mn-ea"/>
                          <a:cs typeface="+mn-cs"/>
                        </a:rPr>
                        <a:t> Engineer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Mahesh 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919995458116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en-US" sz="1400" b="0" u="none" strike="noStrike" kern="1200" dirty="0">
                          <a:solidFill>
                            <a:schemeClr val="accent5">
                              <a:lumMod val="75000"/>
                            </a:schemeClr>
                          </a:solidFill>
                          <a:effectLst/>
                          <a:latin typeface="+mn-lt"/>
                          <a:ea typeface="+mn-ea"/>
                          <a:cs typeface="+mn-cs"/>
                        </a:rPr>
                        <a:t>mahesh.r@6dtech.co.in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11am to 8pm IST Monday to Saturday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4060760"/>
                  </a:ext>
                </a:extLst>
              </a:tr>
              <a:tr h="646546">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Team Lead ,Support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Sudheesh S</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a:solidFill>
                            <a:schemeClr val="dk1"/>
                          </a:solidFill>
                          <a:effectLst/>
                          <a:latin typeface="+mn-lt"/>
                          <a:ea typeface="+mn-ea"/>
                          <a:cs typeface="+mn-cs"/>
                        </a:rPr>
                        <a:t>919036564616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defTabSz="914400" rtl="0" eaLnBrk="1" fontAlgn="ctr" latinLnBrk="0" hangingPunct="1">
                        <a:spcBef>
                          <a:spcPts val="0"/>
                        </a:spcBef>
                        <a:spcAft>
                          <a:spcPts val="0"/>
                        </a:spcAft>
                      </a:pPr>
                      <a:r>
                        <a:rPr lang="en-US" sz="1400" b="0" u="none" strike="noStrike" kern="1200" dirty="0">
                          <a:solidFill>
                            <a:schemeClr val="accent5">
                              <a:lumMod val="75000"/>
                            </a:schemeClr>
                          </a:solidFill>
                          <a:effectLst/>
                          <a:latin typeface="+mn-lt"/>
                          <a:ea typeface="+mn-ea"/>
                          <a:cs typeface="+mn-cs"/>
                        </a:rPr>
                        <a:t>sudheesh.s@6dtech.co.in</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ctr" defTabSz="914400" rtl="0" eaLnBrk="1" fontAlgn="ctr" latinLnBrk="0" hangingPunct="1"/>
                      <a:r>
                        <a:rPr lang="en-US" sz="1600" b="0" u="none" strike="noStrike" kern="1200" dirty="0">
                          <a:solidFill>
                            <a:schemeClr val="dk1"/>
                          </a:solidFill>
                          <a:effectLst/>
                          <a:latin typeface="+mn-lt"/>
                          <a:ea typeface="+mn-ea"/>
                          <a:cs typeface="+mn-cs"/>
                        </a:rPr>
                        <a:t>8am to 6pm IST Monday to Friday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9840017"/>
                  </a:ext>
                </a:extLst>
              </a:tr>
            </a:tbl>
          </a:graphicData>
        </a:graphic>
      </p:graphicFrame>
    </p:spTree>
    <p:extLst>
      <p:ext uri="{BB962C8B-B14F-4D97-AF65-F5344CB8AC3E}">
        <p14:creationId xmlns:p14="http://schemas.microsoft.com/office/powerpoint/2010/main" val="379456170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A8542-4EE7-4098-B4E8-080DCE6CDEB0}"/>
              </a:ext>
            </a:extLst>
          </p:cNvPr>
          <p:cNvSpPr>
            <a:spLocks noGrp="1"/>
          </p:cNvSpPr>
          <p:nvPr>
            <p:ph type="title" idx="4294967295"/>
          </p:nvPr>
        </p:nvSpPr>
        <p:spPr>
          <a:xfrm>
            <a:off x="1191491" y="143453"/>
            <a:ext cx="4488873" cy="623166"/>
          </a:xfrm>
        </p:spPr>
        <p:txBody>
          <a:bodyPr/>
          <a:lstStyle/>
          <a:p>
            <a:r>
              <a:rPr lang="en-US" sz="2000" b="1" dirty="0">
                <a:solidFill>
                  <a:schemeClr val="bg1"/>
                </a:solidFill>
              </a:rPr>
              <a:t>6D CMP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1D24F03E-36A6-41CC-8982-D26E912266FF}"/>
              </a:ext>
            </a:extLst>
          </p:cNvPr>
          <p:cNvSpPr>
            <a:spLocks noGrp="1"/>
          </p:cNvSpPr>
          <p:nvPr>
            <p:ph idx="4294967295"/>
          </p:nvPr>
        </p:nvSpPr>
        <p:spPr>
          <a:xfrm>
            <a:off x="295563" y="865043"/>
            <a:ext cx="10404763" cy="991466"/>
          </a:xfrm>
        </p:spPr>
        <p:txBody>
          <a:bodyPr/>
          <a:lstStyle/>
          <a:p>
            <a:r>
              <a:rPr lang="en-US" sz="1800" dirty="0"/>
              <a:t>Every portal-related issue’ Smart Central’ is handled by the 6D CMP Team.</a:t>
            </a:r>
          </a:p>
          <a:p>
            <a:r>
              <a:rPr lang="en-US" sz="1800" dirty="0"/>
              <a:t>Mismatch data in migration/ Provisioning issues, order-related issues, report Issues, State change related, Whitelisting related, etc.</a:t>
            </a:r>
            <a:endParaRPr lang="en-IN" sz="1800" dirty="0"/>
          </a:p>
        </p:txBody>
      </p:sp>
      <p:graphicFrame>
        <p:nvGraphicFramePr>
          <p:cNvPr id="4" name="Table 3">
            <a:extLst>
              <a:ext uri="{FF2B5EF4-FFF2-40B4-BE49-F238E27FC236}">
                <a16:creationId xmlns:a16="http://schemas.microsoft.com/office/drawing/2014/main" id="{3C7F1520-E0CF-42A1-BE35-D621A9D0E9E6}"/>
              </a:ext>
            </a:extLst>
          </p:cNvPr>
          <p:cNvGraphicFramePr>
            <a:graphicFrameLocks noGrp="1"/>
          </p:cNvGraphicFramePr>
          <p:nvPr>
            <p:extLst>
              <p:ext uri="{D42A27DB-BD31-4B8C-83A1-F6EECF244321}">
                <p14:modId xmlns:p14="http://schemas.microsoft.com/office/powerpoint/2010/main" val="2081165692"/>
              </p:ext>
            </p:extLst>
          </p:nvPr>
        </p:nvGraphicFramePr>
        <p:xfrm>
          <a:off x="295563" y="2170545"/>
          <a:ext cx="11526983" cy="4359564"/>
        </p:xfrm>
        <a:graphic>
          <a:graphicData uri="http://schemas.openxmlformats.org/drawingml/2006/table">
            <a:tbl>
              <a:tblPr>
                <a:tableStyleId>{5C22544A-7EE6-4342-B048-85BDC9FD1C3A}</a:tableStyleId>
              </a:tblPr>
              <a:tblGrid>
                <a:gridCol w="705900">
                  <a:extLst>
                    <a:ext uri="{9D8B030D-6E8A-4147-A177-3AD203B41FA5}">
                      <a16:colId xmlns:a16="http://schemas.microsoft.com/office/drawing/2014/main" val="1018028240"/>
                    </a:ext>
                  </a:extLst>
                </a:gridCol>
                <a:gridCol w="2241738">
                  <a:extLst>
                    <a:ext uri="{9D8B030D-6E8A-4147-A177-3AD203B41FA5}">
                      <a16:colId xmlns:a16="http://schemas.microsoft.com/office/drawing/2014/main" val="1840420431"/>
                    </a:ext>
                  </a:extLst>
                </a:gridCol>
                <a:gridCol w="1458108">
                  <a:extLst>
                    <a:ext uri="{9D8B030D-6E8A-4147-A177-3AD203B41FA5}">
                      <a16:colId xmlns:a16="http://schemas.microsoft.com/office/drawing/2014/main" val="3753763056"/>
                    </a:ext>
                  </a:extLst>
                </a:gridCol>
                <a:gridCol w="2050473">
                  <a:extLst>
                    <a:ext uri="{9D8B030D-6E8A-4147-A177-3AD203B41FA5}">
                      <a16:colId xmlns:a16="http://schemas.microsoft.com/office/drawing/2014/main" val="4274617777"/>
                    </a:ext>
                  </a:extLst>
                </a:gridCol>
                <a:gridCol w="1275294">
                  <a:extLst>
                    <a:ext uri="{9D8B030D-6E8A-4147-A177-3AD203B41FA5}">
                      <a16:colId xmlns:a16="http://schemas.microsoft.com/office/drawing/2014/main" val="215656741"/>
                    </a:ext>
                  </a:extLst>
                </a:gridCol>
                <a:gridCol w="2502379">
                  <a:extLst>
                    <a:ext uri="{9D8B030D-6E8A-4147-A177-3AD203B41FA5}">
                      <a16:colId xmlns:a16="http://schemas.microsoft.com/office/drawing/2014/main" val="1934615935"/>
                    </a:ext>
                  </a:extLst>
                </a:gridCol>
                <a:gridCol w="1293091">
                  <a:extLst>
                    <a:ext uri="{9D8B030D-6E8A-4147-A177-3AD203B41FA5}">
                      <a16:colId xmlns:a16="http://schemas.microsoft.com/office/drawing/2014/main" val="2311058893"/>
                    </a:ext>
                  </a:extLst>
                </a:gridCol>
              </a:tblGrid>
              <a:tr h="726594">
                <a:tc rowSpan="2">
                  <a:txBody>
                    <a:bodyPr/>
                    <a:lstStyle/>
                    <a:p>
                      <a:pPr algn="ctr" fontAlgn="ctr"/>
                      <a:r>
                        <a:rPr lang="en-US" sz="1600" u="none" strike="noStrike" dirty="0">
                          <a:effectLst/>
                        </a:rPr>
                        <a:t>OE’s</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gridSpan="2">
                  <a:txBody>
                    <a:bodyPr/>
                    <a:lstStyle/>
                    <a:p>
                      <a:pPr algn="ctr" fontAlgn="ctr"/>
                      <a:r>
                        <a:rPr lang="en-US" sz="1600" u="none" strike="noStrike" dirty="0">
                          <a:effectLst/>
                        </a:rPr>
                        <a:t>Initial</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tc gridSpan="2">
                  <a:txBody>
                    <a:bodyPr/>
                    <a:lstStyle/>
                    <a:p>
                      <a:pPr algn="ctr" fontAlgn="ctr"/>
                      <a:r>
                        <a:rPr lang="en-US" sz="1600" u="none" strike="noStrike" dirty="0">
                          <a:effectLst/>
                        </a:rPr>
                        <a:t>ESC lev 1</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tc gridSpan="2">
                  <a:txBody>
                    <a:bodyPr/>
                    <a:lstStyle/>
                    <a:p>
                      <a:pPr algn="ctr" fontAlgn="ctr"/>
                      <a:r>
                        <a:rPr lang="en-US" sz="1600" u="none" strike="noStrike" dirty="0">
                          <a:effectLst/>
                        </a:rPr>
                        <a:t>ESC lev 2</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hMerge="1">
                  <a:txBody>
                    <a:bodyPr/>
                    <a:lstStyle/>
                    <a:p>
                      <a:endParaRPr lang="en-US"/>
                    </a:p>
                  </a:txBody>
                  <a:tcPr/>
                </a:tc>
                <a:extLst>
                  <a:ext uri="{0D108BD9-81ED-4DB2-BD59-A6C34878D82A}">
                    <a16:rowId xmlns:a16="http://schemas.microsoft.com/office/drawing/2014/main" val="1444230653"/>
                  </a:ext>
                </a:extLst>
              </a:tr>
              <a:tr h="726594">
                <a:tc vMerge="1">
                  <a:txBody>
                    <a:bodyPr/>
                    <a:lstStyle/>
                    <a:p>
                      <a:endParaRPr lang="en-US"/>
                    </a:p>
                  </a:txBody>
                  <a:tcPr/>
                </a:tc>
                <a:tc>
                  <a:txBody>
                    <a:bodyPr/>
                    <a:lstStyle/>
                    <a:p>
                      <a:pPr algn="ctr" fontAlgn="ctr"/>
                      <a:r>
                        <a:rPr lang="en-US" sz="1600" u="none" strike="noStrike" dirty="0">
                          <a:effectLst/>
                        </a:rPr>
                        <a:t>Mail ID</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Mobile No</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Mail ID</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Mobile No</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Mail ID</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Mobile No</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323679081"/>
                  </a:ext>
                </a:extLst>
              </a:tr>
              <a:tr h="726594">
                <a:tc>
                  <a:txBody>
                    <a:bodyPr/>
                    <a:lstStyle/>
                    <a:p>
                      <a:pPr algn="ctr" fontAlgn="ctr"/>
                      <a:r>
                        <a:rPr lang="en-US" sz="1600" u="none" strike="noStrike" dirty="0">
                          <a:effectLst/>
                        </a:rPr>
                        <a:t>1</a:t>
                      </a:r>
                      <a:endParaRPr lang="en-US" sz="1600" b="1" i="0" u="none" strike="noStrike" dirty="0">
                        <a:solidFill>
                          <a:srgbClr val="44546A"/>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sng" strike="noStrike" dirty="0">
                          <a:effectLst/>
                          <a:hlinkClick r:id="rId2"/>
                        </a:rPr>
                        <a:t>madhan.kumar@6dtech.co.in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9688227524</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1600" u="sng" strike="noStrike" dirty="0">
                          <a:effectLst/>
                          <a:hlinkClick r:id="rId3"/>
                        </a:rPr>
                        <a:t>rejeesh.govindan@6dtech.co.in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1600" u="none" strike="noStrike" dirty="0">
                          <a:effectLst/>
                        </a:rPr>
                        <a:t>8891200781</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1600" u="sng" strike="noStrike">
                          <a:effectLst/>
                          <a:hlinkClick r:id="rId4"/>
                        </a:rPr>
                        <a:t>venkateswara.rao@6dtech.co.in</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r>
                        <a:rPr lang="en-US" sz="1600" u="none" strike="noStrike" dirty="0">
                          <a:effectLst/>
                        </a:rPr>
                        <a:t>9731600254</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3169331"/>
                  </a:ext>
                </a:extLst>
              </a:tr>
              <a:tr h="726594">
                <a:tc>
                  <a:txBody>
                    <a:bodyPr/>
                    <a:lstStyle/>
                    <a:p>
                      <a:pPr algn="ctr" fontAlgn="ctr"/>
                      <a:r>
                        <a:rPr lang="en-US" sz="1600" u="none" strike="noStrike" dirty="0">
                          <a:effectLst/>
                        </a:rPr>
                        <a:t>2</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sng" strike="noStrike">
                          <a:effectLst/>
                          <a:hlinkClick r:id="rId5"/>
                        </a:rPr>
                        <a:t>nuthan.kumar@6dtech.co.in</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7829980981</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4121900961"/>
                  </a:ext>
                </a:extLst>
              </a:tr>
              <a:tr h="726594">
                <a:tc>
                  <a:txBody>
                    <a:bodyPr/>
                    <a:lstStyle/>
                    <a:p>
                      <a:pPr algn="ctr" fontAlgn="ctr"/>
                      <a:r>
                        <a:rPr lang="en-US" sz="1600" u="none" strike="noStrike">
                          <a:effectLst/>
                        </a:rPr>
                        <a:t>3</a:t>
                      </a:r>
                      <a:endParaRPr lang="en-US" sz="16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sng" strike="noStrike">
                          <a:effectLst/>
                          <a:hlinkClick r:id="rId6"/>
                        </a:rPr>
                        <a:t>yash.deshmukh@6dtech.co.in</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9579129863</a:t>
                      </a:r>
                      <a:endParaRPr lang="en-US" sz="1600" b="1" i="0" u="none" strike="noStrike" dirty="0">
                        <a:solidFill>
                          <a:srgbClr val="1D1D1D"/>
                        </a:solidFill>
                        <a:effectLst/>
                        <a:latin typeface="Arial" panose="020B060402020202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365874194"/>
                  </a:ext>
                </a:extLst>
              </a:tr>
              <a:tr h="726594">
                <a:tc>
                  <a:txBody>
                    <a:bodyPr/>
                    <a:lstStyle/>
                    <a:p>
                      <a:pPr algn="ctr" fontAlgn="ctr"/>
                      <a:r>
                        <a:rPr lang="en-US" sz="1600" u="none" strike="noStrike" dirty="0">
                          <a:effectLst/>
                        </a:rPr>
                        <a:t>4</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sng" strike="noStrike">
                          <a:effectLst/>
                          <a:hlinkClick r:id="rId7"/>
                        </a:rPr>
                        <a:t>minu.stephen@6dtech.co.in</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9562470335</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dirty="0"/>
                    </a:p>
                  </a:txBody>
                  <a:tcPr/>
                </a:tc>
                <a:extLst>
                  <a:ext uri="{0D108BD9-81ED-4DB2-BD59-A6C34878D82A}">
                    <a16:rowId xmlns:a16="http://schemas.microsoft.com/office/drawing/2014/main" val="458787917"/>
                  </a:ext>
                </a:extLst>
              </a:tr>
            </a:tbl>
          </a:graphicData>
        </a:graphic>
      </p:graphicFrame>
    </p:spTree>
    <p:extLst>
      <p:ext uri="{BB962C8B-B14F-4D97-AF65-F5344CB8AC3E}">
        <p14:creationId xmlns:p14="http://schemas.microsoft.com/office/powerpoint/2010/main" val="405098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05F1-D6FA-4AAD-9C54-84DC5342D379}"/>
              </a:ext>
            </a:extLst>
          </p:cNvPr>
          <p:cNvSpPr>
            <a:spLocks noGrp="1"/>
          </p:cNvSpPr>
          <p:nvPr>
            <p:ph type="title" idx="4294967295"/>
          </p:nvPr>
        </p:nvSpPr>
        <p:spPr>
          <a:xfrm>
            <a:off x="1154546" y="177944"/>
            <a:ext cx="4664364" cy="503093"/>
          </a:xfrm>
        </p:spPr>
        <p:txBody>
          <a:bodyPr/>
          <a:lstStyle/>
          <a:p>
            <a:r>
              <a:rPr lang="en-US" sz="2000" b="1" dirty="0">
                <a:solidFill>
                  <a:schemeClr val="bg1"/>
                </a:solidFill>
              </a:rPr>
              <a:t>Switch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1917983E-C004-4843-84D5-EC1D27EE7F6B}"/>
              </a:ext>
            </a:extLst>
          </p:cNvPr>
          <p:cNvSpPr>
            <a:spLocks noGrp="1"/>
          </p:cNvSpPr>
          <p:nvPr>
            <p:ph idx="4294967295"/>
          </p:nvPr>
        </p:nvSpPr>
        <p:spPr>
          <a:xfrm>
            <a:off x="304799" y="929698"/>
            <a:ext cx="10358581" cy="2136775"/>
          </a:xfrm>
        </p:spPr>
        <p:txBody>
          <a:bodyPr/>
          <a:lstStyle/>
          <a:p>
            <a:r>
              <a:rPr lang="en-US" sz="1800" dirty="0"/>
              <a:t>If the number status and the profile checking are done at the switch end (HLR /VLR)</a:t>
            </a:r>
          </a:p>
          <a:p>
            <a:r>
              <a:rPr lang="en-US" sz="1800" dirty="0"/>
              <a:t>If the number is not getting latched on the network firstly we check at the switch end for the last CS PS details.</a:t>
            </a:r>
          </a:p>
          <a:p>
            <a:r>
              <a:rPr lang="en-US" sz="1800" dirty="0"/>
              <a:t>We have a concerned team circle vice </a:t>
            </a:r>
          </a:p>
          <a:p>
            <a:r>
              <a:rPr lang="en-US" sz="1800" dirty="0">
                <a:hlinkClick r:id="rId2" action="ppaction://hlinkfile">
                  <a:extLst>
                    <a:ext uri="{A12FA001-AC4F-418D-AE19-62706E023703}">
                      <ahyp:hlinkClr xmlns:ahyp="http://schemas.microsoft.com/office/drawing/2018/hyperlinkcolor" val="tx"/>
                    </a:ext>
                  </a:extLst>
                </a:hlinkClick>
              </a:rPr>
              <a:t>..\Switch Escalation.xlsx</a:t>
            </a:r>
            <a:endParaRPr lang="en-US" sz="1800" dirty="0"/>
          </a:p>
        </p:txBody>
      </p:sp>
    </p:spTree>
    <p:extLst>
      <p:ext uri="{BB962C8B-B14F-4D97-AF65-F5344CB8AC3E}">
        <p14:creationId xmlns:p14="http://schemas.microsoft.com/office/powerpoint/2010/main" val="946197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84C9F-53FC-44B0-AF44-D6C41E2F76ED}"/>
              </a:ext>
            </a:extLst>
          </p:cNvPr>
          <p:cNvSpPr>
            <a:spLocks noGrp="1"/>
          </p:cNvSpPr>
          <p:nvPr>
            <p:ph type="title" idx="4294967295"/>
          </p:nvPr>
        </p:nvSpPr>
        <p:spPr>
          <a:xfrm>
            <a:off x="1209963" y="0"/>
            <a:ext cx="5070764" cy="909493"/>
          </a:xfrm>
        </p:spPr>
        <p:txBody>
          <a:bodyPr/>
          <a:lstStyle/>
          <a:p>
            <a:r>
              <a:rPr lang="en-US" sz="2000" b="1" dirty="0">
                <a:solidFill>
                  <a:schemeClr val="bg1"/>
                </a:solidFill>
              </a:rPr>
              <a:t>BSNL Team</a:t>
            </a:r>
            <a:endParaRPr lang="en-IN" sz="2000" b="1" dirty="0">
              <a:solidFill>
                <a:schemeClr val="bg1"/>
              </a:solidFill>
            </a:endParaRPr>
          </a:p>
        </p:txBody>
      </p:sp>
      <p:sp>
        <p:nvSpPr>
          <p:cNvPr id="3" name="Content Placeholder 2">
            <a:extLst>
              <a:ext uri="{FF2B5EF4-FFF2-40B4-BE49-F238E27FC236}">
                <a16:creationId xmlns:a16="http://schemas.microsoft.com/office/drawing/2014/main" id="{945E472F-A3D2-4415-A8BE-5F86BA2EE684}"/>
              </a:ext>
            </a:extLst>
          </p:cNvPr>
          <p:cNvSpPr>
            <a:spLocks noGrp="1"/>
          </p:cNvSpPr>
          <p:nvPr>
            <p:ph idx="4294967295"/>
          </p:nvPr>
        </p:nvSpPr>
        <p:spPr>
          <a:xfrm>
            <a:off x="304800" y="909494"/>
            <a:ext cx="9116291" cy="909493"/>
          </a:xfrm>
        </p:spPr>
        <p:txBody>
          <a:bodyPr>
            <a:normAutofit/>
          </a:bodyPr>
          <a:lstStyle/>
          <a:p>
            <a:r>
              <a:rPr lang="en-US" sz="1800" dirty="0"/>
              <a:t>Issues</a:t>
            </a:r>
            <a:r>
              <a:rPr lang="en-US" dirty="0"/>
              <a:t> </a:t>
            </a:r>
            <a:r>
              <a:rPr lang="en-US" sz="1800" dirty="0"/>
              <a:t>with E-SIM profiles are forwarded to the BSNL Team.</a:t>
            </a:r>
          </a:p>
          <a:p>
            <a:r>
              <a:rPr lang="en-US" sz="1800" dirty="0"/>
              <a:t>ISMI with 40432 is forwarded to the BSNL team.</a:t>
            </a:r>
          </a:p>
          <a:p>
            <a:endParaRPr lang="en-IN" dirty="0"/>
          </a:p>
        </p:txBody>
      </p:sp>
      <p:graphicFrame>
        <p:nvGraphicFramePr>
          <p:cNvPr id="4" name="Table 3">
            <a:extLst>
              <a:ext uri="{FF2B5EF4-FFF2-40B4-BE49-F238E27FC236}">
                <a16:creationId xmlns:a16="http://schemas.microsoft.com/office/drawing/2014/main" id="{0F600FD9-D69F-45F6-A24A-2CE7D455A4D6}"/>
              </a:ext>
            </a:extLst>
          </p:cNvPr>
          <p:cNvGraphicFramePr>
            <a:graphicFrameLocks noGrp="1"/>
          </p:cNvGraphicFramePr>
          <p:nvPr>
            <p:extLst>
              <p:ext uri="{D42A27DB-BD31-4B8C-83A1-F6EECF244321}">
                <p14:modId xmlns:p14="http://schemas.microsoft.com/office/powerpoint/2010/main" val="2927908142"/>
              </p:ext>
            </p:extLst>
          </p:nvPr>
        </p:nvGraphicFramePr>
        <p:xfrm>
          <a:off x="369455" y="2041236"/>
          <a:ext cx="11397672" cy="4396511"/>
        </p:xfrm>
        <a:graphic>
          <a:graphicData uri="http://schemas.openxmlformats.org/drawingml/2006/table">
            <a:tbl>
              <a:tblPr>
                <a:tableStyleId>{5C22544A-7EE6-4342-B048-85BDC9FD1C3A}</a:tableStyleId>
              </a:tblPr>
              <a:tblGrid>
                <a:gridCol w="1726151">
                  <a:extLst>
                    <a:ext uri="{9D8B030D-6E8A-4147-A177-3AD203B41FA5}">
                      <a16:colId xmlns:a16="http://schemas.microsoft.com/office/drawing/2014/main" val="3907620067"/>
                    </a:ext>
                  </a:extLst>
                </a:gridCol>
                <a:gridCol w="2348072">
                  <a:extLst>
                    <a:ext uri="{9D8B030D-6E8A-4147-A177-3AD203B41FA5}">
                      <a16:colId xmlns:a16="http://schemas.microsoft.com/office/drawing/2014/main" val="3217274004"/>
                    </a:ext>
                  </a:extLst>
                </a:gridCol>
                <a:gridCol w="1361918">
                  <a:extLst>
                    <a:ext uri="{9D8B030D-6E8A-4147-A177-3AD203B41FA5}">
                      <a16:colId xmlns:a16="http://schemas.microsoft.com/office/drawing/2014/main" val="3228759692"/>
                    </a:ext>
                  </a:extLst>
                </a:gridCol>
                <a:gridCol w="1392309">
                  <a:extLst>
                    <a:ext uri="{9D8B030D-6E8A-4147-A177-3AD203B41FA5}">
                      <a16:colId xmlns:a16="http://schemas.microsoft.com/office/drawing/2014/main" val="786862533"/>
                    </a:ext>
                  </a:extLst>
                </a:gridCol>
                <a:gridCol w="1231151">
                  <a:extLst>
                    <a:ext uri="{9D8B030D-6E8A-4147-A177-3AD203B41FA5}">
                      <a16:colId xmlns:a16="http://schemas.microsoft.com/office/drawing/2014/main" val="989768291"/>
                    </a:ext>
                  </a:extLst>
                </a:gridCol>
                <a:gridCol w="3338071">
                  <a:extLst>
                    <a:ext uri="{9D8B030D-6E8A-4147-A177-3AD203B41FA5}">
                      <a16:colId xmlns:a16="http://schemas.microsoft.com/office/drawing/2014/main" val="1121041603"/>
                    </a:ext>
                  </a:extLst>
                </a:gridCol>
              </a:tblGrid>
              <a:tr h="593993">
                <a:tc>
                  <a:txBody>
                    <a:bodyPr/>
                    <a:lstStyle/>
                    <a:p>
                      <a:pPr algn="ctr" fontAlgn="ctr"/>
                      <a:r>
                        <a:rPr lang="en-US" sz="1600" b="1" u="none" strike="noStrike" dirty="0">
                          <a:effectLst/>
                        </a:rPr>
                        <a:t>Escalation Level </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ETR (Working </a:t>
                      </a:r>
                      <a:r>
                        <a:rPr lang="en-US" sz="1600" b="1" u="none" strike="noStrike" dirty="0" err="1">
                          <a:effectLst/>
                        </a:rPr>
                        <a:t>Hrs</a:t>
                      </a:r>
                      <a:r>
                        <a:rPr lang="en-US" sz="1600" b="1" u="none" strike="noStrike" dirty="0">
                          <a:effectLst/>
                        </a:rPr>
                        <a:t>/Days)</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Contact Person</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Designation</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b="1" u="none" strike="noStrike" dirty="0">
                          <a:effectLst/>
                        </a:rPr>
                        <a:t>Mobile/Phone</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l" fontAlgn="ctr"/>
                      <a:r>
                        <a:rPr lang="en-US" sz="1600" b="1" u="none" strike="noStrike" dirty="0">
                          <a:effectLst/>
                        </a:rPr>
                        <a:t>Email ID</a:t>
                      </a:r>
                      <a:endParaRPr lang="en-US" sz="16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3568297344"/>
                  </a:ext>
                </a:extLst>
              </a:tr>
              <a:tr h="585003">
                <a:tc>
                  <a:txBody>
                    <a:bodyPr/>
                    <a:lstStyle/>
                    <a:p>
                      <a:pPr algn="ctr" fontAlgn="ctr"/>
                      <a:r>
                        <a:rPr lang="en-US" sz="1600" u="none" strike="noStrike" dirty="0">
                          <a:effectLst/>
                        </a:rPr>
                        <a:t>Level 1</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&lt;8 HRS</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Mr. SITA RAM</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JAO</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9991813683</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sng" strike="noStrike">
                          <a:effectLst/>
                          <a:hlinkClick r:id="rId2"/>
                        </a:rPr>
                        <a:t>gsmbillgrg@gmail.com</a:t>
                      </a:r>
                      <a:endParaRPr lang="en-US" sz="1600" b="0" i="0" u="sng" strike="noStrike">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529144"/>
                  </a:ext>
                </a:extLst>
              </a:tr>
              <a:tr h="877504">
                <a:tc>
                  <a:txBody>
                    <a:bodyPr/>
                    <a:lstStyle/>
                    <a:p>
                      <a:pPr algn="ctr" fontAlgn="ctr"/>
                      <a:r>
                        <a:rPr lang="en-US" sz="1600" u="none" strike="noStrike" dirty="0">
                          <a:effectLst/>
                        </a:rPr>
                        <a:t>Level 2</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&gt;8Hrs to 24 </a:t>
                      </a:r>
                      <a:r>
                        <a:rPr lang="en-US" sz="1600" u="none" strike="noStrike" dirty="0" err="1">
                          <a:effectLst/>
                        </a:rPr>
                        <a:t>Hrs</a:t>
                      </a:r>
                      <a:r>
                        <a:rPr lang="en-US" sz="1600" u="none" strike="noStrike" dirty="0">
                          <a:effectLst/>
                        </a:rPr>
                        <a:t> &lt;</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Ms. Madhu </a:t>
                      </a:r>
                      <a:r>
                        <a:rPr lang="en-US" sz="1600" u="none" strike="noStrike" dirty="0" err="1">
                          <a:effectLst/>
                        </a:rPr>
                        <a:t>Tanwar</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CAO TR</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9416160055</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sng" strike="noStrike" dirty="0">
                          <a:effectLst/>
                          <a:hlinkClick r:id="rId3"/>
                        </a:rPr>
                        <a:t>caotrggn1@gmail.com</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5722325"/>
                  </a:ext>
                </a:extLst>
              </a:tr>
              <a:tr h="877504">
                <a:tc>
                  <a:txBody>
                    <a:bodyPr/>
                    <a:lstStyle/>
                    <a:p>
                      <a:pPr algn="ctr" fontAlgn="ctr"/>
                      <a:r>
                        <a:rPr lang="en-US" sz="1600" u="none" strike="noStrike" dirty="0">
                          <a:effectLst/>
                        </a:rPr>
                        <a:t>Level 3</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dirty="0">
                          <a:effectLst/>
                        </a:rPr>
                        <a:t>&gt;24Hrs to 48 </a:t>
                      </a:r>
                      <a:r>
                        <a:rPr lang="en-US" sz="1600" u="none" strike="noStrike" dirty="0" err="1">
                          <a:effectLst/>
                        </a:rPr>
                        <a:t>Hrs</a:t>
                      </a:r>
                      <a:r>
                        <a:rPr lang="en-US" sz="1600" u="none" strike="noStrike" dirty="0">
                          <a:effectLst/>
                        </a:rPr>
                        <a:t> &lt;</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Mr. Sudhanshu</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SDE</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9468026014</a:t>
                      </a:r>
                      <a:endParaRPr lang="en-US" sz="1600" b="0" i="0" u="none" strike="noStrike">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sng" strike="noStrike" dirty="0">
                          <a:effectLst/>
                          <a:hlinkClick r:id="rId4"/>
                        </a:rPr>
                        <a:t>bsnlnam.gur@gmail.com/sudhanshu.1985@bsnl.co.in</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1544435"/>
                  </a:ext>
                </a:extLst>
              </a:tr>
              <a:tr h="585003">
                <a:tc>
                  <a:txBody>
                    <a:bodyPr/>
                    <a:lstStyle/>
                    <a:p>
                      <a:pPr algn="ctr" fontAlgn="ctr"/>
                      <a:r>
                        <a:rPr lang="en-US" sz="1600" u="none" strike="noStrike" dirty="0">
                          <a:effectLst/>
                        </a:rPr>
                        <a:t>Level 4</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a:effectLst/>
                        </a:rPr>
                        <a:t>&gt;48Hrs to 72 Hrs &lt;</a:t>
                      </a:r>
                      <a:endParaRPr lang="en-US" sz="1600" b="0" i="0" u="none" strike="noStrike">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Mr. R.K. Gupta</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IFA</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9416026020</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sng" strike="noStrike" dirty="0">
                          <a:effectLst/>
                          <a:hlinkClick r:id="rId5"/>
                        </a:rPr>
                        <a:t>ifagurgaon1@gmail.com</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1236277"/>
                  </a:ext>
                </a:extLst>
              </a:tr>
              <a:tr h="877504">
                <a:tc>
                  <a:txBody>
                    <a:bodyPr/>
                    <a:lstStyle/>
                    <a:p>
                      <a:pPr algn="ctr" fontAlgn="ctr"/>
                      <a:r>
                        <a:rPr lang="en-US" sz="1600" u="none" strike="noStrike" dirty="0">
                          <a:effectLst/>
                        </a:rPr>
                        <a:t>Level 5</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fontAlgn="ctr"/>
                      <a:r>
                        <a:rPr lang="en-US" sz="1600" u="none" strike="noStrike">
                          <a:effectLst/>
                        </a:rPr>
                        <a:t>&gt;72Hrs to 96 Hrs &lt;</a:t>
                      </a:r>
                      <a:endParaRPr lang="en-US" sz="1600" b="0" i="0" u="none" strike="noStrike">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a:effectLst/>
                        </a:rPr>
                        <a:t>Ms. Samita Luthra</a:t>
                      </a:r>
                      <a:endParaRPr lang="en-US" sz="1600" b="0" i="0" u="none" strike="noStrike">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Sr. GM</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600" u="none" strike="noStrike" dirty="0">
                          <a:effectLst/>
                        </a:rPr>
                        <a:t>1242348299</a:t>
                      </a:r>
                      <a:endParaRPr lang="en-US" sz="1600" b="0" i="0" u="none" strike="noStrike" dirty="0">
                        <a:solidFill>
                          <a:srgbClr val="222222"/>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600" u="sng" strike="noStrike" dirty="0">
                          <a:effectLst/>
                          <a:hlinkClick r:id="rId6"/>
                        </a:rPr>
                        <a:t>gmtdgurgaon.bsnl@gmail.com</a:t>
                      </a:r>
                      <a:endParaRPr lang="en-US" sz="1600" b="0" i="0" u="sng" strike="noStrike" dirty="0">
                        <a:solidFill>
                          <a:srgbClr val="0563C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7822377"/>
                  </a:ext>
                </a:extLst>
              </a:tr>
            </a:tbl>
          </a:graphicData>
        </a:graphic>
      </p:graphicFrame>
    </p:spTree>
    <p:extLst>
      <p:ext uri="{BB962C8B-B14F-4D97-AF65-F5344CB8AC3E}">
        <p14:creationId xmlns:p14="http://schemas.microsoft.com/office/powerpoint/2010/main" val="19894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Theme">
  <a:themeElements>
    <a:clrScheme name="Vodafone Idea">
      <a:dk1>
        <a:srgbClr val="2F3043"/>
      </a:dk1>
      <a:lt1>
        <a:srgbClr val="FFFFFF"/>
      </a:lt1>
      <a:dk2>
        <a:srgbClr val="2F3043"/>
      </a:dk2>
      <a:lt2>
        <a:srgbClr val="E7E6E6"/>
      </a:lt2>
      <a:accent1>
        <a:srgbClr val="EE2737"/>
      </a:accent1>
      <a:accent2>
        <a:srgbClr val="FFC600"/>
      </a:accent2>
      <a:accent3>
        <a:srgbClr val="5F004B"/>
      </a:accent3>
      <a:accent4>
        <a:srgbClr val="FF8E75"/>
      </a:accent4>
      <a:accent5>
        <a:srgbClr val="CADEF8"/>
      </a:accent5>
      <a:accent6>
        <a:srgbClr val="F9E9D0"/>
      </a:accent6>
      <a:hlink>
        <a:srgbClr val="EE2737"/>
      </a:hlink>
      <a:folHlink>
        <a:srgbClr val="FFC600"/>
      </a:folHlink>
    </a:clrScheme>
    <a:fontScheme name="Vodafone Idea">
      <a:majorFont>
        <a:latin typeface="Vi Heavy"/>
        <a:ea typeface=""/>
        <a:cs typeface=""/>
      </a:majorFont>
      <a:minorFont>
        <a:latin typeface="V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a:lstStyle/>
      <a:style>
        <a:lnRef idx="0">
          <a:scrgbClr r="0" g="0" b="0"/>
        </a:lnRef>
        <a:fillRef idx="0">
          <a:scrgbClr r="0" g="0" b="0"/>
        </a:fillRef>
        <a:effectRef idx="0">
          <a:scrgbClr r="0" g="0" b="0"/>
        </a:effectRef>
        <a:fontRef idx="minor">
          <a:schemeClr val="lt1"/>
        </a:fontRef>
      </a:style>
    </a:spDef>
  </a:objectDefaults>
  <a:extraClrSchemeLst/>
  <a:extLst>
    <a:ext uri="{05A4C25C-085E-4340-85A3-A5531E510DB2}">
      <thm15:themeFamily xmlns:thm15="http://schemas.microsoft.com/office/thememl/2012/main" name="Axis Mutual Fund_Template_16x9" id="{CDB4C687-73AE-424B-963C-6AF1171D755F}" vid="{7CD56076-DE89-4DFA-BD35-448B2C52FFD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3177</TotalTime>
  <Words>1580</Words>
  <Application>Microsoft Office PowerPoint</Application>
  <PresentationFormat>Widescreen</PresentationFormat>
  <Paragraphs>345</Paragraphs>
  <Slides>17</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Aptos Narrow</vt:lpstr>
      <vt:lpstr>Arial</vt:lpstr>
      <vt:lpstr>Calibri</vt:lpstr>
      <vt:lpstr>Calibri Light</vt:lpstr>
      <vt:lpstr>Poppins</vt:lpstr>
      <vt:lpstr>Proxima Nova</vt:lpstr>
      <vt:lpstr>Times New Roman</vt:lpstr>
      <vt:lpstr>Vi</vt:lpstr>
      <vt:lpstr>Vi Heavy</vt:lpstr>
      <vt:lpstr>vodafone rg</vt:lpstr>
      <vt:lpstr>Office Theme</vt:lpstr>
      <vt:lpstr>3_Office Theme</vt:lpstr>
      <vt:lpstr>PowerPoint Presentation</vt:lpstr>
      <vt:lpstr>PowerPoint Presentation</vt:lpstr>
      <vt:lpstr>PowerPoint Presentation</vt:lpstr>
      <vt:lpstr>VBS L1 Desk Escalation matrix</vt:lpstr>
      <vt:lpstr>L2 SNOC Team</vt:lpstr>
      <vt:lpstr>L2 ISFAE Team</vt:lpstr>
      <vt:lpstr>6D CMP Team</vt:lpstr>
      <vt:lpstr>Switch Team</vt:lpstr>
      <vt:lpstr>BSNL Team</vt:lpstr>
      <vt:lpstr>Plintron Team</vt:lpstr>
      <vt:lpstr>B2X Engineer/ Field Engineer </vt:lpstr>
      <vt:lpstr>Prutech Team</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Team Classification</dc:title>
  <dc:creator>KSHITIJA RANDIVE</dc:creator>
  <cp:lastModifiedBy>Rutuja Randive</cp:lastModifiedBy>
  <cp:revision>27</cp:revision>
  <dcterms:created xsi:type="dcterms:W3CDTF">2024-10-16T12:29:46Z</dcterms:created>
  <dcterms:modified xsi:type="dcterms:W3CDTF">2024-11-13T17:43:50Z</dcterms:modified>
</cp:coreProperties>
</file>