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sldIdLst>
    <p:sldId id="256" r:id="rId3"/>
    <p:sldId id="30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tif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8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1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4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1.png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546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13" y="32340"/>
            <a:ext cx="882646" cy="8826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" name="flSlideMaster.1_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3329089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AE18FD-99A6-31B6-F26A-888016BF68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" y="111437"/>
            <a:ext cx="802351" cy="672559"/>
          </a:xfrm>
          <a:prstGeom prst="rect">
            <a:avLst/>
          </a:prstGeom>
        </p:spPr>
      </p:pic>
      <p:sp>
        <p:nvSpPr>
          <p:cNvPr id="2" name="flSlideMaster.1_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249370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C84A7B6-A734-E365-465D-A581D4E1C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1_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7469261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182748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>
                <a:solidFill>
                  <a:schemeClr val="lt1"/>
                </a:solidFill>
                <a:latin typeface="+mj-lt"/>
                <a:ea typeface="Poppins"/>
                <a:cs typeface="Poppins"/>
                <a:sym typeface="Poppins"/>
              </a:rPr>
              <a:t>धन्यवाद</a:t>
            </a:r>
            <a:endParaRPr sz="8800" b="1">
              <a:solidFill>
                <a:schemeClr val="lt1"/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  <p:sp>
        <p:nvSpPr>
          <p:cNvPr id="3" name="flSlideMaster.1_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887526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175C5FA-4CC0-1690-B90A-FA04253C2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and Content_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973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4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56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0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498850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9358" y="1562170"/>
            <a:ext cx="3273286" cy="327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71475" y="643572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659438" y="6435725"/>
            <a:ext cx="8731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01844A-6168-4B93-B09A-45625C485E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3982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76492" y="1407111"/>
            <a:ext cx="4043778" cy="40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7A12FE-AA6F-4ADB-AFB0-8233D77C2C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2275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4207" b="12407"/>
          <a:stretch>
            <a:fillRect/>
          </a:stretch>
        </p:blipFill>
        <p:spPr bwMode="auto">
          <a:xfrm>
            <a:off x="6392863" y="0"/>
            <a:ext cx="5799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366" y="16829"/>
            <a:ext cx="1725294" cy="172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1CDAF-8B84-4F8E-8DFC-F34789D186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74912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0" t="34666" r="5093" b="16112"/>
          <a:stretch>
            <a:fillRect/>
          </a:stretch>
        </p:blipFill>
        <p:spPr bwMode="auto">
          <a:xfrm>
            <a:off x="5059363" y="2908300"/>
            <a:ext cx="7132637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0" y="6016625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E68E7C-D194-4302-BA94-B2BFC5B01E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CB6D7AC-41DE-B6EC-0BCD-E47BF6E9C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5" y="33338"/>
            <a:ext cx="1724400" cy="1724400"/>
          </a:xfrm>
          <a:prstGeom prst="rect">
            <a:avLst/>
          </a:prstGeom>
        </p:spPr>
      </p:pic>
      <p:sp>
        <p:nvSpPr>
          <p:cNvPr id="3" name="flSlideMaster.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53794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9" t="29855" r="10207" b="6419"/>
          <a:stretch>
            <a:fillRect/>
          </a:stretch>
        </p:blipFill>
        <p:spPr bwMode="auto">
          <a:xfrm>
            <a:off x="5948363" y="1379538"/>
            <a:ext cx="62436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16525" y="6018213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32EF38-84D5-417F-96B6-6ECE02B359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8650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9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0" t="20313" r="12981" b="29874"/>
          <a:stretch>
            <a:fillRect/>
          </a:stretch>
        </p:blipFill>
        <p:spPr bwMode="auto">
          <a:xfrm>
            <a:off x="5661025" y="0"/>
            <a:ext cx="6530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87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24463" y="6057900"/>
            <a:ext cx="874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4AA932-34B0-4BA3-8258-0B8AC7E4FC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64116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5" t="30534" r="22433" b="13519"/>
          <a:stretch>
            <a:fillRect/>
          </a:stretch>
        </p:blipFill>
        <p:spPr bwMode="auto">
          <a:xfrm>
            <a:off x="6376988" y="0"/>
            <a:ext cx="5815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8EF910-769D-48B2-B576-3907E2227FB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B5630AD9-9B3D-D390-E2A0-227E85D73D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97779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BF2D1D-69E3-41E0-BF8D-1BC802D8FCA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99979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DB9D8C-CC3B-46AA-BC3B-300A87C304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273DC9F-6562-53DF-3939-CB4B45D40D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58343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1E61D4-A86A-4B82-BFF9-193A1A8CAA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BEE6AF0-5ACF-BF7C-E759-25AF6A4E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7306" y="5367129"/>
            <a:ext cx="1490868" cy="14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19080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09932" y="5582479"/>
            <a:ext cx="1300438" cy="13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51B3AC-4440-4252-A638-79E3B83EBF5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76707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C0A7-70D5-4EB2-9616-4A72BB8AC9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44903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/>
          </p:cNvCxnSpPr>
          <p:nvPr userDrawn="1"/>
        </p:nvCxnSpPr>
        <p:spPr>
          <a:xfrm>
            <a:off x="371475" y="1677988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7D8AE-4000-4F00-A2F1-B5CD591C741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974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7D840-48E1-4C31-8B48-24118090F33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825633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B0A2-82D6-472C-8DF6-32DF8037926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61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1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0081-FB01-4896-BA2F-5D5045E8C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04388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>
            <a:cxnSpLocks/>
          </p:cNvCxnSpPr>
          <p:nvPr userDrawn="1"/>
        </p:nvCxnSpPr>
        <p:spPr>
          <a:xfrm>
            <a:off x="6096000" y="1841500"/>
            <a:ext cx="0" cy="38195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2671E-4494-47E7-891D-3FD1D7BFE24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57869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/>
          <p:nvPr userDrawn="1"/>
        </p:nvSpPr>
        <p:spPr>
          <a:xfrm>
            <a:off x="6453188" y="3471863"/>
            <a:ext cx="5330825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371475" y="3471863"/>
            <a:ext cx="5332413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014C-E9C4-403E-BB28-FBFFD55ECB2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414288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1475" y="1376363"/>
            <a:ext cx="5332413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11"/>
          <p:cNvSpPr/>
          <p:nvPr userDrawn="1"/>
        </p:nvSpPr>
        <p:spPr>
          <a:xfrm>
            <a:off x="6453188" y="1376363"/>
            <a:ext cx="533082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8C5F6-1CC5-48DE-B8FE-D27366FF3BE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9" name="flSlideMaster.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924998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373063" y="2225675"/>
            <a:ext cx="5329237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2"/>
          <p:cNvSpPr/>
          <p:nvPr userDrawn="1"/>
        </p:nvSpPr>
        <p:spPr>
          <a:xfrm>
            <a:off x="6453188" y="2225675"/>
            <a:ext cx="5330825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3F8B1-00B6-4A59-A477-8BAFAC579D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13329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0FBFD-72C4-43BE-A56F-2EBF10AADC4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444872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6E57-7682-4AB1-938A-FC7E89AA28A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51478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 userDrawn="1"/>
        </p:nvSpPr>
        <p:spPr>
          <a:xfrm>
            <a:off x="371475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3"/>
          <p:cNvSpPr/>
          <p:nvPr userDrawn="1"/>
        </p:nvSpPr>
        <p:spPr>
          <a:xfrm>
            <a:off x="4324350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3" name="Rectangle 17"/>
          <p:cNvSpPr/>
          <p:nvPr userDrawn="1"/>
        </p:nvSpPr>
        <p:spPr>
          <a:xfrm>
            <a:off x="8291513" y="3471863"/>
            <a:ext cx="3492500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Content Placeholder 2"/>
          <p:cNvSpPr>
            <a:spLocks noGrp="1"/>
          </p:cNvSpPr>
          <p:nvPr>
            <p:ph sz="half" idx="2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5A17-D79F-4785-8856-518C236B74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766507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371475" y="1376363"/>
            <a:ext cx="3494088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10"/>
          <p:cNvSpPr/>
          <p:nvPr userDrawn="1"/>
        </p:nvSpPr>
        <p:spPr>
          <a:xfrm>
            <a:off x="4329113" y="1376363"/>
            <a:ext cx="3494087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1"/>
          <p:cNvSpPr/>
          <p:nvPr userDrawn="1"/>
        </p:nvSpPr>
        <p:spPr>
          <a:xfrm>
            <a:off x="8286750" y="1376363"/>
            <a:ext cx="3494088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E3E8A-FF1D-4BC9-81C9-8D03D59FA9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505868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373063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4"/>
          <p:cNvSpPr/>
          <p:nvPr userDrawn="1"/>
        </p:nvSpPr>
        <p:spPr>
          <a:xfrm>
            <a:off x="4332288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4" name="Rectangle 18"/>
          <p:cNvSpPr/>
          <p:nvPr userDrawn="1"/>
        </p:nvSpPr>
        <p:spPr>
          <a:xfrm>
            <a:off x="8293100" y="2174875"/>
            <a:ext cx="3490913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0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Content Placeholder 2"/>
          <p:cNvSpPr>
            <a:spLocks noGrp="1"/>
          </p:cNvSpPr>
          <p:nvPr>
            <p:ph sz="half" idx="2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429B6-5F81-4E59-AB75-CE394CA9A3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2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2106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74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5332413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4"/>
            <a:ext cx="4703618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D104-5D45-4191-929A-55714BBE378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669926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6096000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4" y="1376364"/>
            <a:ext cx="5153025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2413" y="1376364"/>
            <a:ext cx="5151600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A64A2-CA26-474D-B89E-462418EB38F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504559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D3E39-4E99-4BCD-8144-0F383F9CD5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668804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7"/>
          <p:cNvCxnSpPr>
            <a:cxnSpLocks/>
          </p:cNvCxnSpPr>
          <p:nvPr userDrawn="1"/>
        </p:nvCxnSpPr>
        <p:spPr>
          <a:xfrm>
            <a:off x="371475" y="2673350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 rot="10800000">
            <a:off x="2428875" y="1376363"/>
            <a:ext cx="5257800" cy="1292225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rapezoid 10"/>
          <p:cNvSpPr/>
          <p:nvPr/>
        </p:nvSpPr>
        <p:spPr>
          <a:xfrm rot="10800000">
            <a:off x="3108325" y="2684463"/>
            <a:ext cx="3902075" cy="147320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8" name="Trapezoid 13"/>
          <p:cNvSpPr/>
          <p:nvPr/>
        </p:nvSpPr>
        <p:spPr>
          <a:xfrm rot="10800000">
            <a:off x="3870325" y="4173538"/>
            <a:ext cx="2368550" cy="1084262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371475" y="4157663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3503613" y="5264150"/>
            <a:ext cx="3101975" cy="40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1" name="Right Brace 33"/>
          <p:cNvSpPr/>
          <p:nvPr userDrawn="1"/>
        </p:nvSpPr>
        <p:spPr>
          <a:xfrm>
            <a:off x="10602913" y="1473200"/>
            <a:ext cx="420687" cy="2505075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ight Brace 36"/>
          <p:cNvSpPr/>
          <p:nvPr userDrawn="1"/>
        </p:nvSpPr>
        <p:spPr>
          <a:xfrm>
            <a:off x="10602913" y="4213225"/>
            <a:ext cx="420687" cy="1095375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2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3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88B9-8593-45B0-8CBD-977DE2DCD9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057327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89B84-55F2-4715-85AE-DC26B5661B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98027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>
            <a:cxnSpLocks/>
          </p:cNvCxnSpPr>
          <p:nvPr userDrawn="1"/>
        </p:nvCxnSpPr>
        <p:spPr>
          <a:xfrm>
            <a:off x="4395788" y="1366838"/>
            <a:ext cx="0" cy="42941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FB64-19BE-4737-8591-921A6428E16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86006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70FD-739F-49BF-977E-D91877845BE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1029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85262-1B17-4AF3-BB07-A717725F19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552978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B578E-FDD6-4976-ABFE-D9757C0AD8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355420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95DD-CC51-4160-BEA6-C63400E81E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791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53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/>
          <p:nvPr userDrawn="1"/>
        </p:nvSpPr>
        <p:spPr>
          <a:xfrm>
            <a:off x="371475" y="1376363"/>
            <a:ext cx="3286125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19" name="Rectangle 6"/>
          <p:cNvSpPr/>
          <p:nvPr userDrawn="1"/>
        </p:nvSpPr>
        <p:spPr>
          <a:xfrm>
            <a:off x="371475" y="2252663"/>
            <a:ext cx="3286125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1" name="Rectangle 7"/>
          <p:cNvSpPr/>
          <p:nvPr userDrawn="1"/>
        </p:nvSpPr>
        <p:spPr>
          <a:xfrm>
            <a:off x="371475" y="3127375"/>
            <a:ext cx="3286125" cy="782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3" name="Rectangle 8"/>
          <p:cNvSpPr/>
          <p:nvPr userDrawn="1"/>
        </p:nvSpPr>
        <p:spPr>
          <a:xfrm>
            <a:off x="371475" y="4003675"/>
            <a:ext cx="3286125" cy="781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5" name="Rectangle 9"/>
          <p:cNvSpPr/>
          <p:nvPr userDrawn="1"/>
        </p:nvSpPr>
        <p:spPr>
          <a:xfrm>
            <a:off x="371475" y="4879975"/>
            <a:ext cx="3286125" cy="781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7" name="Rectangle 17"/>
          <p:cNvSpPr/>
          <p:nvPr userDrawn="1"/>
        </p:nvSpPr>
        <p:spPr>
          <a:xfrm>
            <a:off x="3763963" y="13763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Rectangle 20"/>
          <p:cNvSpPr/>
          <p:nvPr userDrawn="1"/>
        </p:nvSpPr>
        <p:spPr>
          <a:xfrm>
            <a:off x="3763963" y="22526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0" name="Rectangle 22"/>
          <p:cNvSpPr/>
          <p:nvPr userDrawn="1"/>
        </p:nvSpPr>
        <p:spPr>
          <a:xfrm>
            <a:off x="3763963" y="3130550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1" name="Rectangle 24"/>
          <p:cNvSpPr/>
          <p:nvPr userDrawn="1"/>
        </p:nvSpPr>
        <p:spPr>
          <a:xfrm>
            <a:off x="3763963" y="40036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ectangle 26"/>
          <p:cNvSpPr/>
          <p:nvPr userDrawn="1"/>
        </p:nvSpPr>
        <p:spPr>
          <a:xfrm>
            <a:off x="3763963" y="48799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07E5-FC38-45F7-8BA2-52357E8E46C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492705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1" name="Content Placeholder 5"/>
          <p:cNvSpPr>
            <a:spLocks noGrp="1"/>
          </p:cNvSpPr>
          <p:nvPr>
            <p:ph sz="quarter" idx="13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5D5D-0EEF-49C9-A576-17C79B4D3F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304373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62861" y="5696330"/>
            <a:ext cx="980316" cy="98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dia Placeholder 10"/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IN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72563-1B9E-49A1-AB4F-922E6AD532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363819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5" y="125415"/>
            <a:ext cx="631820" cy="63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8798-8E4C-48C6-83C2-9A20081AA39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440838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8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2" y="125412"/>
            <a:ext cx="631826" cy="6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16198-372E-4156-92D1-AA150CEE5D5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591175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25B77-8C36-485B-8521-D43DD8BDEA6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894412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47738" y="1658374"/>
            <a:ext cx="10296525" cy="2715898"/>
          </a:xfrm>
        </p:spPr>
        <p:txBody>
          <a:bodyPr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C0128B-3F8F-4EDF-9D14-EEB153A99B8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82688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407;p65"/>
          <p:cNvSpPr txBox="1">
            <a:spLocks noChangeArrowheads="1"/>
          </p:cNvSpPr>
          <p:nvPr userDrawn="1"/>
        </p:nvSpPr>
        <p:spPr bwMode="auto">
          <a:xfrm>
            <a:off x="1839913" y="1071563"/>
            <a:ext cx="82835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defRPr/>
            </a:pPr>
            <a:r>
              <a:rPr lang="en-US" altLang="en-US" sz="8800" b="1">
                <a:solidFill>
                  <a:srgbClr val="FFFFFF"/>
                </a:solidFill>
                <a:latin typeface="Vi Heavy" panose="00000A00000000000000" pitchFamily="50" charset="0"/>
                <a:ea typeface="Poppins"/>
                <a:cs typeface="Poppins"/>
                <a:sym typeface="Poppins"/>
              </a:rPr>
              <a:t>धन्यवाद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5102BC-E4D7-410F-BF2F-E2EC79F5D97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547510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C52-CA45-4602-8DAA-3E7DC10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1618-AF6D-4C34-9F2E-A404C740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6CC-E3E8-4D56-AEF3-C159EA4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159D-7D56-4707-B510-0E52D1EA4214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7431-2025-413A-800A-E9BFED1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1D87-73EC-447B-BCAD-55A8AA7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6CE3-1D1E-4DC0-8DC6-C52D6B5B035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731452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627-D133-844B-AB1B-F9FD5C088FA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7E5D-6098-0746-9C5C-63C315540D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0012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98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&amp; Table ">
  <p:cSld name="1_Title &amp; Table 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371475" y="379414"/>
            <a:ext cx="11412539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ftr" idx="11"/>
          </p:nvPr>
        </p:nvSpPr>
        <p:spPr>
          <a:xfrm>
            <a:off x="371475" y="601822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Google Shape;347;p48"/>
          <p:cNvSpPr txBox="1">
            <a:spLocks noGrp="1"/>
          </p:cNvSpPr>
          <p:nvPr>
            <p:ph type="sldNum" idx="12"/>
          </p:nvPr>
        </p:nvSpPr>
        <p:spPr>
          <a:xfrm>
            <a:off x="5658966" y="6018227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2F30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lSlideMaster.1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004649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AD1-8CEC-8046-8639-E994943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8EC7-A888-624C-8577-C7CFD742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3DF8-D2A0-A843-8040-0454726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D98-1ACE-2249-9B9C-A26DA6F710B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40A-0341-7D4C-95F6-19BE099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229D-6483-1445-8730-900A7E9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528510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1750939"/>
            <a:ext cx="2895600" cy="28956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879124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6225" y="1416949"/>
            <a:ext cx="4024106" cy="4024102"/>
          </a:xfrm>
          <a:prstGeom prst="rect">
            <a:avLst/>
          </a:prstGeom>
        </p:spPr>
      </p:pic>
      <p:sp>
        <p:nvSpPr>
          <p:cNvPr id="2" name="flSlideMaster.1_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684882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98878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55A0EC2-8758-213C-30D7-A8BE857B70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51806"/>
            <a:ext cx="1724400" cy="1724400"/>
          </a:xfrm>
          <a:prstGeom prst="rect">
            <a:avLst/>
          </a:prstGeom>
        </p:spPr>
      </p:pic>
      <p:sp>
        <p:nvSpPr>
          <p:cNvPr id="3" name="flSlideMaster.1_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825526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Graphic 3">
            <a:extLst>
              <a:ext uri="{FF2B5EF4-FFF2-40B4-BE49-F238E27FC236}">
                <a16:creationId xmlns:a16="http://schemas.microsoft.com/office/drawing/2014/main" id="{0CB7E012-CAD3-A61A-484A-6AB680190B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4" name="flSlideMaster.1_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102070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26" y="69826"/>
            <a:ext cx="1635758" cy="1635758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898218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DF89C08-7F41-061D-B91F-CE1B568B75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0" y="72898"/>
            <a:ext cx="1589662" cy="1332511"/>
          </a:xfrm>
          <a:prstGeom prst="rect">
            <a:avLst/>
          </a:prstGeom>
        </p:spPr>
      </p:pic>
      <p:sp>
        <p:nvSpPr>
          <p:cNvPr id="4" name="flSlideMaster.1_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566161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5" name="flSlideMaster.1_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3483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20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A1E41892-3561-A602-00CF-67CD61AE15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2" name="flSlideMaster.1_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25467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04B162B4-2B2B-FF9A-D24C-B1568672B1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700" y="5541299"/>
            <a:ext cx="1316701" cy="1316701"/>
          </a:xfrm>
          <a:prstGeom prst="rect">
            <a:avLst/>
          </a:prstGeom>
        </p:spPr>
      </p:pic>
      <p:sp>
        <p:nvSpPr>
          <p:cNvPr id="5" name="flSlideMaster.1_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861452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FB61337-9E02-4544-A198-C6160F1B37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13" y="5371020"/>
            <a:ext cx="1398957" cy="1172655"/>
          </a:xfrm>
          <a:prstGeom prst="rect">
            <a:avLst/>
          </a:prstGeom>
        </p:spPr>
      </p:pic>
      <p:sp>
        <p:nvSpPr>
          <p:cNvPr id="5" name="flSlideMaster.1_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463183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828AC15-A8BA-01C1-DCE7-7CE90B4D4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1_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348780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265CD1A-D367-9B2E-3D34-F824D6126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lSlideMaster.1_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37862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A31B50A-3493-858F-A5DD-3E8B3BB736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3" name="flSlideMaster.1_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967415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0B6857-CC8B-0669-3D1F-494995551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621514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3268046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AB18DA-DFE2-8028-95B1-EB8AA49E1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326589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F7A360-6995-4E52-61F7-9BD109E04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lSlideMaster.1_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1197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40FA665-0532-5ADD-3D5A-FAFEEFCA2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SlideMaster.1_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385249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6305B43-7FB3-4F73-C13A-20B546490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843722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DFA20BB-B8A9-EA8C-9804-A88674547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750155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AF935BE-C37B-98B0-618C-77939F3CA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348192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B80C786-233A-883A-8FF4-8E3425EE9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5531947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392CF58-A1E3-F582-30BE-8B57AB725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189632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8107A3D-94F3-D586-D7D2-DB8EA7173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lSlideMaster.3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92250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187C8C3-FC2E-38F3-31AE-EF94BD8DF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895764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75564BC-2047-01B4-244E-A312FC8C0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graph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465064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2B947BF-857E-8355-8125-49CCFC33F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2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3408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81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2E93D34-A8AC-4657-40E8-AEFB26018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024829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9AC9BDC-490F-5E40-30A2-BEA7BC195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1_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426316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09292B4-C7D5-D9E5-F234-70169BB59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4430055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100F12E-3707-8269-C599-C1422F739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805562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0C7A010-E753-8DCF-C2A3-3E111F702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9824373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0C1196A-864E-E375-7FCB-39165B07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74866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87B019D-DCB1-1533-4EDE-745F812D2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20707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59ABF87-6389-44A3-6E8F-D1896EF8E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6" name="flSlideMaster.1_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9788231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FF4394D-A1F7-72CF-4FAF-2895E462B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here…</a:t>
            </a:r>
            <a:endParaRPr lang="en-IN"/>
          </a:p>
        </p:txBody>
      </p:sp>
      <p:sp>
        <p:nvSpPr>
          <p:cNvPr id="5" name="flSlideMaster.1_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937881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512DE78-F15C-C883-D570-C4516A4EC1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74" y="6100048"/>
            <a:ext cx="675951" cy="566606"/>
          </a:xfrm>
          <a:prstGeom prst="rect">
            <a:avLst/>
          </a:prstGeom>
        </p:spPr>
      </p:pic>
      <p:sp>
        <p:nvSpPr>
          <p:cNvPr id="2" name="flSlideMaster.1_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4390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5.xml"/><Relationship Id="rId42" Type="http://schemas.openxmlformats.org/officeDocument/2006/relationships/slideLayout" Target="../slideLayouts/slideLayout56.xml"/><Relationship Id="rId47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77.xml"/><Relationship Id="rId68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98.xml"/><Relationship Id="rId89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67.xml"/><Relationship Id="rId58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88.xml"/><Relationship Id="rId79" Type="http://schemas.openxmlformats.org/officeDocument/2006/relationships/slideLayout" Target="../slideLayouts/slideLayout93.xml"/><Relationship Id="rId5" Type="http://schemas.openxmlformats.org/officeDocument/2006/relationships/slideLayout" Target="../slideLayouts/slideLayout19.xml"/><Relationship Id="rId90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78.xml"/><Relationship Id="rId69" Type="http://schemas.openxmlformats.org/officeDocument/2006/relationships/slideLayout" Target="../slideLayouts/slideLayout83.xml"/><Relationship Id="rId8" Type="http://schemas.openxmlformats.org/officeDocument/2006/relationships/slideLayout" Target="../slideLayouts/slideLayout22.xml"/><Relationship Id="rId51" Type="http://schemas.openxmlformats.org/officeDocument/2006/relationships/slideLayout" Target="../slideLayouts/slideLayout65.xml"/><Relationship Id="rId72" Type="http://schemas.openxmlformats.org/officeDocument/2006/relationships/slideLayout" Target="../slideLayouts/slideLayout86.xml"/><Relationship Id="rId80" Type="http://schemas.openxmlformats.org/officeDocument/2006/relationships/slideLayout" Target="../slideLayouts/slideLayout94.xml"/><Relationship Id="rId85" Type="http://schemas.openxmlformats.org/officeDocument/2006/relationships/slideLayout" Target="../slideLayouts/slideLayout99.xml"/><Relationship Id="rId93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Relationship Id="rId46" Type="http://schemas.openxmlformats.org/officeDocument/2006/relationships/slideLayout" Target="../slideLayouts/slideLayout60.xml"/><Relationship Id="rId59" Type="http://schemas.openxmlformats.org/officeDocument/2006/relationships/slideLayout" Target="../slideLayouts/slideLayout73.xml"/><Relationship Id="rId67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34.xml"/><Relationship Id="rId41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68.xml"/><Relationship Id="rId62" Type="http://schemas.openxmlformats.org/officeDocument/2006/relationships/slideLayout" Target="../slideLayouts/slideLayout76.xml"/><Relationship Id="rId70" Type="http://schemas.openxmlformats.org/officeDocument/2006/relationships/slideLayout" Target="../slideLayouts/slideLayout84.xml"/><Relationship Id="rId75" Type="http://schemas.openxmlformats.org/officeDocument/2006/relationships/slideLayout" Target="../slideLayouts/slideLayout89.xml"/><Relationship Id="rId83" Type="http://schemas.openxmlformats.org/officeDocument/2006/relationships/slideLayout" Target="../slideLayouts/slideLayout97.xml"/><Relationship Id="rId88" Type="http://schemas.openxmlformats.org/officeDocument/2006/relationships/slideLayout" Target="../slideLayouts/slideLayout102.xml"/><Relationship Id="rId91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49" Type="http://schemas.openxmlformats.org/officeDocument/2006/relationships/slideLayout" Target="../slideLayouts/slideLayout63.xml"/><Relationship Id="rId57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58.xml"/><Relationship Id="rId52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74.xml"/><Relationship Id="rId65" Type="http://schemas.openxmlformats.org/officeDocument/2006/relationships/slideLayout" Target="../slideLayouts/slideLayout79.xml"/><Relationship Id="rId73" Type="http://schemas.openxmlformats.org/officeDocument/2006/relationships/slideLayout" Target="../slideLayouts/slideLayout87.xml"/><Relationship Id="rId78" Type="http://schemas.openxmlformats.org/officeDocument/2006/relationships/slideLayout" Target="../slideLayouts/slideLayout92.xml"/><Relationship Id="rId81" Type="http://schemas.openxmlformats.org/officeDocument/2006/relationships/slideLayout" Target="../slideLayouts/slideLayout95.xml"/><Relationship Id="rId86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64.xml"/><Relationship Id="rId55" Type="http://schemas.openxmlformats.org/officeDocument/2006/relationships/slideLayout" Target="../slideLayouts/slideLayout69.xml"/><Relationship Id="rId7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21.xml"/><Relationship Id="rId71" Type="http://schemas.openxmlformats.org/officeDocument/2006/relationships/slideLayout" Target="../slideLayouts/slideLayout85.xml"/><Relationship Id="rId9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54.xml"/><Relationship Id="rId45" Type="http://schemas.openxmlformats.org/officeDocument/2006/relationships/slideLayout" Target="../slideLayouts/slideLayout59.xml"/><Relationship Id="rId66" Type="http://schemas.openxmlformats.org/officeDocument/2006/relationships/slideLayout" Target="../slideLayouts/slideLayout80.xml"/><Relationship Id="rId87" Type="http://schemas.openxmlformats.org/officeDocument/2006/relationships/slideLayout" Target="../slideLayouts/slideLayout101.xml"/><Relationship Id="rId61" Type="http://schemas.openxmlformats.org/officeDocument/2006/relationships/slideLayout" Target="../slideLayouts/slideLayout75.xml"/><Relationship Id="rId82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56" Type="http://schemas.openxmlformats.org/officeDocument/2006/relationships/slideLayout" Target="../slideLayouts/slideLayout70.xml"/><Relationship Id="rId77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723C-2B84-4AD1-B338-065C9CDD1FF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phic 3"/>
          <p:cNvPicPr>
            <a:picLocks noChangeAspect="1"/>
          </p:cNvPicPr>
          <p:nvPr userDrawn="1"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5349" y="5719062"/>
            <a:ext cx="994486" cy="9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1475" y="379413"/>
            <a:ext cx="1141253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1475" y="1376363"/>
            <a:ext cx="11412538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9438" y="6018213"/>
            <a:ext cx="873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tx2"/>
                </a:solidFill>
                <a:latin typeface="Vi" panose="00000500000000000000" pitchFamily="50" charset="0"/>
              </a:defRPr>
            </a:lvl1pPr>
          </a:lstStyle>
          <a:p>
            <a:pPr>
              <a:defRPr/>
            </a:pPr>
            <a:fld id="{45644A2E-D16A-413D-A6D0-DB8AAB391C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4697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16" r:id="rId52"/>
    <p:sldLayoutId id="2147483717" r:id="rId53"/>
    <p:sldLayoutId id="2147483718" r:id="rId54"/>
    <p:sldLayoutId id="2147483719" r:id="rId55"/>
    <p:sldLayoutId id="2147483720" r:id="rId56"/>
    <p:sldLayoutId id="2147483721" r:id="rId57"/>
    <p:sldLayoutId id="2147483722" r:id="rId58"/>
    <p:sldLayoutId id="2147483723" r:id="rId59"/>
    <p:sldLayoutId id="2147483724" r:id="rId60"/>
    <p:sldLayoutId id="2147483725" r:id="rId61"/>
    <p:sldLayoutId id="2147483726" r:id="rId62"/>
    <p:sldLayoutId id="2147483727" r:id="rId63"/>
    <p:sldLayoutId id="2147483728" r:id="rId64"/>
    <p:sldLayoutId id="2147483729" r:id="rId65"/>
    <p:sldLayoutId id="2147483730" r:id="rId66"/>
    <p:sldLayoutId id="2147483731" r:id="rId67"/>
    <p:sldLayoutId id="2147483732" r:id="rId68"/>
    <p:sldLayoutId id="2147483733" r:id="rId69"/>
    <p:sldLayoutId id="2147483734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40" r:id="rId76"/>
    <p:sldLayoutId id="2147483741" r:id="rId77"/>
    <p:sldLayoutId id="2147483742" r:id="rId78"/>
    <p:sldLayoutId id="2147483743" r:id="rId79"/>
    <p:sldLayoutId id="2147483744" r:id="rId80"/>
    <p:sldLayoutId id="2147483745" r:id="rId81"/>
    <p:sldLayoutId id="2147483746" r:id="rId82"/>
    <p:sldLayoutId id="2147483747" r:id="rId83"/>
    <p:sldLayoutId id="2147483748" r:id="rId84"/>
    <p:sldLayoutId id="2147483749" r:id="rId85"/>
    <p:sldLayoutId id="2147483750" r:id="rId86"/>
    <p:sldLayoutId id="2147483751" r:id="rId87"/>
    <p:sldLayoutId id="2147483752" r:id="rId88"/>
    <p:sldLayoutId id="2147483753" r:id="rId89"/>
    <p:sldLayoutId id="2147483754" r:id="rId90"/>
    <p:sldLayoutId id="2147483755" r:id="rId9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062E8-6902-1F3D-CAD6-4D3CD9AAD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/>
                <a:ea typeface="+mn-ea"/>
                <a:cs typeface="+mn-cs"/>
              </a:rPr>
              <a:t>Vodafone Idea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99515-BB08-C616-1568-6F701B68E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844A-6168-4B93-B09A-45625C485E75}" type="slidenum">
              <a:rPr kumimoji="0" lang="en-I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 panose="00000500000000000000" pitchFamily="50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alt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5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92728" y="1254558"/>
            <a:ext cx="1048702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B1325A-4F18-4FAA-8DA9-82F976B0B6BE}"/>
              </a:ext>
            </a:extLst>
          </p:cNvPr>
          <p:cNvSpPr txBox="1"/>
          <p:nvPr/>
        </p:nvSpPr>
        <p:spPr>
          <a:xfrm>
            <a:off x="1514764" y="221673"/>
            <a:ext cx="8072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In internal Notes Secondary team communication are maintained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2526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11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Vi" panose="00000500000000000000"/>
              </a:rPr>
              <a:t>Smart Central Case Management Portal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17CF9-2324-48BC-A88A-A302A5FA5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76337"/>
            <a:ext cx="10629900" cy="4505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5604A-9575-4326-A792-CEBBA309AA9B}"/>
              </a:ext>
            </a:extLst>
          </p:cNvPr>
          <p:cNvSpPr txBox="1"/>
          <p:nvPr/>
        </p:nvSpPr>
        <p:spPr>
          <a:xfrm>
            <a:off x="1440873" y="286327"/>
            <a:ext cx="497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Home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8956F-F2A1-467E-8779-2071AF99227E}"/>
              </a:ext>
            </a:extLst>
          </p:cNvPr>
          <p:cNvSpPr txBox="1"/>
          <p:nvPr/>
        </p:nvSpPr>
        <p:spPr>
          <a:xfrm>
            <a:off x="5116945" y="951345"/>
            <a:ext cx="636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Management is the portal where we can see the customer-raised Ticket portal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6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0" y="1047173"/>
            <a:ext cx="11587514" cy="5436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D1410-9B20-443D-814E-F88856E5B4B9}"/>
              </a:ext>
            </a:extLst>
          </p:cNvPr>
          <p:cNvSpPr txBox="1"/>
          <p:nvPr/>
        </p:nvSpPr>
        <p:spPr>
          <a:xfrm>
            <a:off x="1366981" y="332509"/>
            <a:ext cx="572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Overview where all the cases will be reflect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68406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4456" y="967076"/>
            <a:ext cx="11643087" cy="5513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434CCF-32AB-4DE8-82F7-927705AA5732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Ticket Details can be visible in the View case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10225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1406" y="946582"/>
            <a:ext cx="11729187" cy="5509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7160B7-61B3-49D6-85C2-8827527D0E26}"/>
              </a:ext>
            </a:extLst>
          </p:cNvPr>
          <p:cNvSpPr txBox="1"/>
          <p:nvPr/>
        </p:nvSpPr>
        <p:spPr>
          <a:xfrm>
            <a:off x="1219200" y="201727"/>
            <a:ext cx="8044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Details Section you will see the customer detail and case back history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18734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21854" y="1046885"/>
            <a:ext cx="11148291" cy="53631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21772-6D4A-45ED-A08F-91FFD48C2B24}"/>
              </a:ext>
            </a:extLst>
          </p:cNvPr>
          <p:cNvSpPr txBox="1"/>
          <p:nvPr/>
        </p:nvSpPr>
        <p:spPr>
          <a:xfrm>
            <a:off x="1163782" y="190934"/>
            <a:ext cx="991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If any attachments is given by the customer will be reflected in Document section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8837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59710" y="1059004"/>
            <a:ext cx="9818254" cy="5184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284056-9B67-4871-A405-D581595FEA7A}"/>
              </a:ext>
            </a:extLst>
          </p:cNvPr>
          <p:cNvSpPr txBox="1"/>
          <p:nvPr/>
        </p:nvSpPr>
        <p:spPr>
          <a:xfrm>
            <a:off x="258618" y="1330036"/>
            <a:ext cx="1653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history section, you will see the transaction done by the L1 Team.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2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6" y="1376219"/>
            <a:ext cx="11324088" cy="4867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DAE908-BC2B-4583-AD26-34A288A8A6EF}"/>
              </a:ext>
            </a:extLst>
          </p:cNvPr>
          <p:cNvSpPr txBox="1"/>
          <p:nvPr/>
        </p:nvSpPr>
        <p:spPr>
          <a:xfrm>
            <a:off x="1496291" y="267855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In Customer note, customer communication will be reflecting 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15459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111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Vi</vt:lpstr>
      <vt:lpstr>Vi Heavy</vt:lpstr>
      <vt:lpstr>vodafone rg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Management</dc:title>
  <dc:creator>KSHITIJA RANDIVE</dc:creator>
  <cp:lastModifiedBy>Rutuja Randive</cp:lastModifiedBy>
  <cp:revision>6</cp:revision>
  <dcterms:created xsi:type="dcterms:W3CDTF">2024-10-29T11:55:11Z</dcterms:created>
  <dcterms:modified xsi:type="dcterms:W3CDTF">2024-11-13T17:54:22Z</dcterms:modified>
</cp:coreProperties>
</file>