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309" r:id="rId3"/>
    <p:sldId id="257" r:id="rId4"/>
    <p:sldId id="258" r:id="rId5"/>
    <p:sldId id="259" r:id="rId6"/>
    <p:sldId id="260" r:id="rId7"/>
    <p:sldId id="261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9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png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tif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tif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498850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9358" y="1562170"/>
            <a:ext cx="3273286" cy="327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71475" y="643572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659438" y="6435725"/>
            <a:ext cx="8731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01844A-6168-4B93-B09A-45625C485E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0539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1E61D4-A86A-4B82-BFF9-193A1A8CAA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BEE6AF0-5ACF-BF7C-E759-25AF6A4E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7306" y="5367129"/>
            <a:ext cx="1490868" cy="14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2276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09932" y="5582479"/>
            <a:ext cx="1300438" cy="13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51B3AC-4440-4252-A638-79E3B83EBF5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874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C0A7-70D5-4EB2-9616-4A72BB8AC9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2196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/>
          </p:cNvCxnSpPr>
          <p:nvPr userDrawn="1"/>
        </p:nvCxnSpPr>
        <p:spPr>
          <a:xfrm>
            <a:off x="371475" y="1677988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7D8AE-4000-4F00-A2F1-B5CD591C741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8179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7D840-48E1-4C31-8B48-24118090F33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731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B0A2-82D6-472C-8DF6-32DF8037926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59356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0081-FB01-4896-BA2F-5D5045E8C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50231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>
            <a:cxnSpLocks/>
          </p:cNvCxnSpPr>
          <p:nvPr userDrawn="1"/>
        </p:nvCxnSpPr>
        <p:spPr>
          <a:xfrm>
            <a:off x="6096000" y="1841500"/>
            <a:ext cx="0" cy="38195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2671E-4494-47E7-891D-3FD1D7BFE24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01844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/>
          <p:nvPr userDrawn="1"/>
        </p:nvSpPr>
        <p:spPr>
          <a:xfrm>
            <a:off x="6453188" y="3471863"/>
            <a:ext cx="5330825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371475" y="3471863"/>
            <a:ext cx="5332413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014C-E9C4-403E-BB28-FBFFD55ECB2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9017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1475" y="1376363"/>
            <a:ext cx="5332413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11"/>
          <p:cNvSpPr/>
          <p:nvPr userDrawn="1"/>
        </p:nvSpPr>
        <p:spPr>
          <a:xfrm>
            <a:off x="6453188" y="1376363"/>
            <a:ext cx="533082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8C5F6-1CC5-48DE-B8FE-D27366FF3BE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9" name="flSlideMaster.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5469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76492" y="1407111"/>
            <a:ext cx="4043778" cy="40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7A12FE-AA6F-4ADB-AFB0-8233D77C2C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29199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373063" y="2225675"/>
            <a:ext cx="5329237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2"/>
          <p:cNvSpPr/>
          <p:nvPr userDrawn="1"/>
        </p:nvSpPr>
        <p:spPr>
          <a:xfrm>
            <a:off x="6453188" y="2225675"/>
            <a:ext cx="5330825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3F8B1-00B6-4A59-A477-8BAFAC579D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24627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0FBFD-72C4-43BE-A56F-2EBF10AADC4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74810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6E57-7682-4AB1-938A-FC7E89AA28A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5626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 userDrawn="1"/>
        </p:nvSpPr>
        <p:spPr>
          <a:xfrm>
            <a:off x="371475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3"/>
          <p:cNvSpPr/>
          <p:nvPr userDrawn="1"/>
        </p:nvSpPr>
        <p:spPr>
          <a:xfrm>
            <a:off x="4324350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3" name="Rectangle 17"/>
          <p:cNvSpPr/>
          <p:nvPr userDrawn="1"/>
        </p:nvSpPr>
        <p:spPr>
          <a:xfrm>
            <a:off x="8291513" y="3471863"/>
            <a:ext cx="3492500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Content Placeholder 2"/>
          <p:cNvSpPr>
            <a:spLocks noGrp="1"/>
          </p:cNvSpPr>
          <p:nvPr>
            <p:ph sz="half" idx="2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5A17-D79F-4785-8856-518C236B74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93747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371475" y="1376363"/>
            <a:ext cx="3494088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10"/>
          <p:cNvSpPr/>
          <p:nvPr userDrawn="1"/>
        </p:nvSpPr>
        <p:spPr>
          <a:xfrm>
            <a:off x="4329113" y="1376363"/>
            <a:ext cx="3494087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1"/>
          <p:cNvSpPr/>
          <p:nvPr userDrawn="1"/>
        </p:nvSpPr>
        <p:spPr>
          <a:xfrm>
            <a:off x="8286750" y="1376363"/>
            <a:ext cx="3494088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E3E8A-FF1D-4BC9-81C9-8D03D59FA9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46691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373063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4"/>
          <p:cNvSpPr/>
          <p:nvPr userDrawn="1"/>
        </p:nvSpPr>
        <p:spPr>
          <a:xfrm>
            <a:off x="4332288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4" name="Rectangle 18"/>
          <p:cNvSpPr/>
          <p:nvPr userDrawn="1"/>
        </p:nvSpPr>
        <p:spPr>
          <a:xfrm>
            <a:off x="8293100" y="2174875"/>
            <a:ext cx="3490913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0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Content Placeholder 2"/>
          <p:cNvSpPr>
            <a:spLocks noGrp="1"/>
          </p:cNvSpPr>
          <p:nvPr>
            <p:ph sz="half" idx="2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429B6-5F81-4E59-AB75-CE394CA9A3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2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13341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5332413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4"/>
            <a:ext cx="4703618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D104-5D45-4191-929A-55714BBE378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2825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6096000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4" y="1376364"/>
            <a:ext cx="5153025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2413" y="1376364"/>
            <a:ext cx="5151600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A64A2-CA26-474D-B89E-462418EB38F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933759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D3E39-4E99-4BCD-8144-0F383F9CD5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49158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7"/>
          <p:cNvCxnSpPr>
            <a:cxnSpLocks/>
          </p:cNvCxnSpPr>
          <p:nvPr userDrawn="1"/>
        </p:nvCxnSpPr>
        <p:spPr>
          <a:xfrm>
            <a:off x="371475" y="2673350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 rot="10800000">
            <a:off x="2428875" y="1376363"/>
            <a:ext cx="5257800" cy="1292225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rapezoid 10"/>
          <p:cNvSpPr/>
          <p:nvPr/>
        </p:nvSpPr>
        <p:spPr>
          <a:xfrm rot="10800000">
            <a:off x="3108325" y="2684463"/>
            <a:ext cx="3902075" cy="147320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8" name="Trapezoid 13"/>
          <p:cNvSpPr/>
          <p:nvPr/>
        </p:nvSpPr>
        <p:spPr>
          <a:xfrm rot="10800000">
            <a:off x="3870325" y="4173538"/>
            <a:ext cx="2368550" cy="1084262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371475" y="4157663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3503613" y="5264150"/>
            <a:ext cx="3101975" cy="40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1" name="Right Brace 33"/>
          <p:cNvSpPr/>
          <p:nvPr userDrawn="1"/>
        </p:nvSpPr>
        <p:spPr>
          <a:xfrm>
            <a:off x="10602913" y="1473200"/>
            <a:ext cx="420687" cy="2505075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ight Brace 36"/>
          <p:cNvSpPr/>
          <p:nvPr userDrawn="1"/>
        </p:nvSpPr>
        <p:spPr>
          <a:xfrm>
            <a:off x="10602913" y="4213225"/>
            <a:ext cx="420687" cy="1095375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2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3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88B9-8593-45B0-8CBD-977DE2DCD9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0604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4207" b="12407"/>
          <a:stretch>
            <a:fillRect/>
          </a:stretch>
        </p:blipFill>
        <p:spPr bwMode="auto">
          <a:xfrm>
            <a:off x="6392863" y="0"/>
            <a:ext cx="5799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366" y="16829"/>
            <a:ext cx="1725294" cy="172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1CDAF-8B84-4F8E-8DFC-F34789D186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93783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89B84-55F2-4715-85AE-DC26B5661B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96186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>
            <a:cxnSpLocks/>
          </p:cNvCxnSpPr>
          <p:nvPr userDrawn="1"/>
        </p:nvCxnSpPr>
        <p:spPr>
          <a:xfrm>
            <a:off x="4395788" y="1366838"/>
            <a:ext cx="0" cy="42941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FB64-19BE-4737-8591-921A6428E16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73111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70FD-739F-49BF-977E-D91877845BE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12441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85262-1B17-4AF3-BB07-A717725F19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15255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B578E-FDD6-4976-ABFE-D9757C0AD8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793532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95DD-CC51-4160-BEA6-C63400E81E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95828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/>
          <p:nvPr userDrawn="1"/>
        </p:nvSpPr>
        <p:spPr>
          <a:xfrm>
            <a:off x="371475" y="1376363"/>
            <a:ext cx="3286125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19" name="Rectangle 6"/>
          <p:cNvSpPr/>
          <p:nvPr userDrawn="1"/>
        </p:nvSpPr>
        <p:spPr>
          <a:xfrm>
            <a:off x="371475" y="2252663"/>
            <a:ext cx="3286125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1" name="Rectangle 7"/>
          <p:cNvSpPr/>
          <p:nvPr userDrawn="1"/>
        </p:nvSpPr>
        <p:spPr>
          <a:xfrm>
            <a:off x="371475" y="3127375"/>
            <a:ext cx="3286125" cy="782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3" name="Rectangle 8"/>
          <p:cNvSpPr/>
          <p:nvPr userDrawn="1"/>
        </p:nvSpPr>
        <p:spPr>
          <a:xfrm>
            <a:off x="371475" y="4003675"/>
            <a:ext cx="3286125" cy="781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5" name="Rectangle 9"/>
          <p:cNvSpPr/>
          <p:nvPr userDrawn="1"/>
        </p:nvSpPr>
        <p:spPr>
          <a:xfrm>
            <a:off x="371475" y="4879975"/>
            <a:ext cx="3286125" cy="781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7" name="Rectangle 17"/>
          <p:cNvSpPr/>
          <p:nvPr userDrawn="1"/>
        </p:nvSpPr>
        <p:spPr>
          <a:xfrm>
            <a:off x="3763963" y="13763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Rectangle 20"/>
          <p:cNvSpPr/>
          <p:nvPr userDrawn="1"/>
        </p:nvSpPr>
        <p:spPr>
          <a:xfrm>
            <a:off x="3763963" y="22526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0" name="Rectangle 22"/>
          <p:cNvSpPr/>
          <p:nvPr userDrawn="1"/>
        </p:nvSpPr>
        <p:spPr>
          <a:xfrm>
            <a:off x="3763963" y="3130550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1" name="Rectangle 24"/>
          <p:cNvSpPr/>
          <p:nvPr userDrawn="1"/>
        </p:nvSpPr>
        <p:spPr>
          <a:xfrm>
            <a:off x="3763963" y="40036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ectangle 26"/>
          <p:cNvSpPr/>
          <p:nvPr userDrawn="1"/>
        </p:nvSpPr>
        <p:spPr>
          <a:xfrm>
            <a:off x="3763963" y="48799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07E5-FC38-45F7-8BA2-52357E8E46C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86228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1" name="Content Placeholder 5"/>
          <p:cNvSpPr>
            <a:spLocks noGrp="1"/>
          </p:cNvSpPr>
          <p:nvPr>
            <p:ph sz="quarter" idx="13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5D5D-0EEF-49C9-A576-17C79B4D3F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23193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62861" y="5696330"/>
            <a:ext cx="980316" cy="98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dia Placeholder 10"/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IN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72563-1B9E-49A1-AB4F-922E6AD532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79111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5" y="125415"/>
            <a:ext cx="631820" cy="63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8798-8E4C-48C6-83C2-9A20081AA39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1327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0" t="34666" r="5093" b="16112"/>
          <a:stretch>
            <a:fillRect/>
          </a:stretch>
        </p:blipFill>
        <p:spPr bwMode="auto">
          <a:xfrm>
            <a:off x="5059363" y="2908300"/>
            <a:ext cx="7132637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0" y="6016625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E68E7C-D194-4302-BA94-B2BFC5B01E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CB6D7AC-41DE-B6EC-0BCD-E47BF6E9C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5" y="33338"/>
            <a:ext cx="1724400" cy="1724400"/>
          </a:xfrm>
          <a:prstGeom prst="rect">
            <a:avLst/>
          </a:prstGeom>
        </p:spPr>
      </p:pic>
      <p:sp>
        <p:nvSpPr>
          <p:cNvPr id="3" name="flSlideMaster.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322886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8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2" y="125412"/>
            <a:ext cx="631826" cy="6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16198-372E-4156-92D1-AA150CEE5D5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899128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25B77-8C36-485B-8521-D43DD8BDEA6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810467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47738" y="1658374"/>
            <a:ext cx="10296525" cy="2715898"/>
          </a:xfrm>
        </p:spPr>
        <p:txBody>
          <a:bodyPr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C0128B-3F8F-4EDF-9D14-EEB153A99B8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733094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407;p65"/>
          <p:cNvSpPr txBox="1">
            <a:spLocks noChangeArrowheads="1"/>
          </p:cNvSpPr>
          <p:nvPr userDrawn="1"/>
        </p:nvSpPr>
        <p:spPr bwMode="auto">
          <a:xfrm>
            <a:off x="1839913" y="1071563"/>
            <a:ext cx="82835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defRPr/>
            </a:pPr>
            <a:r>
              <a:rPr lang="en-US" altLang="en-US" sz="8800" b="1">
                <a:solidFill>
                  <a:srgbClr val="FFFFFF"/>
                </a:solidFill>
                <a:latin typeface="Vi Heavy" panose="00000A00000000000000" pitchFamily="50" charset="0"/>
                <a:ea typeface="Poppins"/>
                <a:cs typeface="Poppins"/>
                <a:sym typeface="Poppins"/>
              </a:rPr>
              <a:t>धन्यवाद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5102BC-E4D7-410F-BF2F-E2EC79F5D97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359980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C52-CA45-4602-8DAA-3E7DC10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1618-AF6D-4C34-9F2E-A404C740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6CC-E3E8-4D56-AEF3-C159EA4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159D-7D56-4707-B510-0E52D1EA4214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7431-2025-413A-800A-E9BFED1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1D87-73EC-447B-BCAD-55A8AA7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6CE3-1D1E-4DC0-8DC6-C52D6B5B035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029412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627-D133-844B-AB1B-F9FD5C088FA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7E5D-6098-0746-9C5C-63C315540D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856721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&amp; Table ">
  <p:cSld name="1_Title &amp; Table 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371475" y="379414"/>
            <a:ext cx="11412539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ftr" idx="11"/>
          </p:nvPr>
        </p:nvSpPr>
        <p:spPr>
          <a:xfrm>
            <a:off x="371475" y="601822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Google Shape;347;p48"/>
          <p:cNvSpPr txBox="1">
            <a:spLocks noGrp="1"/>
          </p:cNvSpPr>
          <p:nvPr>
            <p:ph type="sldNum" idx="12"/>
          </p:nvPr>
        </p:nvSpPr>
        <p:spPr>
          <a:xfrm>
            <a:off x="5658966" y="6018227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2F30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lSlideMaster.1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523013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AD1-8CEC-8046-8639-E994943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8EC7-A888-624C-8577-C7CFD742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3DF8-D2A0-A843-8040-0454726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D98-1ACE-2249-9B9C-A26DA6F710B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40A-0341-7D4C-95F6-19BE099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229D-6483-1445-8730-900A7E9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992409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1750939"/>
            <a:ext cx="2895600" cy="28956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000033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6225" y="1416949"/>
            <a:ext cx="4024106" cy="4024102"/>
          </a:xfrm>
          <a:prstGeom prst="rect">
            <a:avLst/>
          </a:prstGeom>
        </p:spPr>
      </p:pic>
      <p:sp>
        <p:nvSpPr>
          <p:cNvPr id="2" name="flSlideMaster.1_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583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9" t="29855" r="10207" b="6419"/>
          <a:stretch>
            <a:fillRect/>
          </a:stretch>
        </p:blipFill>
        <p:spPr bwMode="auto">
          <a:xfrm>
            <a:off x="5948363" y="1379538"/>
            <a:ext cx="62436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16525" y="6018213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32EF38-84D5-417F-96B6-6ECE02B359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90339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551541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55A0EC2-8758-213C-30D7-A8BE857B70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51806"/>
            <a:ext cx="1724400" cy="1724400"/>
          </a:xfrm>
          <a:prstGeom prst="rect">
            <a:avLst/>
          </a:prstGeom>
        </p:spPr>
      </p:pic>
      <p:sp>
        <p:nvSpPr>
          <p:cNvPr id="3" name="flSlideMaster.1_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693254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Graphic 3">
            <a:extLst>
              <a:ext uri="{FF2B5EF4-FFF2-40B4-BE49-F238E27FC236}">
                <a16:creationId xmlns:a16="http://schemas.microsoft.com/office/drawing/2014/main" id="{0CB7E012-CAD3-A61A-484A-6AB680190B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4" name="flSlideMaster.1_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761283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26" y="69826"/>
            <a:ext cx="1635758" cy="1635758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6488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DF89C08-7F41-061D-B91F-CE1B568B75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0" y="72898"/>
            <a:ext cx="1589662" cy="1332511"/>
          </a:xfrm>
          <a:prstGeom prst="rect">
            <a:avLst/>
          </a:prstGeom>
        </p:spPr>
      </p:pic>
      <p:sp>
        <p:nvSpPr>
          <p:cNvPr id="4" name="flSlideMaster.1_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440321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5" name="flSlideMaster.1_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31172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A1E41892-3561-A602-00CF-67CD61AE15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2" name="flSlideMaster.1_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749412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04B162B4-2B2B-FF9A-D24C-B1568672B1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700" y="5541299"/>
            <a:ext cx="1316701" cy="1316701"/>
          </a:xfrm>
          <a:prstGeom prst="rect">
            <a:avLst/>
          </a:prstGeom>
        </p:spPr>
      </p:pic>
      <p:sp>
        <p:nvSpPr>
          <p:cNvPr id="5" name="flSlideMaster.1_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252013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FB61337-9E02-4544-A198-C6160F1B37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13" y="5371020"/>
            <a:ext cx="1398957" cy="1172655"/>
          </a:xfrm>
          <a:prstGeom prst="rect">
            <a:avLst/>
          </a:prstGeom>
        </p:spPr>
      </p:pic>
      <p:sp>
        <p:nvSpPr>
          <p:cNvPr id="5" name="flSlideMaster.1_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119479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828AC15-A8BA-01C1-DCE7-7CE90B4D4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1_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156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0" t="20313" r="12981" b="29874"/>
          <a:stretch>
            <a:fillRect/>
          </a:stretch>
        </p:blipFill>
        <p:spPr bwMode="auto">
          <a:xfrm>
            <a:off x="5661025" y="0"/>
            <a:ext cx="6530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87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24463" y="6057900"/>
            <a:ext cx="874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4AA932-34B0-4BA3-8258-0B8AC7E4FC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784225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265CD1A-D367-9B2E-3D34-F824D6126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lSlideMaster.1_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995048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A31B50A-3493-858F-A5DD-3E8B3BB736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3" name="flSlideMaster.1_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899215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0B6857-CC8B-0669-3D1F-494995551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70655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006251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AB18DA-DFE2-8028-95B1-EB8AA49E1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524269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F7A360-6995-4E52-61F7-9BD109E04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lSlideMaster.1_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523076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40FA665-0532-5ADD-3D5A-FAFEEFCA2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SlideMaster.1_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661516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6305B43-7FB3-4F73-C13A-20B546490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863594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DFA20BB-B8A9-EA8C-9804-A88674547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890984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AF935BE-C37B-98B0-618C-77939F3CA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627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5" t="30534" r="22433" b="13519"/>
          <a:stretch>
            <a:fillRect/>
          </a:stretch>
        </p:blipFill>
        <p:spPr bwMode="auto">
          <a:xfrm>
            <a:off x="6376988" y="0"/>
            <a:ext cx="5815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8EF910-769D-48B2-B576-3907E2227FB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B5630AD9-9B3D-D390-E2A0-227E85D73D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063340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B80C786-233A-883A-8FF4-8E3425EE9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01870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392CF58-A1E3-F582-30BE-8B57AB725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192053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8107A3D-94F3-D586-D7D2-DB8EA7173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lSlideMaster.3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209873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187C8C3-FC2E-38F3-31AE-EF94BD8DF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475597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75564BC-2047-01B4-244E-A312FC8C0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graph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345883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2B947BF-857E-8355-8125-49CCFC33F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2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341657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2E93D34-A8AC-4657-40E8-AEFB26018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949972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9AC9BDC-490F-5E40-30A2-BEA7BC195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1_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057462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09292B4-C7D5-D9E5-F234-70169BB59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9539130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100F12E-3707-8269-C599-C1422F739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2332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BF2D1D-69E3-41E0-BF8D-1BC802D8FCA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795131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0C7A010-E753-8DCF-C2A3-3E111F702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235252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0C1196A-864E-E375-7FCB-39165B07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786764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87B019D-DCB1-1533-4EDE-745F812D2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976963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59ABF87-6389-44A3-6E8F-D1896EF8E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6" name="flSlideMaster.1_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438799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FF4394D-A1F7-72CF-4FAF-2895E462B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here…</a:t>
            </a:r>
            <a:endParaRPr lang="en-IN"/>
          </a:p>
        </p:txBody>
      </p:sp>
      <p:sp>
        <p:nvSpPr>
          <p:cNvPr id="5" name="flSlideMaster.1_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812995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512DE78-F15C-C883-D570-C4516A4EC1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74" y="6100048"/>
            <a:ext cx="675951" cy="566606"/>
          </a:xfrm>
          <a:prstGeom prst="rect">
            <a:avLst/>
          </a:prstGeom>
        </p:spPr>
      </p:pic>
      <p:sp>
        <p:nvSpPr>
          <p:cNvPr id="2" name="flSlideMaster.1_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82840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13" y="32340"/>
            <a:ext cx="882646" cy="8826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" name="flSlideMaster.1_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626627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AE18FD-99A6-31B6-F26A-888016BF68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" y="111437"/>
            <a:ext cx="802351" cy="672559"/>
          </a:xfrm>
          <a:prstGeom prst="rect">
            <a:avLst/>
          </a:prstGeom>
        </p:spPr>
      </p:pic>
      <p:sp>
        <p:nvSpPr>
          <p:cNvPr id="2" name="flSlideMaster.1_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515348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C84A7B6-A734-E365-465D-A581D4E1C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1_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6719372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698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DB9D8C-CC3B-46AA-BC3B-300A87C304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273DC9F-6562-53DF-3939-CB4B45D40D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81550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>
                <a:solidFill>
                  <a:schemeClr val="lt1"/>
                </a:solidFill>
                <a:latin typeface="+mj-lt"/>
                <a:ea typeface="Poppins"/>
                <a:cs typeface="Poppins"/>
                <a:sym typeface="Poppins"/>
              </a:rPr>
              <a:t>धन्यवाद</a:t>
            </a:r>
            <a:endParaRPr sz="8800" b="1">
              <a:solidFill>
                <a:schemeClr val="lt1"/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  <p:sp>
        <p:nvSpPr>
          <p:cNvPr id="3" name="flSlideMaster.1_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559687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175C5FA-4CC0-1690-B90A-FA04253C2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and Content_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3445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phic 3"/>
          <p:cNvPicPr>
            <a:picLocks noChangeAspect="1"/>
          </p:cNvPicPr>
          <p:nvPr userDrawn="1"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5349" y="5719062"/>
            <a:ext cx="994486" cy="9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1475" y="379413"/>
            <a:ext cx="1141253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1475" y="1376363"/>
            <a:ext cx="11412538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9438" y="6018213"/>
            <a:ext cx="873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tx2"/>
                </a:solidFill>
                <a:latin typeface="Vi" panose="00000500000000000000" pitchFamily="50" charset="0"/>
              </a:defRPr>
            </a:lvl1pPr>
          </a:lstStyle>
          <a:p>
            <a:pPr>
              <a:defRPr/>
            </a:pPr>
            <a:fld id="{45644A2E-D16A-413D-A6D0-DB8AAB391C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9262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16" r:id="rId52"/>
    <p:sldLayoutId id="2147483717" r:id="rId53"/>
    <p:sldLayoutId id="2147483718" r:id="rId54"/>
    <p:sldLayoutId id="2147483719" r:id="rId55"/>
    <p:sldLayoutId id="2147483720" r:id="rId56"/>
    <p:sldLayoutId id="2147483721" r:id="rId57"/>
    <p:sldLayoutId id="2147483722" r:id="rId58"/>
    <p:sldLayoutId id="2147483723" r:id="rId59"/>
    <p:sldLayoutId id="2147483724" r:id="rId60"/>
    <p:sldLayoutId id="2147483725" r:id="rId61"/>
    <p:sldLayoutId id="2147483726" r:id="rId62"/>
    <p:sldLayoutId id="2147483727" r:id="rId63"/>
    <p:sldLayoutId id="2147483728" r:id="rId64"/>
    <p:sldLayoutId id="2147483729" r:id="rId65"/>
    <p:sldLayoutId id="2147483730" r:id="rId66"/>
    <p:sldLayoutId id="2147483731" r:id="rId67"/>
    <p:sldLayoutId id="2147483732" r:id="rId68"/>
    <p:sldLayoutId id="2147483733" r:id="rId69"/>
    <p:sldLayoutId id="2147483734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40" r:id="rId76"/>
    <p:sldLayoutId id="2147483741" r:id="rId77"/>
    <p:sldLayoutId id="2147483742" r:id="rId78"/>
    <p:sldLayoutId id="2147483743" r:id="rId79"/>
    <p:sldLayoutId id="2147483744" r:id="rId80"/>
    <p:sldLayoutId id="2147483745" r:id="rId81"/>
    <p:sldLayoutId id="2147483746" r:id="rId82"/>
    <p:sldLayoutId id="2147483747" r:id="rId83"/>
    <p:sldLayoutId id="2147483748" r:id="rId84"/>
    <p:sldLayoutId id="2147483749" r:id="rId85"/>
    <p:sldLayoutId id="2147483750" r:id="rId86"/>
    <p:sldLayoutId id="2147483751" r:id="rId87"/>
    <p:sldLayoutId id="2147483752" r:id="rId88"/>
    <p:sldLayoutId id="2147483753" r:id="rId89"/>
    <p:sldLayoutId id="2147483754" r:id="rId90"/>
    <p:sldLayoutId id="2147483755" r:id="rId9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062E8-6902-1F3D-CAD6-4D3CD9AAD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/>
                <a:ea typeface="+mn-ea"/>
                <a:cs typeface="+mn-cs"/>
              </a:rPr>
              <a:t>Vodafone Idea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99515-BB08-C616-1568-6F701B68E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844A-6168-4B93-B09A-45625C485E75}" type="slidenum">
              <a:rPr kumimoji="0" lang="en-I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 panose="00000500000000000000" pitchFamily="50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alt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5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5" y="1976726"/>
            <a:ext cx="7985125" cy="184943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Vi" panose="00000500000000000000"/>
              </a:rPr>
              <a:t>Network 360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5B60-B504-4454-8B85-95D6B75C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Vi"/>
              </a:rPr>
              <a:t>Login Page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3C5BE-7C1E-4031-9F13-755CB0C66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05" y="1376363"/>
            <a:ext cx="7867477" cy="4284662"/>
          </a:xfrm>
        </p:spPr>
      </p:pic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BEA831-1ED8-4F67-A872-8B5BE2A5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Vi"/>
              </a:rPr>
              <a:t>Home Page</a:t>
            </a:r>
            <a:br>
              <a:rPr lang="en-IN" dirty="0">
                <a:solidFill>
                  <a:srgbClr val="FF0000"/>
                </a:solidFill>
                <a:latin typeface="V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F0FB5-456D-48D1-B5E7-B93203936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05" y="1200583"/>
            <a:ext cx="8418217" cy="47570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7A900-C6B3-4B89-81A7-39F45C34711F}"/>
              </a:ext>
            </a:extLst>
          </p:cNvPr>
          <p:cNvSpPr txBox="1"/>
          <p:nvPr/>
        </p:nvSpPr>
        <p:spPr>
          <a:xfrm>
            <a:off x="1490166" y="2687528"/>
            <a:ext cx="3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BDA61-62A1-4901-A541-F292AC880B1C}"/>
              </a:ext>
            </a:extLst>
          </p:cNvPr>
          <p:cNvSpPr/>
          <p:nvPr/>
        </p:nvSpPr>
        <p:spPr>
          <a:xfrm>
            <a:off x="1754909" y="1902061"/>
            <a:ext cx="2493817" cy="1940265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2F3043"/>
              </a:solidFill>
              <a:latin typeface="V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4F845-EDE0-4CCF-8897-FCF5FA1C6303}"/>
              </a:ext>
            </a:extLst>
          </p:cNvPr>
          <p:cNvSpPr txBox="1"/>
          <p:nvPr/>
        </p:nvSpPr>
        <p:spPr>
          <a:xfrm>
            <a:off x="10224655" y="2382982"/>
            <a:ext cx="1477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 Analysis</a:t>
            </a:r>
          </a:p>
          <a:p>
            <a:r>
              <a:rPr lang="en-US" dirty="0"/>
              <a:t>Where you will able to fetch the details of the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8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6CA0DE-34D8-42F8-B1D6-21E2955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Vi"/>
              </a:rPr>
              <a:t>Searching Lat. Long Details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3DCA4-1A04-4A18-956B-189245550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9" y="1247489"/>
            <a:ext cx="9566363" cy="5138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8B358-FFA5-4964-B305-EBE1B38A3610}"/>
              </a:ext>
            </a:extLst>
          </p:cNvPr>
          <p:cNvSpPr txBox="1"/>
          <p:nvPr/>
        </p:nvSpPr>
        <p:spPr>
          <a:xfrm>
            <a:off x="5132" y="3429000"/>
            <a:ext cx="36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295141-37B3-4643-AFA5-2E398EAF342F}"/>
              </a:ext>
            </a:extLst>
          </p:cNvPr>
          <p:cNvSpPr/>
          <p:nvPr/>
        </p:nvSpPr>
        <p:spPr>
          <a:xfrm>
            <a:off x="371475" y="3326069"/>
            <a:ext cx="452581" cy="499394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2F3043"/>
              </a:solidFill>
              <a:latin typeface="V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D2320-EB01-46A5-92BF-09024D37751D}"/>
              </a:ext>
            </a:extLst>
          </p:cNvPr>
          <p:cNvSpPr txBox="1"/>
          <p:nvPr/>
        </p:nvSpPr>
        <p:spPr>
          <a:xfrm>
            <a:off x="10298545" y="2373745"/>
            <a:ext cx="1401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location Coverage button will be helpful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5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6F36-9B7A-4800-BF3A-12CDB559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Vi"/>
              </a:rPr>
              <a:t>Searching Lat. Long Details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49B11-D547-4FA6-8DF3-D8FF64D5E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3" y="1283998"/>
            <a:ext cx="9461207" cy="5028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97A67-9880-4EAF-B7F0-512C1C2EB2AF}"/>
              </a:ext>
            </a:extLst>
          </p:cNvPr>
          <p:cNvSpPr txBox="1"/>
          <p:nvPr/>
        </p:nvSpPr>
        <p:spPr>
          <a:xfrm>
            <a:off x="1429787" y="3639188"/>
            <a:ext cx="4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A2BBE-B234-48D4-947B-A80D8279C1FC}"/>
              </a:ext>
            </a:extLst>
          </p:cNvPr>
          <p:cNvSpPr/>
          <p:nvPr/>
        </p:nvSpPr>
        <p:spPr>
          <a:xfrm flipH="1">
            <a:off x="1729219" y="3558045"/>
            <a:ext cx="1688235" cy="531619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2F3043"/>
              </a:solidFill>
              <a:latin typeface="V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80B71-E380-4E07-B51A-861B54C3DE30}"/>
              </a:ext>
            </a:extLst>
          </p:cNvPr>
          <p:cNvSpPr txBox="1"/>
          <p:nvPr/>
        </p:nvSpPr>
        <p:spPr>
          <a:xfrm>
            <a:off x="10067636" y="2170545"/>
            <a:ext cx="1413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lat. Long. Details in highlighted format and then click on search 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5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61EA0C-0C6F-401A-82B4-D067B94F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Vi"/>
              </a:rPr>
              <a:t>Location Details with Signal </a:t>
            </a:r>
            <a:r>
              <a:rPr lang="en-IN" dirty="0">
                <a:solidFill>
                  <a:srgbClr val="FF0000"/>
                </a:solidFill>
                <a:latin typeface="Vi"/>
              </a:rPr>
              <a:t>strength</a:t>
            </a:r>
            <a:r>
              <a:rPr lang="en-US" dirty="0">
                <a:solidFill>
                  <a:srgbClr val="FF0000"/>
                </a:solidFill>
                <a:latin typeface="Vi"/>
              </a:rPr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3E0AE-1FD7-4F5F-9F88-B92D3AE8E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1225924"/>
            <a:ext cx="9677689" cy="51656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AF9922-C117-4C96-8320-71B4A550C4FF}"/>
              </a:ext>
            </a:extLst>
          </p:cNvPr>
          <p:cNvSpPr txBox="1"/>
          <p:nvPr/>
        </p:nvSpPr>
        <p:spPr>
          <a:xfrm>
            <a:off x="1974732" y="1976643"/>
            <a:ext cx="4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A5AE4-D438-4A4A-B57B-245E246C0F6B}"/>
              </a:ext>
            </a:extLst>
          </p:cNvPr>
          <p:cNvSpPr/>
          <p:nvPr/>
        </p:nvSpPr>
        <p:spPr>
          <a:xfrm flipH="1">
            <a:off x="2274163" y="1895500"/>
            <a:ext cx="4994854" cy="1124791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2F3043"/>
              </a:solidFill>
              <a:latin typeface="V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D16F0-3836-41B6-AF33-125ED26D4929}"/>
              </a:ext>
            </a:extLst>
          </p:cNvPr>
          <p:cNvSpPr txBox="1"/>
          <p:nvPr/>
        </p:nvSpPr>
        <p:spPr>
          <a:xfrm>
            <a:off x="10261600" y="1976643"/>
            <a:ext cx="1690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see the signal strength for 2G, 3G, and 4G</a:t>
            </a:r>
          </a:p>
          <a:p>
            <a:r>
              <a:rPr lang="en-US" dirty="0"/>
              <a:t>You can also download the data from the download 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9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8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3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Poppins</vt:lpstr>
      <vt:lpstr>Vi</vt:lpstr>
      <vt:lpstr>Vi Heavy</vt:lpstr>
      <vt:lpstr>vodafone rg</vt:lpstr>
      <vt:lpstr>3_Office Theme</vt:lpstr>
      <vt:lpstr>PowerPoint Presentation</vt:lpstr>
      <vt:lpstr>PowerPoint Presentation</vt:lpstr>
      <vt:lpstr>Login Page</vt:lpstr>
      <vt:lpstr>Home Page </vt:lpstr>
      <vt:lpstr>Searching Lat. Long Details</vt:lpstr>
      <vt:lpstr>Searching Lat. Long Details</vt:lpstr>
      <vt:lpstr>Location Details with Signal strength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6</cp:revision>
  <dcterms:created xsi:type="dcterms:W3CDTF">2024-10-29T18:24:06Z</dcterms:created>
  <dcterms:modified xsi:type="dcterms:W3CDTF">2024-11-13T17:03:00Z</dcterms:modified>
</cp:coreProperties>
</file>