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309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080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05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647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2323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7654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2988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79712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12745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43771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34492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1908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96004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9662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7423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85843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678191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7258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16843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23746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36830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05468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0798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96930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53517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665211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94426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335100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73441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71168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769996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62440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508304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404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685642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93609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073725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76219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918996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134716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047019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843323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718994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468452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441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348660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719315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470535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551872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702542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420196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28099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111044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8906589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122568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361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739988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223653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348940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534295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271756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133175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21192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85240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0179574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845990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07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220522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907801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560382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309023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175164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02537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1653790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496365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276983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532152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998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6635428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102258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806638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9627329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5773223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924236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55858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5349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9060145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957540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25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140467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8612733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8185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59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3" r:id="rId49"/>
    <p:sldLayoutId id="2147483714" r:id="rId50"/>
    <p:sldLayoutId id="2147483715" r:id="rId51"/>
    <p:sldLayoutId id="2147483716" r:id="rId52"/>
    <p:sldLayoutId id="2147483717" r:id="rId53"/>
    <p:sldLayoutId id="2147483718" r:id="rId54"/>
    <p:sldLayoutId id="2147483719" r:id="rId55"/>
    <p:sldLayoutId id="2147483720" r:id="rId56"/>
    <p:sldLayoutId id="2147483721" r:id="rId57"/>
    <p:sldLayoutId id="2147483722" r:id="rId58"/>
    <p:sldLayoutId id="2147483723" r:id="rId59"/>
    <p:sldLayoutId id="2147483724" r:id="rId60"/>
    <p:sldLayoutId id="2147483725" r:id="rId61"/>
    <p:sldLayoutId id="2147483726" r:id="rId62"/>
    <p:sldLayoutId id="2147483727" r:id="rId63"/>
    <p:sldLayoutId id="2147483728" r:id="rId64"/>
    <p:sldLayoutId id="2147483729" r:id="rId65"/>
    <p:sldLayoutId id="2147483730" r:id="rId66"/>
    <p:sldLayoutId id="2147483731" r:id="rId67"/>
    <p:sldLayoutId id="2147483732" r:id="rId68"/>
    <p:sldLayoutId id="2147483733" r:id="rId69"/>
    <p:sldLayoutId id="2147483734" r:id="rId70"/>
    <p:sldLayoutId id="2147483735" r:id="rId71"/>
    <p:sldLayoutId id="2147483736" r:id="rId72"/>
    <p:sldLayoutId id="2147483737" r:id="rId73"/>
    <p:sldLayoutId id="2147483738" r:id="rId74"/>
    <p:sldLayoutId id="2147483739" r:id="rId75"/>
    <p:sldLayoutId id="2147483740" r:id="rId76"/>
    <p:sldLayoutId id="2147483741" r:id="rId77"/>
    <p:sldLayoutId id="2147483742" r:id="rId78"/>
    <p:sldLayoutId id="2147483743" r:id="rId79"/>
    <p:sldLayoutId id="2147483744" r:id="rId80"/>
    <p:sldLayoutId id="2147483745" r:id="rId81"/>
    <p:sldLayoutId id="2147483746" r:id="rId82"/>
    <p:sldLayoutId id="2147483747" r:id="rId83"/>
    <p:sldLayoutId id="2147483748" r:id="rId84"/>
    <p:sldLayoutId id="2147483749" r:id="rId85"/>
    <p:sldLayoutId id="2147483750" r:id="rId86"/>
    <p:sldLayoutId id="2147483751" r:id="rId87"/>
    <p:sldLayoutId id="2147483752" r:id="rId88"/>
    <p:sldLayoutId id="2147483753" r:id="rId89"/>
    <p:sldLayoutId id="2147483754" r:id="rId90"/>
    <p:sldLayoutId id="2147483755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5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70628-A1C3-4FB5-A197-25F21C4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078190"/>
            <a:ext cx="9716654" cy="5333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FBC603-9BFB-453B-9C86-11D8E9433DBB}"/>
              </a:ext>
            </a:extLst>
          </p:cNvPr>
          <p:cNvSpPr/>
          <p:nvPr/>
        </p:nvSpPr>
        <p:spPr>
          <a:xfrm>
            <a:off x="1099280" y="261972"/>
            <a:ext cx="5673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Urgency- Single Customer/ Many Customers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6D62B8-078B-4A38-878C-0ED3E843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Urgeny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6B459-701C-4209-8717-0AA6D400C4A5}"/>
              </a:ext>
            </a:extLst>
          </p:cNvPr>
          <p:cNvSpPr/>
          <p:nvPr/>
        </p:nvSpPr>
        <p:spPr>
          <a:xfrm>
            <a:off x="5308169" y="3658565"/>
            <a:ext cx="2183642" cy="858017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8B29D-98BC-49B9-9C7E-1F8C8BE5ECFE}"/>
              </a:ext>
            </a:extLst>
          </p:cNvPr>
          <p:cNvSpPr txBox="1"/>
          <p:nvPr/>
        </p:nvSpPr>
        <p:spPr>
          <a:xfrm>
            <a:off x="4980623" y="3801368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2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695E8-8862-40B4-BC14-8D0459E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4" y="1137859"/>
            <a:ext cx="11573212" cy="5253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D443AF-C415-418B-B595-FECF89D904CD}"/>
              </a:ext>
            </a:extLst>
          </p:cNvPr>
          <p:cNvSpPr txBox="1"/>
          <p:nvPr/>
        </p:nvSpPr>
        <p:spPr>
          <a:xfrm>
            <a:off x="1764146" y="3953164"/>
            <a:ext cx="7269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Mention the exact issue with the BSNL number.</a:t>
            </a:r>
          </a:p>
          <a:p>
            <a:r>
              <a:rPr lang="en-US" sz="1600" dirty="0"/>
              <a:t>To know the BSNL number you can check the number in SCRM and CMP portals.</a:t>
            </a:r>
          </a:p>
          <a:p>
            <a:r>
              <a:rPr lang="en-US" sz="1600" dirty="0"/>
              <a:t>In SCRM you can check in e-sim profile and get the BSNL number details.</a:t>
            </a:r>
          </a:p>
          <a:p>
            <a:r>
              <a:rPr lang="en-US" sz="1600" dirty="0"/>
              <a:t>In the CMP Portal, the second highlighted numbers are BSNL numbers please use this reference while raising the TT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AA8DE3-6608-424A-85E5-D8D104126D8E}"/>
              </a:ext>
            </a:extLst>
          </p:cNvPr>
          <p:cNvSpPr/>
          <p:nvPr/>
        </p:nvSpPr>
        <p:spPr>
          <a:xfrm>
            <a:off x="1671781" y="3973724"/>
            <a:ext cx="7499928" cy="1420312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0445-EF95-4583-9497-EBC5E517D2DF}"/>
              </a:ext>
            </a:extLst>
          </p:cNvPr>
          <p:cNvSpPr txBox="1"/>
          <p:nvPr/>
        </p:nvSpPr>
        <p:spPr>
          <a:xfrm>
            <a:off x="1316335" y="4499214"/>
            <a:ext cx="30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400714-FD55-42F5-911F-FEDC4791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94" y="161257"/>
            <a:ext cx="11412538" cy="7096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i" panose="00000500000000000000"/>
              </a:rPr>
              <a:t>Subject Line- Data not working for BSNL number/ Latching Issue || TT ID(EN_IOT_...)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D328BB-D3F5-4CA5-A0C8-89DE63CC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E5B-87A0-45FC-ADE6-A76A2EB5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 GTACT Portal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3384B-5708-47A5-8FB8-B3227CB15CFF}"/>
              </a:ext>
            </a:extLst>
          </p:cNvPr>
          <p:cNvSpPr txBox="1"/>
          <p:nvPr/>
        </p:nvSpPr>
        <p:spPr>
          <a:xfrm>
            <a:off x="4265178" y="3906053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64A5ED5-D71A-4A5A-815A-842C511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1002644"/>
            <a:ext cx="9635836" cy="5475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17E92-F8DF-455C-88D1-4FED6B51D370}"/>
              </a:ext>
            </a:extLst>
          </p:cNvPr>
          <p:cNvSpPr txBox="1"/>
          <p:nvPr/>
        </p:nvSpPr>
        <p:spPr>
          <a:xfrm>
            <a:off x="314036" y="2551837"/>
            <a:ext cx="1921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 Portal is used to raise the Ticket with </a:t>
            </a:r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/BSNL team for ESIM dual profile cases</a:t>
            </a:r>
            <a:endParaRPr lang="en-IN" dirty="0">
              <a:latin typeface="Vi" panose="0000050000000000000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6E37D-8B76-4B71-AD42-55F0B2C7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 of </a:t>
            </a:r>
            <a:r>
              <a:rPr lang="en-US" dirty="0" err="1"/>
              <a:t>Gtac</a:t>
            </a:r>
            <a:r>
              <a:rPr lang="en-US" dirty="0"/>
              <a:t> Portal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BD00D8-5420-4C8F-B886-4B71B17A8C2A}"/>
              </a:ext>
            </a:extLst>
          </p:cNvPr>
          <p:cNvSpPr/>
          <p:nvPr/>
        </p:nvSpPr>
        <p:spPr>
          <a:xfrm>
            <a:off x="4033809" y="3265190"/>
            <a:ext cx="2542482" cy="518615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B9004-7C58-4A64-AE0A-0A8C4F32F88B}"/>
              </a:ext>
            </a:extLst>
          </p:cNvPr>
          <p:cNvSpPr txBox="1"/>
          <p:nvPr/>
        </p:nvSpPr>
        <p:spPr>
          <a:xfrm>
            <a:off x="3706263" y="3339831"/>
            <a:ext cx="38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F30710-B576-4ABB-B165-6F2009C3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E9153-9193-4501-A1E6-50461A8FC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141" y="1376363"/>
            <a:ext cx="9301206" cy="4284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7A0058-7891-479E-9793-511F3EB00387}"/>
              </a:ext>
            </a:extLst>
          </p:cNvPr>
          <p:cNvSpPr/>
          <p:nvPr/>
        </p:nvSpPr>
        <p:spPr>
          <a:xfrm>
            <a:off x="1234085" y="242114"/>
            <a:ext cx="1989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88029-E854-470A-9E3F-603FACC1380E}"/>
              </a:ext>
            </a:extLst>
          </p:cNvPr>
          <p:cNvSpPr txBox="1"/>
          <p:nvPr/>
        </p:nvSpPr>
        <p:spPr>
          <a:xfrm>
            <a:off x="3711018" y="904975"/>
            <a:ext cx="476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I am facing an Issue- Report Issue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72001" y="2768958"/>
            <a:ext cx="3438658" cy="1481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BBBF2-8C04-4829-8AA5-F9FD349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37" y="1258690"/>
            <a:ext cx="8891518" cy="48650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0AEF77-A9AA-48A7-BE5B-85D8F3E018A0}"/>
              </a:ext>
            </a:extLst>
          </p:cNvPr>
          <p:cNvSpPr/>
          <p:nvPr/>
        </p:nvSpPr>
        <p:spPr>
          <a:xfrm>
            <a:off x="2147042" y="2559375"/>
            <a:ext cx="2183642" cy="518615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083EA-6F84-4259-882B-24943F22C175}"/>
              </a:ext>
            </a:extLst>
          </p:cNvPr>
          <p:cNvSpPr txBox="1"/>
          <p:nvPr/>
        </p:nvSpPr>
        <p:spPr>
          <a:xfrm>
            <a:off x="1748154" y="255937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70B0C-E25C-491A-926F-2305A2A3E4D4}"/>
              </a:ext>
            </a:extLst>
          </p:cNvPr>
          <p:cNvSpPr txBox="1"/>
          <p:nvPr/>
        </p:nvSpPr>
        <p:spPr>
          <a:xfrm>
            <a:off x="9467273" y="2505670"/>
            <a:ext cx="1754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Incident Request you can raise the issue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D5738-03CF-4E22-9BD9-E0B139CA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E3511-BCB9-4DF8-AC61-DBBFD8BC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3" y="1065230"/>
            <a:ext cx="9301881" cy="5003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25C19-4B88-4F87-B2E8-BAD74B8F2EDD}"/>
              </a:ext>
            </a:extLst>
          </p:cNvPr>
          <p:cNvSpPr/>
          <p:nvPr/>
        </p:nvSpPr>
        <p:spPr>
          <a:xfrm>
            <a:off x="563418" y="1468582"/>
            <a:ext cx="7943273" cy="3851563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A3B3-28E4-45A6-BF7F-1C33404DF490}"/>
              </a:ext>
            </a:extLst>
          </p:cNvPr>
          <p:cNvSpPr txBox="1"/>
          <p:nvPr/>
        </p:nvSpPr>
        <p:spPr>
          <a:xfrm>
            <a:off x="59517" y="2606370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A1828-4BDB-425A-BBAE-BA71C493561A}"/>
              </a:ext>
            </a:extLst>
          </p:cNvPr>
          <p:cNvSpPr txBox="1"/>
          <p:nvPr/>
        </p:nvSpPr>
        <p:spPr>
          <a:xfrm>
            <a:off x="9938327" y="2818745"/>
            <a:ext cx="1440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incident request form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67F329-DAA6-47B2-85A6-2E7DA232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90" y="153942"/>
            <a:ext cx="11412538" cy="709612"/>
          </a:xfrm>
        </p:spPr>
        <p:txBody>
          <a:bodyPr/>
          <a:lstStyle/>
          <a:p>
            <a:r>
              <a:rPr lang="en-US" dirty="0"/>
              <a:t>Ticket Booking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F7F25-E48F-4856-BDCA-34FE3C5E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3" y="1032855"/>
            <a:ext cx="9112692" cy="5308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5C00C6-6EA5-453A-AE03-AEAB288363F5}"/>
              </a:ext>
            </a:extLst>
          </p:cNvPr>
          <p:cNvSpPr txBox="1"/>
          <p:nvPr/>
        </p:nvSpPr>
        <p:spPr>
          <a:xfrm>
            <a:off x="1058367" y="3915589"/>
            <a:ext cx="22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56054D-51AA-439F-8968-DF891D3F211F}"/>
              </a:ext>
            </a:extLst>
          </p:cNvPr>
          <p:cNvSpPr/>
          <p:nvPr/>
        </p:nvSpPr>
        <p:spPr>
          <a:xfrm>
            <a:off x="1440963" y="3915589"/>
            <a:ext cx="1060609" cy="518615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4B403-AFB1-4EA0-A04F-3B4EE81A4E8D}"/>
              </a:ext>
            </a:extLst>
          </p:cNvPr>
          <p:cNvSpPr txBox="1"/>
          <p:nvPr/>
        </p:nvSpPr>
        <p:spPr>
          <a:xfrm>
            <a:off x="9640754" y="2733733"/>
            <a:ext cx="1579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the issue category to raise the ticket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96010-E7A2-4656-BD0C-9B344BE9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Vi" panose="00000500000000000000"/>
              </a:rPr>
              <a:t>Selecting the Category- Data services</a:t>
            </a:r>
            <a:br>
              <a:rPr lang="en-IN" dirty="0">
                <a:latin typeface="Vi" panose="0000050000000000000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09ACE-2AF4-4601-A37A-53251BCC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8" y="1017438"/>
            <a:ext cx="9463514" cy="5401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C773E9-D696-4447-B05F-88F69B1A4023}"/>
              </a:ext>
            </a:extLst>
          </p:cNvPr>
          <p:cNvSpPr/>
          <p:nvPr/>
        </p:nvSpPr>
        <p:spPr>
          <a:xfrm>
            <a:off x="5141915" y="3205983"/>
            <a:ext cx="2183642" cy="858017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B1B3D-C0F6-4739-AFA3-9CCBB223B613}"/>
              </a:ext>
            </a:extLst>
          </p:cNvPr>
          <p:cNvSpPr txBox="1"/>
          <p:nvPr/>
        </p:nvSpPr>
        <p:spPr>
          <a:xfrm>
            <a:off x="4814369" y="3348786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7861E-780E-45B9-8CFB-7D61E67FE435}"/>
              </a:ext>
            </a:extLst>
          </p:cNvPr>
          <p:cNvSpPr txBox="1"/>
          <p:nvPr/>
        </p:nvSpPr>
        <p:spPr>
          <a:xfrm>
            <a:off x="10002982" y="2955636"/>
            <a:ext cx="153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sub-category to for the reported issue</a:t>
            </a:r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A60780-5F5E-4541-A663-36789E80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9" y="141573"/>
            <a:ext cx="11412538" cy="709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Vi" panose="00000500000000000000"/>
              </a:rPr>
              <a:t>Selecting the Sub Category- Data not working/ Data Speed issue</a:t>
            </a:r>
            <a:endParaRPr lang="en-IN" b="1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986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23264-E80B-4AEC-956D-5CE3E0B8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068656"/>
            <a:ext cx="8783781" cy="53107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7B5917-2CC5-4FB3-B2BF-F27A5CC98A7E}"/>
              </a:ext>
            </a:extLst>
          </p:cNvPr>
          <p:cNvSpPr txBox="1"/>
          <p:nvPr/>
        </p:nvSpPr>
        <p:spPr>
          <a:xfrm>
            <a:off x="9264073" y="2761672"/>
            <a:ext cx="2105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Vi" panose="00000500000000000000"/>
              </a:rPr>
              <a:t>Selecting the Subject- No Impact Service/ Any Other service</a:t>
            </a:r>
            <a:endParaRPr lang="en-IN" b="1" dirty="0">
              <a:latin typeface="Vi" panose="0000050000000000000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5BFD22-A488-468B-8955-19B66A5C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03130"/>
            <a:ext cx="11412538" cy="709612"/>
          </a:xfrm>
        </p:spPr>
        <p:txBody>
          <a:bodyPr/>
          <a:lstStyle/>
          <a:p>
            <a:r>
              <a:rPr lang="en-US" dirty="0"/>
              <a:t>Impact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288E79-5912-4CFC-892C-F43FB8A9402F}"/>
              </a:ext>
            </a:extLst>
          </p:cNvPr>
          <p:cNvSpPr/>
          <p:nvPr/>
        </p:nvSpPr>
        <p:spPr>
          <a:xfrm>
            <a:off x="1456606" y="3532992"/>
            <a:ext cx="2183642" cy="858017"/>
          </a:xfrm>
          <a:prstGeom prst="rect">
            <a:avLst/>
          </a:prstGeom>
          <a:noFill/>
          <a:ln w="38100" cap="flat" cmpd="sng" algn="ctr">
            <a:solidFill>
              <a:srgbClr val="EE273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V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26F64-A34E-46E1-BFE4-D356829CB47C}"/>
              </a:ext>
            </a:extLst>
          </p:cNvPr>
          <p:cNvSpPr txBox="1"/>
          <p:nvPr/>
        </p:nvSpPr>
        <p:spPr>
          <a:xfrm>
            <a:off x="1129060" y="3675795"/>
            <a:ext cx="32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4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Poppins</vt:lpstr>
      <vt:lpstr>Vi</vt:lpstr>
      <vt:lpstr>Vi Heavy</vt:lpstr>
      <vt:lpstr>vodafone rg</vt:lpstr>
      <vt:lpstr>3_Office Theme</vt:lpstr>
      <vt:lpstr>PowerPoint Presentation</vt:lpstr>
      <vt:lpstr>Plintron GTACT Portal</vt:lpstr>
      <vt:lpstr>Login Page of Gtac Portal</vt:lpstr>
      <vt:lpstr>PowerPoint Presentation</vt:lpstr>
      <vt:lpstr>Incident Management</vt:lpstr>
      <vt:lpstr>Ticket Booking Interface</vt:lpstr>
      <vt:lpstr>Selecting the Category- Data services </vt:lpstr>
      <vt:lpstr>Selecting the Sub Category- Data not working/ Data Speed issue</vt:lpstr>
      <vt:lpstr>Impact</vt:lpstr>
      <vt:lpstr>Urgeny</vt:lpstr>
      <vt:lpstr>Subject Line- Data not working for BSNL number/ Latching Issue || TT ID(EN_IOT_...)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11</cp:revision>
  <dcterms:created xsi:type="dcterms:W3CDTF">2024-10-29T18:14:47Z</dcterms:created>
  <dcterms:modified xsi:type="dcterms:W3CDTF">2024-11-13T16:49:31Z</dcterms:modified>
</cp:coreProperties>
</file>