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95" r:id="rId2"/>
    <p:sldId id="257" r:id="rId3"/>
    <p:sldId id="263" r:id="rId4"/>
    <p:sldId id="264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3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6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9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6.png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tiff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tiff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6292" r="7466" b="15355"/>
          <a:stretch>
            <a:fillRect/>
          </a:stretch>
        </p:blipFill>
        <p:spPr bwMode="auto">
          <a:xfrm>
            <a:off x="0" y="3498850"/>
            <a:ext cx="12192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phic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59358" y="1562170"/>
            <a:ext cx="3273286" cy="327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71475" y="6435725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5659438" y="6435725"/>
            <a:ext cx="87312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01844A-6168-4B93-B09A-45625C485E7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7" name="flSlideMaster.Cov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70749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6" t="11632" r="18761" b="8517"/>
          <a:stretch>
            <a:fillRect/>
          </a:stretch>
        </p:blipFill>
        <p:spPr bwMode="auto">
          <a:xfrm>
            <a:off x="4827588" y="0"/>
            <a:ext cx="736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91E61D4-A86A-4B82-BFF9-193A1A8CAA2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BEE6AF0-5ACF-BF7C-E759-25AF6A4EB1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77306" y="5367129"/>
            <a:ext cx="1490868" cy="1490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SlideMaster.Divider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07075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6" t="11632" r="18761" b="8517"/>
          <a:stretch>
            <a:fillRect/>
          </a:stretch>
        </p:blipFill>
        <p:spPr bwMode="auto">
          <a:xfrm>
            <a:off x="4827588" y="0"/>
            <a:ext cx="73644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709932" y="5582479"/>
            <a:ext cx="1300438" cy="13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C51B3AC-4440-4252-A638-79E3B83EBF5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Divider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641154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6C0A7-70D5-4EB2-9616-4A72BB8AC96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6" name="flSlideMaster.Title and Content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707746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8"/>
          <p:cNvCxnSpPr>
            <a:cxnSpLocks/>
          </p:cNvCxnSpPr>
          <p:nvPr userDrawn="1"/>
        </p:nvCxnSpPr>
        <p:spPr>
          <a:xfrm>
            <a:off x="371475" y="1677988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7D8AE-4000-4F00-A2F1-B5CD591C741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Title Content with multiple header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555269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7D840-48E1-4C31-8B48-24118090F33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Only Title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811216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25" y="5919788"/>
            <a:ext cx="6619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B0A2-82D6-472C-8DF6-32DF8037926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Title Content with Pictur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519133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025" y="5919788"/>
            <a:ext cx="6619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70081-FB01-4896-BA2F-5D5045E8C24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Title Content with Picture Collag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35978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9"/>
          <p:cNvCxnSpPr>
            <a:cxnSpLocks/>
          </p:cNvCxnSpPr>
          <p:nvPr userDrawn="1"/>
        </p:nvCxnSpPr>
        <p:spPr>
          <a:xfrm>
            <a:off x="6096000" y="1841500"/>
            <a:ext cx="0" cy="381952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22671E-4494-47E7-891D-3FD1D7BFE24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5" name="flSlideMaster.Layout 2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952711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/>
          <p:nvPr userDrawn="1"/>
        </p:nvSpPr>
        <p:spPr>
          <a:xfrm>
            <a:off x="6453188" y="3471863"/>
            <a:ext cx="5330825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4"/>
          <p:cNvSpPr/>
          <p:nvPr userDrawn="1"/>
        </p:nvSpPr>
        <p:spPr>
          <a:xfrm>
            <a:off x="371475" y="3471863"/>
            <a:ext cx="5332413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B014C-E9C4-403E-BB28-FBFFD55ECB2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5" name="flSlideMaster.Layout 2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078203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1475" y="1376363"/>
            <a:ext cx="5332413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6" name="Rectangle 11"/>
          <p:cNvSpPr/>
          <p:nvPr userDrawn="1"/>
        </p:nvSpPr>
        <p:spPr>
          <a:xfrm>
            <a:off x="6453188" y="1376363"/>
            <a:ext cx="533082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8C5F6-1CC5-48DE-B8FE-D27366FF3BE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9" name="flSlideMaster.Layout 2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30697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76492" y="1407111"/>
            <a:ext cx="4043778" cy="4043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7A12FE-AA6F-4ADB-AFB0-8233D77C2C7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6" name="flSlideMaster.Cov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259650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/>
          <p:nvPr userDrawn="1"/>
        </p:nvSpPr>
        <p:spPr>
          <a:xfrm>
            <a:off x="373063" y="2225675"/>
            <a:ext cx="5329237" cy="3435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12"/>
          <p:cNvSpPr/>
          <p:nvPr userDrawn="1"/>
        </p:nvSpPr>
        <p:spPr>
          <a:xfrm>
            <a:off x="6453188" y="2225675"/>
            <a:ext cx="5330825" cy="3435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7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3F8B1-00B6-4A59-A477-8BAFAC579DA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2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455313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0FBFD-72C4-43BE-A56F-2EBF10AADC4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507069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6E57-7682-4AB1-938A-FC7E89AA28A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155739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/>
          <p:nvPr userDrawn="1"/>
        </p:nvSpPr>
        <p:spPr>
          <a:xfrm>
            <a:off x="371475" y="3471863"/>
            <a:ext cx="3494088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" name="Rectangle 13"/>
          <p:cNvSpPr/>
          <p:nvPr userDrawn="1"/>
        </p:nvSpPr>
        <p:spPr>
          <a:xfrm>
            <a:off x="4324350" y="3471863"/>
            <a:ext cx="3494088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3" name="Rectangle 17"/>
          <p:cNvSpPr/>
          <p:nvPr userDrawn="1"/>
        </p:nvSpPr>
        <p:spPr>
          <a:xfrm>
            <a:off x="8291513" y="3471863"/>
            <a:ext cx="3492500" cy="21891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0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9" name="Content Placeholder 2"/>
          <p:cNvSpPr>
            <a:spLocks noGrp="1"/>
          </p:cNvSpPr>
          <p:nvPr>
            <p:ph sz="half" idx="2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F5A17-D79F-4785-8856-518C236B74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832906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/>
          <p:nvPr userDrawn="1"/>
        </p:nvSpPr>
        <p:spPr>
          <a:xfrm>
            <a:off x="371475" y="1376363"/>
            <a:ext cx="3494088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10"/>
          <p:cNvSpPr/>
          <p:nvPr userDrawn="1"/>
        </p:nvSpPr>
        <p:spPr>
          <a:xfrm>
            <a:off x="4329113" y="1376363"/>
            <a:ext cx="3494087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11"/>
          <p:cNvSpPr/>
          <p:nvPr userDrawn="1"/>
        </p:nvSpPr>
        <p:spPr>
          <a:xfrm>
            <a:off x="8286750" y="1376363"/>
            <a:ext cx="3494088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2"/>
          <p:cNvSpPr>
            <a:spLocks noGrp="1"/>
          </p:cNvSpPr>
          <p:nvPr>
            <p:ph sz="half" idx="15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/>
          <p:cNvSpPr>
            <a:spLocks noGrp="1"/>
          </p:cNvSpPr>
          <p:nvPr>
            <p:ph sz="half" idx="16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E3E8A-FF1D-4BC9-81C9-8D03D59FA91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Layout 3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51193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/>
          <p:nvPr userDrawn="1"/>
        </p:nvSpPr>
        <p:spPr>
          <a:xfrm>
            <a:off x="373063" y="2174875"/>
            <a:ext cx="3490912" cy="348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0" name="Rectangle 14"/>
          <p:cNvSpPr/>
          <p:nvPr userDrawn="1"/>
        </p:nvSpPr>
        <p:spPr>
          <a:xfrm>
            <a:off x="4332288" y="2174875"/>
            <a:ext cx="3490912" cy="348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4" name="Rectangle 18"/>
          <p:cNvSpPr/>
          <p:nvPr userDrawn="1"/>
        </p:nvSpPr>
        <p:spPr>
          <a:xfrm>
            <a:off x="8293100" y="2174875"/>
            <a:ext cx="3490913" cy="34861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0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0" name="Content Placeholder 2"/>
          <p:cNvSpPr>
            <a:spLocks noGrp="1"/>
          </p:cNvSpPr>
          <p:nvPr>
            <p:ph sz="half" idx="2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429B6-5F81-4E59-AB75-CE394CA9A31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2_Layout 3x1 with Heading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385700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 userDrawn="1"/>
        </p:nvCxnSpPr>
        <p:spPr>
          <a:xfrm>
            <a:off x="5332413" y="1376363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5" y="1376364"/>
            <a:ext cx="4703618" cy="42846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IN" noProof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0D104-5D45-4191-929A-55714BBE378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Slide with graph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065320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 userDrawn="1"/>
        </p:nvCxnSpPr>
        <p:spPr>
          <a:xfrm>
            <a:off x="6096000" y="1376363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4" y="1376364"/>
            <a:ext cx="5153025" cy="42846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IN" noProof="0"/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3"/>
          </p:nvPr>
        </p:nvSpPr>
        <p:spPr>
          <a:xfrm>
            <a:off x="6632413" y="1376364"/>
            <a:ext cx="5151600" cy="4284662"/>
          </a:xfrm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IN" noProof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A64A2-CA26-474D-B89E-462418EB38F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Slide with graph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2892410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371476" y="1376363"/>
            <a:ext cx="11412537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D3E39-4E99-4BCD-8144-0F383F9CD5A4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Table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7597296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7"/>
          <p:cNvCxnSpPr>
            <a:cxnSpLocks/>
          </p:cNvCxnSpPr>
          <p:nvPr userDrawn="1"/>
        </p:nvCxnSpPr>
        <p:spPr>
          <a:xfrm>
            <a:off x="371475" y="2673350"/>
            <a:ext cx="1010761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/>
          <p:cNvSpPr/>
          <p:nvPr/>
        </p:nvSpPr>
        <p:spPr>
          <a:xfrm rot="10800000">
            <a:off x="2428875" y="1376363"/>
            <a:ext cx="5257800" cy="1292225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rapezoid 10"/>
          <p:cNvSpPr/>
          <p:nvPr/>
        </p:nvSpPr>
        <p:spPr>
          <a:xfrm rot="10800000">
            <a:off x="3108325" y="2684463"/>
            <a:ext cx="3902075" cy="147320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8" name="Trapezoid 13"/>
          <p:cNvSpPr/>
          <p:nvPr/>
        </p:nvSpPr>
        <p:spPr>
          <a:xfrm rot="10800000">
            <a:off x="3870325" y="4173538"/>
            <a:ext cx="2368550" cy="1084262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/>
          <p:cNvCxnSpPr>
            <a:cxnSpLocks/>
          </p:cNvCxnSpPr>
          <p:nvPr userDrawn="1"/>
        </p:nvCxnSpPr>
        <p:spPr>
          <a:xfrm>
            <a:off x="371475" y="4157663"/>
            <a:ext cx="10107613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 userDrawn="1"/>
        </p:nvSpPr>
        <p:spPr>
          <a:xfrm>
            <a:off x="3503613" y="5264150"/>
            <a:ext cx="3101975" cy="4032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1" name="Right Brace 33"/>
          <p:cNvSpPr/>
          <p:nvPr userDrawn="1"/>
        </p:nvSpPr>
        <p:spPr>
          <a:xfrm>
            <a:off x="10602913" y="1473200"/>
            <a:ext cx="420687" cy="2505075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2" name="Right Brace 36"/>
          <p:cNvSpPr/>
          <p:nvPr userDrawn="1"/>
        </p:nvSpPr>
        <p:spPr>
          <a:xfrm>
            <a:off x="10602913" y="4213225"/>
            <a:ext cx="420687" cy="1095375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8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9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20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2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22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1"/>
          <p:cNvSpPr>
            <a:spLocks noGrp="1"/>
          </p:cNvSpPr>
          <p:nvPr>
            <p:ph type="body" sz="quarter" idx="23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388B9-8593-45B0-8CBD-977DE2DCD92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Funnel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97431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4207" b="12407"/>
          <a:stretch>
            <a:fillRect/>
          </a:stretch>
        </p:blipFill>
        <p:spPr bwMode="auto">
          <a:xfrm>
            <a:off x="6392863" y="0"/>
            <a:ext cx="57991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6366" y="16829"/>
            <a:ext cx="1725294" cy="172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1CDAF-8B84-4F8E-8DFC-F34789D1861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7725457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371476" y="1376363"/>
            <a:ext cx="11412537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89B84-55F2-4715-85AE-DC26B5661B42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Tabl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5247902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/>
          <p:cNvCxnSpPr>
            <a:cxnSpLocks/>
          </p:cNvCxnSpPr>
          <p:nvPr userDrawn="1"/>
        </p:nvCxnSpPr>
        <p:spPr>
          <a:xfrm>
            <a:off x="4395788" y="1366838"/>
            <a:ext cx="0" cy="429418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601817" y="1376363"/>
            <a:ext cx="7182196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FFB64-19BE-4737-8591-921A6428E16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text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2777675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2"/>
          </p:nvPr>
        </p:nvSpPr>
        <p:spPr>
          <a:xfrm>
            <a:off x="4601817" y="1376363"/>
            <a:ext cx="7182196" cy="4284662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IN" noProof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270FD-739F-49BF-977E-D91877845BE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, picture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374516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85262-1B17-4AF3-BB07-A717725F194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, pictur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8413344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B578E-FDD6-4976-ABFE-D9757C0AD89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3786920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 rtlCol="0">
            <a:normAutofit/>
          </a:bodyPr>
          <a:lstStyle/>
          <a:p>
            <a:pPr lvl="0"/>
            <a:endParaRPr lang="en-IN" noProof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295DD-CC51-4160-BEA6-C63400E81E5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chart -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8809314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/>
          <p:nvPr userDrawn="1"/>
        </p:nvSpPr>
        <p:spPr>
          <a:xfrm>
            <a:off x="371475" y="1376363"/>
            <a:ext cx="3286125" cy="7810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19" name="Rectangle 6"/>
          <p:cNvSpPr/>
          <p:nvPr userDrawn="1"/>
        </p:nvSpPr>
        <p:spPr>
          <a:xfrm>
            <a:off x="371475" y="2252663"/>
            <a:ext cx="3286125" cy="7810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21" name="Rectangle 7"/>
          <p:cNvSpPr/>
          <p:nvPr userDrawn="1"/>
        </p:nvSpPr>
        <p:spPr>
          <a:xfrm>
            <a:off x="371475" y="3127375"/>
            <a:ext cx="3286125" cy="7826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23" name="Rectangle 8"/>
          <p:cNvSpPr/>
          <p:nvPr userDrawn="1"/>
        </p:nvSpPr>
        <p:spPr>
          <a:xfrm>
            <a:off x="371475" y="4003675"/>
            <a:ext cx="3286125" cy="7810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/>
          </a:p>
        </p:txBody>
      </p:sp>
      <p:sp>
        <p:nvSpPr>
          <p:cNvPr id="25" name="Rectangle 9"/>
          <p:cNvSpPr/>
          <p:nvPr userDrawn="1"/>
        </p:nvSpPr>
        <p:spPr>
          <a:xfrm>
            <a:off x="371475" y="4879975"/>
            <a:ext cx="3286125" cy="7810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27" name="Rectangle 17"/>
          <p:cNvSpPr/>
          <p:nvPr userDrawn="1"/>
        </p:nvSpPr>
        <p:spPr>
          <a:xfrm>
            <a:off x="3763963" y="1376363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9" name="Rectangle 20"/>
          <p:cNvSpPr/>
          <p:nvPr userDrawn="1"/>
        </p:nvSpPr>
        <p:spPr>
          <a:xfrm>
            <a:off x="3763963" y="2252663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0" name="Rectangle 22"/>
          <p:cNvSpPr/>
          <p:nvPr userDrawn="1"/>
        </p:nvSpPr>
        <p:spPr>
          <a:xfrm>
            <a:off x="3763963" y="3130550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1" name="Rectangle 24"/>
          <p:cNvSpPr/>
          <p:nvPr userDrawn="1"/>
        </p:nvSpPr>
        <p:spPr>
          <a:xfrm>
            <a:off x="3763963" y="4003675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32" name="Rectangle 26"/>
          <p:cNvSpPr/>
          <p:nvPr userDrawn="1"/>
        </p:nvSpPr>
        <p:spPr>
          <a:xfrm>
            <a:off x="3763963" y="4879975"/>
            <a:ext cx="8020050" cy="7810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0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Footer Placeholder 2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607E5-FC38-45F7-8BA2-52357E8E46C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&amp; text boxe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9536213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1" name="Content Placeholder 5"/>
          <p:cNvSpPr>
            <a:spLocks noGrp="1"/>
          </p:cNvSpPr>
          <p:nvPr>
            <p:ph sz="quarter" idx="13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65D5D-0EEF-49C9-A576-17C79B4D3F19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block &amp;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0319708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4" name="Graphic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62861" y="5696330"/>
            <a:ext cx="980316" cy="98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Media Placeholder 10"/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IN" noProof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772563-1B9E-49A1-AB4F-922E6AD5323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Media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5201083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3215" y="125415"/>
            <a:ext cx="631820" cy="631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>
            <a:cxnSpLocks/>
          </p:cNvCxnSpPr>
          <p:nvPr userDrawn="1"/>
        </p:nvCxnSpPr>
        <p:spPr>
          <a:xfrm>
            <a:off x="1168400" y="165100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en-IN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24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82622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90726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498268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2206372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4313914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022018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20" name="Slide Number Placeholder 3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B18798-8E4C-48C6-83C2-9A20081AA39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Case study 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02845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80" t="34666" r="5093" b="16112"/>
          <a:stretch>
            <a:fillRect/>
          </a:stretch>
        </p:blipFill>
        <p:spPr bwMode="auto">
          <a:xfrm>
            <a:off x="5059363" y="2908300"/>
            <a:ext cx="7132637" cy="394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51400" y="6016625"/>
            <a:ext cx="87471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5E68E7C-D194-4302-BA94-B2BFC5B01EC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1CB6D7AC-41DE-B6EC-0BCD-E47BF6E9C6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5" y="33338"/>
            <a:ext cx="1724400" cy="1724400"/>
          </a:xfrm>
          <a:prstGeom prst="rect">
            <a:avLst/>
          </a:prstGeom>
        </p:spPr>
      </p:pic>
      <p:sp>
        <p:nvSpPr>
          <p:cNvPr id="3" name="flSlideMaster.Title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1108969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8"/>
          <p:cNvCxnSpPr>
            <a:cxnSpLocks/>
          </p:cNvCxnSpPr>
          <p:nvPr userDrawn="1"/>
        </p:nvCxnSpPr>
        <p:spPr>
          <a:xfrm>
            <a:off x="1168400" y="165100"/>
            <a:ext cx="0" cy="552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3212" y="125412"/>
            <a:ext cx="631826" cy="63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682622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90726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8"/>
          <p:cNvSpPr>
            <a:spLocks noGrp="1"/>
          </p:cNvSpPr>
          <p:nvPr>
            <p:ph type="body" sz="quarter" idx="24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13"/>
          <p:cNvSpPr>
            <a:spLocks noGrp="1"/>
          </p:cNvSpPr>
          <p:nvPr>
            <p:ph type="pic" sz="quarter" idx="27"/>
          </p:nvPr>
        </p:nvSpPr>
        <p:spPr>
          <a:xfrm>
            <a:off x="2498268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2206372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3"/>
          <p:cNvSpPr>
            <a:spLocks noGrp="1"/>
          </p:cNvSpPr>
          <p:nvPr>
            <p:ph type="pic" sz="quarter" idx="29"/>
          </p:nvPr>
        </p:nvSpPr>
        <p:spPr>
          <a:xfrm>
            <a:off x="4313914" y="1097232"/>
            <a:ext cx="963612" cy="96361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 err="1"/>
              <a:t>Click icon to add picture</a:t>
            </a:r>
            <a:endParaRPr lang="en-IN" noProof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022018" y="2179151"/>
            <a:ext cx="1547404" cy="746928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Picture Placeholder 26"/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endParaRPr lang="en-IN" noProof="0"/>
          </a:p>
        </p:txBody>
      </p:sp>
      <p:sp>
        <p:nvSpPr>
          <p:cNvPr id="22" name="Footer Placeholder 2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16198-372E-4156-92D1-AA150CEE5D5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Case study 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6633758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25B77-8C36-485B-8521-D43DD8BDEA6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4" name="flSlideMaster.Blank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1911842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4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6292" r="7466" b="15355"/>
          <a:stretch>
            <a:fillRect/>
          </a:stretch>
        </p:blipFill>
        <p:spPr bwMode="auto">
          <a:xfrm>
            <a:off x="0" y="3171825"/>
            <a:ext cx="12192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947738" y="1658374"/>
            <a:ext cx="10296525" cy="2715898"/>
          </a:xfrm>
        </p:spPr>
        <p:txBody>
          <a:bodyPr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5C0128B-3F8F-4EDF-9D14-EEB153A99B8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Thank You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022831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3" name="Graphic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5" t="36292" r="7466" b="15355"/>
          <a:stretch>
            <a:fillRect/>
          </a:stretch>
        </p:blipFill>
        <p:spPr bwMode="auto">
          <a:xfrm>
            <a:off x="0" y="3171825"/>
            <a:ext cx="121920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407;p65"/>
          <p:cNvSpPr txBox="1">
            <a:spLocks noChangeArrowheads="1"/>
          </p:cNvSpPr>
          <p:nvPr userDrawn="1"/>
        </p:nvSpPr>
        <p:spPr bwMode="auto">
          <a:xfrm>
            <a:off x="1839913" y="1071563"/>
            <a:ext cx="82835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defRPr/>
            </a:pPr>
            <a:r>
              <a:rPr lang="en-US" altLang="en-US" sz="8800" b="1">
                <a:solidFill>
                  <a:srgbClr val="FFFFFF"/>
                </a:solidFill>
                <a:latin typeface="Vi Heavy" panose="00000A00000000000000" pitchFamily="50" charset="0"/>
                <a:ea typeface="Poppins"/>
                <a:cs typeface="Poppins"/>
                <a:sym typeface="Poppins"/>
              </a:rPr>
              <a:t>धन्यवाद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5102BC-E4D7-410F-BF2F-E2EC79F5D97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7" name="flSlideMaster.Thank You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8097548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2CC52-CA45-4602-8DAA-3E7DC105A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B1618-AF6D-4C34-9F2E-A404C740B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C6CC-E3E8-4D56-AEF3-C159EA43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159D-7D56-4707-B510-0E52D1EA4214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17431-2025-413A-800A-E9BFED15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B1D87-73EC-447B-BCAD-55A8AA75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C6CE3-1D1E-4DC0-8DC6-C52D6B5B035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SlideMaster.Title and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0214476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FD627-D133-844B-AB1B-F9FD5C088FA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7E5D-6098-0746-9C5C-63C315540D3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3417397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&amp; Table ">
  <p:cSld name="1_Title &amp; Table 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371475" y="379414"/>
            <a:ext cx="11412539" cy="70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48"/>
          <p:cNvSpPr txBox="1">
            <a:spLocks noGrp="1"/>
          </p:cNvSpPr>
          <p:nvPr>
            <p:ph type="ftr" idx="11"/>
          </p:nvPr>
        </p:nvSpPr>
        <p:spPr>
          <a:xfrm>
            <a:off x="371475" y="6018227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2F304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Google Shape;347;p48"/>
          <p:cNvSpPr txBox="1">
            <a:spLocks noGrp="1"/>
          </p:cNvSpPr>
          <p:nvPr>
            <p:ph type="sldNum" idx="12"/>
          </p:nvPr>
        </p:nvSpPr>
        <p:spPr>
          <a:xfrm>
            <a:off x="5658966" y="6018227"/>
            <a:ext cx="8740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200" b="0" i="0" u="none" strike="noStrike" kern="1200" cap="none" spc="0" normalizeH="0" baseline="0" noProof="0">
                <a:ln>
                  <a:noFill/>
                </a:ln>
                <a:solidFill>
                  <a:srgbClr val="2F304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2F304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lSlideMaster.1_Title &amp; Table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43686989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4AD1-8CEC-8046-8639-E994943B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8EC7-A888-624C-8577-C7CFD742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D3DF8-D2A0-A843-8040-04547267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0D98-1ACE-2249-9B9C-A26DA6F710B8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D40A-0341-7D4C-95F6-19BE0991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229D-6483-1445-8730-900A7E9A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4231-8165-0C43-8FA6-E07FAC51F9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SlideMaster.Title and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5069249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8200" y="1750939"/>
            <a:ext cx="2895600" cy="289560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flSlideMaster.1_Cov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35006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6225" y="1416949"/>
            <a:ext cx="4024106" cy="4024102"/>
          </a:xfrm>
          <a:prstGeom prst="rect">
            <a:avLst/>
          </a:prstGeom>
        </p:spPr>
      </p:pic>
      <p:sp>
        <p:nvSpPr>
          <p:cNvPr id="2" name="flSlideMaster.1_Cov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917661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9" t="29855" r="10207" b="6419"/>
          <a:stretch>
            <a:fillRect/>
          </a:stretch>
        </p:blipFill>
        <p:spPr bwMode="auto">
          <a:xfrm>
            <a:off x="5948363" y="1379538"/>
            <a:ext cx="6243637" cy="547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133" y="-20376"/>
            <a:ext cx="1724400" cy="1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16525" y="6018213"/>
            <a:ext cx="87471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A32EF38-84D5-417F-96B6-6ECE02B3595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380311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89" y="16422"/>
            <a:ext cx="1725702" cy="1725702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lSlideMaster.1_Title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4338036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355A0EC2-8758-213C-30D7-A8BE857B708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39" y="51806"/>
            <a:ext cx="1724400" cy="1724400"/>
          </a:xfrm>
          <a:prstGeom prst="rect">
            <a:avLst/>
          </a:prstGeom>
        </p:spPr>
      </p:pic>
      <p:sp>
        <p:nvSpPr>
          <p:cNvPr id="3" name="flSlideMaster.1_Title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3430282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Graphic 3">
            <a:extLst>
              <a:ext uri="{FF2B5EF4-FFF2-40B4-BE49-F238E27FC236}">
                <a16:creationId xmlns:a16="http://schemas.microsoft.com/office/drawing/2014/main" id="{0CB7E012-CAD3-A61A-484A-6AB680190B5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889" y="16422"/>
            <a:ext cx="1725702" cy="1725702"/>
          </a:xfrm>
          <a:prstGeom prst="rect">
            <a:avLst/>
          </a:prstGeom>
        </p:spPr>
      </p:pic>
      <p:sp>
        <p:nvSpPr>
          <p:cNvPr id="4" name="flSlideMaster.1_Title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6695516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926" y="69826"/>
            <a:ext cx="1635758" cy="1635758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flSlideMaster.1_Title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2740839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/>
              <a:t>presentation 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0DF89C08-7F41-061D-B91F-CE1B568B754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00" y="72898"/>
            <a:ext cx="1589662" cy="1332511"/>
          </a:xfrm>
          <a:prstGeom prst="rect">
            <a:avLst/>
          </a:prstGeom>
        </p:spPr>
      </p:pic>
      <p:sp>
        <p:nvSpPr>
          <p:cNvPr id="4" name="flSlideMaster.1_Title Slide 05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6850628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7219" y="5016570"/>
            <a:ext cx="1879056" cy="1879056"/>
          </a:xfrm>
          <a:prstGeom prst="rect">
            <a:avLst/>
          </a:prstGeom>
        </p:spPr>
      </p:pic>
      <p:sp>
        <p:nvSpPr>
          <p:cNvPr id="5" name="flSlideMaster.1_Divid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36513483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5" name="Graphic 1">
            <a:extLst>
              <a:ext uri="{FF2B5EF4-FFF2-40B4-BE49-F238E27FC236}">
                <a16:creationId xmlns:a16="http://schemas.microsoft.com/office/drawing/2014/main" id="{A1E41892-3561-A602-00CF-67CD61AE155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27219" y="5016570"/>
            <a:ext cx="1879056" cy="1879056"/>
          </a:xfrm>
          <a:prstGeom prst="rect">
            <a:avLst/>
          </a:prstGeom>
        </p:spPr>
      </p:pic>
      <p:sp>
        <p:nvSpPr>
          <p:cNvPr id="2" name="flSlideMaster.1_Divid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6639052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7" name="Graphic 1">
            <a:extLst>
              <a:ext uri="{FF2B5EF4-FFF2-40B4-BE49-F238E27FC236}">
                <a16:creationId xmlns:a16="http://schemas.microsoft.com/office/drawing/2014/main" id="{04B162B4-2B2B-FF9A-D24C-B1568672B1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02700" y="5541299"/>
            <a:ext cx="1316701" cy="1316701"/>
          </a:xfrm>
          <a:prstGeom prst="rect">
            <a:avLst/>
          </a:prstGeom>
        </p:spPr>
      </p:pic>
      <p:sp>
        <p:nvSpPr>
          <p:cNvPr id="5" name="flSlideMaster.1_Divider Slide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3179610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FB61337-9E02-4544-A198-C6160F1B37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913" y="5371020"/>
            <a:ext cx="1398957" cy="1172655"/>
          </a:xfrm>
          <a:prstGeom prst="rect">
            <a:avLst/>
          </a:prstGeom>
        </p:spPr>
      </p:pic>
      <p:sp>
        <p:nvSpPr>
          <p:cNvPr id="5" name="flSlideMaster.1_Divider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6444205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828AC15-A8BA-01C1-DCE7-7CE90B4D42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lSlideMaster.1_Title and Content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96699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20" t="20313" r="12981" b="29874"/>
          <a:stretch>
            <a:fillRect/>
          </a:stretch>
        </p:blipFill>
        <p:spPr bwMode="auto">
          <a:xfrm>
            <a:off x="5661025" y="0"/>
            <a:ext cx="6530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1873" y="-20376"/>
            <a:ext cx="1724400" cy="1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224463" y="6057900"/>
            <a:ext cx="874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94AA932-34B0-4BA3-8258-0B8AC7E4FC0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3" name="flSlideMaster.Title Slide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8817750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265CD1A-D367-9B2E-3D34-F824D61263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lSlideMaster.1_Title Content with multiple header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5373195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2A31B50A-3493-858F-A5DD-3E8B3BB736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sp>
        <p:nvSpPr>
          <p:cNvPr id="3" name="flSlideMaster.1_Only Title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6998800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E0B6857-CC8B-0669-3D1F-4949955519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" name="flSlideMaster.1_Title Content with Pictur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0570960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" name="flSlideMaster.1_Title Content with Picture Collag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72145633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DAB18DA-DFE2-8028-95B1-EB8AA49E1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Layout 2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28278563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DF7A360-6995-4E52-61F7-9BD109E042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flSlideMaster.1_Layout 2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8076919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40FA665-0532-5ADD-3D5A-FAFEEFCA2D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SlideMaster.1_Layout 2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1809938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F6305B43-7FB3-4F73-C13A-20B546490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2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7188663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DFA20BB-B8A9-EA8C-9804-A88674547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/>
              <a:t>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3x1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1094562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AF935BE-C37B-98B0-618C-77939F3CAB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3x1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93977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5" t="30534" r="22433" b="13519"/>
          <a:stretch>
            <a:fillRect/>
          </a:stretch>
        </p:blipFill>
        <p:spPr bwMode="auto">
          <a:xfrm>
            <a:off x="6376988" y="0"/>
            <a:ext cx="581501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18EF910-769D-48B2-B576-3907E2227FB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9" name="Graphic 3">
            <a:extLst>
              <a:ext uri="{FF2B5EF4-FFF2-40B4-BE49-F238E27FC236}">
                <a16:creationId xmlns:a16="http://schemas.microsoft.com/office/drawing/2014/main" id="{B5630AD9-9B3D-D390-E2A0-227E85D73D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133" y="-20376"/>
            <a:ext cx="1724400" cy="1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SlideMaster.Title Slide 05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71185386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FB80C786-233A-883A-8FF4-8E3425EE96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lSlideMaster.1_Layout 3x1 03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886108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D392CF58-A1E3-F582-30BE-8B57AB725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SlideMaster.1_Layout 3x1 04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19415624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8107A3D-94F3-D586-D7D2-DB8EA7173B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add 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add 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lSlideMaster.3_Layout 3x1 with Heading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32248048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187C8C3-FC2E-38F3-31AE-EF94BD8DFF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your title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Slide with graph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0141879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75564BC-2047-01B4-244E-A312FC8C0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add your title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graph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Slide with graph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88312171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2B947BF-857E-8355-8125-49CCFC33F4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5" name="flSlideMaster.2_Title &amp; Table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71883782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82E93D34-A8AC-4657-40E8-AEFB260189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</a:t>
            </a:r>
            <a:endParaRPr lang="en-IN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XXXXXX</a:t>
            </a:r>
            <a:endParaRPr lang="en-IN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XXXXXX</a:t>
            </a:r>
            <a:endParaRPr lang="en-IN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SlideMaster.1_Funnel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67925235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9AC9BDC-490F-5E40-30A2-BEA7BC195A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5" name="flSlideMaster.1_Title &amp; Tabl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774953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C09292B4-C7D5-D9E5-F234-70169BB598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lSlideMaster.1_Title text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98239693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5100F12E-3707-8269-C599-C1422F739E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IN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, picture &amp; tabl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2427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0" r="8897" b="10242"/>
          <a:stretch>
            <a:fillRect/>
          </a:stretch>
        </p:blipFill>
        <p:spPr bwMode="auto">
          <a:xfrm>
            <a:off x="4437063" y="0"/>
            <a:ext cx="7754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64778" y="5054601"/>
            <a:ext cx="1803396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0BF2D1D-69E3-41E0-BF8D-1BC802D8FCA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sp>
        <p:nvSpPr>
          <p:cNvPr id="2" name="flSlideMaster.Divider Slide 0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06737873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60C7A010-E753-8DCF-C2A3-3E111F702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, pictur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0139477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0C1196A-864E-E375-7FCB-39165B07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 &amp; char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40171217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B87B019D-DCB1-1533-4EDE-745F812D21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lSlideMaster.1_Title &amp; chart -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9942692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559ABF87-6389-44A3-6E8F-D1896EF8E8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add your text here</a:t>
            </a:r>
            <a:endParaRPr lang="en-IN"/>
          </a:p>
        </p:txBody>
      </p:sp>
      <p:sp>
        <p:nvSpPr>
          <p:cNvPr id="6" name="flSlideMaster.1_Title &amp; text boxes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99891757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7FF4394D-A1F7-72CF-4FAF-2895E462B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your text here…</a:t>
            </a:r>
            <a:endParaRPr lang="en-IN"/>
          </a:p>
        </p:txBody>
      </p:sp>
      <p:sp>
        <p:nvSpPr>
          <p:cNvPr id="5" name="flSlideMaster.1_Title block &amp; content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26457079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Media Placeholder 10">
            <a:extLst>
              <a:ext uri="{FF2B5EF4-FFF2-40B4-BE49-F238E27FC236}">
                <a16:creationId xmlns:a16="http://schemas.microsoft.com/office/drawing/2014/main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512DE78-F15C-C883-D570-C4516A4EC1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574" y="6100048"/>
            <a:ext cx="675951" cy="566606"/>
          </a:xfrm>
          <a:prstGeom prst="rect">
            <a:avLst/>
          </a:prstGeom>
        </p:spPr>
      </p:pic>
      <p:sp>
        <p:nvSpPr>
          <p:cNvPr id="2" name="flSlideMaster.1_Media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86636560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213" y="32340"/>
            <a:ext cx="882646" cy="88264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case study</a:t>
            </a:r>
            <a:endParaRPr lang="en-IN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Lorem ipsum dolor sit amet, consectetur adipiscing elit, sed do </a:t>
            </a:r>
            <a:r>
              <a:rPr lang="en-US" err="1"/>
              <a:t>eiusmod</a:t>
            </a:r>
            <a:r>
              <a:rPr lang="en-US"/>
              <a:t> tempor incididunt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nulla </a:t>
            </a:r>
            <a:r>
              <a:rPr lang="en-US" err="1"/>
              <a:t>pariatur</a:t>
            </a:r>
            <a:r>
              <a:rPr lang="en-US"/>
              <a:t>.</a:t>
            </a:r>
            <a:endParaRPr lang="en-IN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=</a:t>
            </a:r>
            <a:endParaRPr lang="en-IN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/>
              <a:t>Lorem 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2" name="flSlideMaster.1_Case study 1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28168419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+</a:t>
            </a:r>
            <a:endParaRPr lang="en-IN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Lorem ipsum dolor sit amet, consectetur adipiscing elit, sed do </a:t>
            </a:r>
            <a:r>
              <a:rPr lang="en-US" err="1"/>
              <a:t>eiusmod</a:t>
            </a:r>
            <a:r>
              <a:rPr lang="en-US"/>
              <a:t> tempor incididunt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nulla </a:t>
            </a:r>
            <a:r>
              <a:rPr lang="en-US" err="1"/>
              <a:t>pariatur</a:t>
            </a:r>
            <a:r>
              <a:rPr lang="en-US"/>
              <a:t>.</a:t>
            </a:r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case study</a:t>
            </a:r>
            <a:endParaRPr lang="en-IN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add text here</a:t>
            </a:r>
            <a:endParaRPr lang="en-IN"/>
          </a:p>
        </p:txBody>
      </p:sp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err="1"/>
              <a:t>Lcon</a:t>
            </a:r>
            <a:endParaRPr lang="en-IN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/>
              <a:t>Lorem ipsum dolor sit amet</a:t>
            </a:r>
            <a:endParaRPr lang="en-IN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=</a:t>
            </a:r>
            <a:endParaRPr lang="en-IN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/>
              <a:t>Lorem 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:a16="http://schemas.microsoft.com/office/drawing/2014/main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7AE18FD-99A6-31B6-F26A-888016BF68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25" y="111437"/>
            <a:ext cx="802351" cy="672559"/>
          </a:xfrm>
          <a:prstGeom prst="rect">
            <a:avLst/>
          </a:prstGeom>
        </p:spPr>
      </p:pic>
      <p:sp>
        <p:nvSpPr>
          <p:cNvPr id="2" name="flSlideMaster.1_Case study 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08249842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EC84A7B6-A734-E365-465D-A581D4E1C5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2" name="flSlideMaster.1_Blank 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50039169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/>
              <a:t>thank 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flSlideMaster.1_Thank You 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293686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pic>
        <p:nvPicPr>
          <p:cNvPr id="5" name="Graphic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70" r="8897" b="10242"/>
          <a:stretch>
            <a:fillRect/>
          </a:stretch>
        </p:blipFill>
        <p:spPr bwMode="auto">
          <a:xfrm>
            <a:off x="4437063" y="0"/>
            <a:ext cx="77549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Placeholder 31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3DB9D8C-CC3B-46AA-BC3B-300A87C3049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273DC9F-6562-53DF-3939-CB4B45D40D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64778" y="5054601"/>
            <a:ext cx="1803396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lSlideMaster.Divider Slide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43492847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254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b="1">
                <a:solidFill>
                  <a:schemeClr val="lt1"/>
                </a:solidFill>
                <a:latin typeface="+mj-lt"/>
                <a:ea typeface="Poppins"/>
                <a:cs typeface="Poppins"/>
                <a:sym typeface="Poppins"/>
              </a:rPr>
              <a:t>धन्यवाद</a:t>
            </a:r>
            <a:endParaRPr sz="8800" b="1">
              <a:solidFill>
                <a:schemeClr val="lt1"/>
              </a:solidFill>
              <a:latin typeface="+mj-lt"/>
              <a:ea typeface="Poppins"/>
              <a:cs typeface="Poppins"/>
              <a:sym typeface="Poppins"/>
            </a:endParaRPr>
          </a:p>
        </p:txBody>
      </p:sp>
      <p:sp>
        <p:nvSpPr>
          <p:cNvPr id="3" name="flSlideMaster.1_Thank You 02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12634281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9175C5FA-4CC0-1690-B90A-FA04253C21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Title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/>
              <a:t>‹#›</a:t>
            </a:fld>
            <a:endParaRPr lang="en-IN"/>
          </a:p>
        </p:txBody>
      </p:sp>
      <p:sp>
        <p:nvSpPr>
          <p:cNvPr id="4" name="flSlideMaster.Title and Content_SlideFooter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solidFill>
            <a:srgbClr val="FFFFFF"/>
          </a:solidFill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>
                <a:solidFill>
                  <a:srgbClr val="666666"/>
                </a:solidFill>
                <a:latin typeface="vodafone rg" panose="020B0606080202020204"/>
              </a:rPr>
              <a:t>C2 – Vodafone Idea Internal</a:t>
            </a:r>
          </a:p>
        </p:txBody>
      </p:sp>
    </p:spTree>
    <p:extLst>
      <p:ext uri="{BB962C8B-B14F-4D97-AF65-F5344CB8AC3E}">
        <p14:creationId xmlns:p14="http://schemas.microsoft.com/office/powerpoint/2010/main" val="384632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phic 3"/>
          <p:cNvPicPr>
            <a:picLocks noChangeAspect="1"/>
          </p:cNvPicPr>
          <p:nvPr userDrawn="1"/>
        </p:nvPicPr>
        <p:blipFill>
          <a:blip r:embed="rId9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025349" y="5719062"/>
            <a:ext cx="994486" cy="994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371475" y="379413"/>
            <a:ext cx="11412538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71475" y="1376363"/>
            <a:ext cx="11412538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IN"/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9438" y="6018213"/>
            <a:ext cx="8731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solidFill>
                  <a:schemeClr val="tx2"/>
                </a:solidFill>
                <a:latin typeface="Vi" panose="00000500000000000000" pitchFamily="50" charset="0"/>
              </a:defRPr>
            </a:lvl1pPr>
          </a:lstStyle>
          <a:p>
            <a:pPr>
              <a:defRPr/>
            </a:pPr>
            <a:fld id="{45644A2E-D16A-413D-A6D0-DB8AAB391CB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9105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  <p:sldLayoutId id="2147483703" r:id="rId40"/>
    <p:sldLayoutId id="2147483704" r:id="rId41"/>
    <p:sldLayoutId id="2147483705" r:id="rId42"/>
    <p:sldLayoutId id="2147483706" r:id="rId43"/>
    <p:sldLayoutId id="2147483707" r:id="rId44"/>
    <p:sldLayoutId id="2147483708" r:id="rId45"/>
    <p:sldLayoutId id="2147483709" r:id="rId46"/>
    <p:sldLayoutId id="2147483710" r:id="rId47"/>
    <p:sldLayoutId id="2147483711" r:id="rId48"/>
    <p:sldLayoutId id="2147483712" r:id="rId49"/>
    <p:sldLayoutId id="2147483713" r:id="rId50"/>
    <p:sldLayoutId id="2147483714" r:id="rId51"/>
    <p:sldLayoutId id="2147483715" r:id="rId52"/>
    <p:sldLayoutId id="2147483716" r:id="rId53"/>
    <p:sldLayoutId id="2147483717" r:id="rId54"/>
    <p:sldLayoutId id="2147483718" r:id="rId55"/>
    <p:sldLayoutId id="2147483719" r:id="rId56"/>
    <p:sldLayoutId id="2147483720" r:id="rId57"/>
    <p:sldLayoutId id="2147483721" r:id="rId58"/>
    <p:sldLayoutId id="2147483722" r:id="rId59"/>
    <p:sldLayoutId id="2147483723" r:id="rId60"/>
    <p:sldLayoutId id="2147483724" r:id="rId61"/>
    <p:sldLayoutId id="2147483725" r:id="rId62"/>
    <p:sldLayoutId id="2147483726" r:id="rId63"/>
    <p:sldLayoutId id="2147483727" r:id="rId64"/>
    <p:sldLayoutId id="2147483728" r:id="rId65"/>
    <p:sldLayoutId id="2147483729" r:id="rId66"/>
    <p:sldLayoutId id="2147483730" r:id="rId67"/>
    <p:sldLayoutId id="2147483731" r:id="rId68"/>
    <p:sldLayoutId id="2147483732" r:id="rId69"/>
    <p:sldLayoutId id="2147483733" r:id="rId70"/>
    <p:sldLayoutId id="2147483734" r:id="rId71"/>
    <p:sldLayoutId id="2147483735" r:id="rId72"/>
    <p:sldLayoutId id="2147483736" r:id="rId73"/>
    <p:sldLayoutId id="2147483737" r:id="rId74"/>
    <p:sldLayoutId id="2147483738" r:id="rId75"/>
    <p:sldLayoutId id="2147483739" r:id="rId76"/>
    <p:sldLayoutId id="2147483740" r:id="rId77"/>
    <p:sldLayoutId id="2147483741" r:id="rId78"/>
    <p:sldLayoutId id="2147483742" r:id="rId79"/>
    <p:sldLayoutId id="2147483743" r:id="rId80"/>
    <p:sldLayoutId id="2147483744" r:id="rId81"/>
    <p:sldLayoutId id="2147483745" r:id="rId82"/>
    <p:sldLayoutId id="2147483746" r:id="rId83"/>
    <p:sldLayoutId id="2147483747" r:id="rId84"/>
    <p:sldLayoutId id="2147483748" r:id="rId85"/>
    <p:sldLayoutId id="2147483749" r:id="rId86"/>
    <p:sldLayoutId id="2147483750" r:id="rId87"/>
    <p:sldLayoutId id="2147483751" r:id="rId88"/>
    <p:sldLayoutId id="2147483752" r:id="rId89"/>
    <p:sldLayoutId id="2147483753" r:id="rId90"/>
    <p:sldLayoutId id="2147483754" r:id="rId9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Vi Heavy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1062E8-6902-1F3D-CAD6-4D3CD9AADD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i"/>
                <a:ea typeface="+mn-ea"/>
                <a:cs typeface="+mn-cs"/>
              </a:rPr>
              <a:t>Vodafone Idea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F99515-BB08-C616-1568-6F701B68EC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01844A-6168-4B93-B09A-45625C485E75}" type="slidenum">
              <a:rPr kumimoji="0" lang="en-IN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i" panose="00000500000000000000" pitchFamily="50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altLang="en-US" sz="1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i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678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99DF7C4-9C0F-4ADA-9DA7-E4BC58ABC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94" y="1832661"/>
            <a:ext cx="8767916" cy="350625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15497" y="2315497"/>
            <a:ext cx="3688140" cy="604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50047" y="3483217"/>
            <a:ext cx="2761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 your user</a:t>
            </a:r>
          </a:p>
          <a:p>
            <a:r>
              <a:rPr lang="en-US" dirty="0"/>
              <a:t>name and password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FE0401F-EA82-4D5B-B601-BA8103ED45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1475" y="466454"/>
            <a:ext cx="1141253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  <a:r>
              <a:rPr lang="en-US" sz="2000" b="1" dirty="0">
                <a:solidFill>
                  <a:srgbClr val="FF0000"/>
                </a:solidFill>
                <a:latin typeface="Vi"/>
              </a:rPr>
              <a:t> </a:t>
            </a:r>
            <a:r>
              <a:rPr lang="en-US" dirty="0"/>
              <a:t>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9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7FDC899-51D3-4B8E-B602-D4FB9A4A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</a:t>
            </a:r>
            <a:r>
              <a:rPr lang="en-US" dirty="0">
                <a:solidFill>
                  <a:schemeClr val="bg1"/>
                </a:solidFill>
                <a:latin typeface="Vi"/>
              </a:rPr>
              <a:t> </a:t>
            </a:r>
            <a:r>
              <a:rPr lang="en-US" dirty="0"/>
              <a:t>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AD85F9-CD56-4F28-931B-04B47E04C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7" y="1376363"/>
            <a:ext cx="6572091" cy="428466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1A25E2-13C7-4EC2-9BDA-3937DB664755}"/>
              </a:ext>
            </a:extLst>
          </p:cNvPr>
          <p:cNvSpPr txBox="1"/>
          <p:nvPr/>
        </p:nvSpPr>
        <p:spPr>
          <a:xfrm>
            <a:off x="676201" y="1829561"/>
            <a:ext cx="3509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Mon2pcap is used for converting the .txt logs file into proper readable format.</a:t>
            </a:r>
          </a:p>
          <a:p>
            <a:endParaRPr lang="en-US" dirty="0"/>
          </a:p>
          <a:p>
            <a:r>
              <a:rPr lang="en-US" dirty="0"/>
              <a:t>Browse the .txt log file to convert it into PCAP logs.</a:t>
            </a:r>
          </a:p>
          <a:p>
            <a:r>
              <a:rPr lang="en-US" dirty="0"/>
              <a:t>After converting download the file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832" y="2394429"/>
            <a:ext cx="1061885" cy="6340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93877" y="2526782"/>
            <a:ext cx="41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657" y="4156450"/>
            <a:ext cx="3495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Select file</a:t>
            </a:r>
          </a:p>
          <a:p>
            <a:pPr marL="342900" indent="-342900">
              <a:buAutoNum type="arabicPeriod"/>
            </a:pPr>
            <a:r>
              <a:rPr lang="en-US" dirty="0"/>
              <a:t>CONVERT &gt; </a:t>
            </a:r>
            <a:r>
              <a:rPr lang="en-US" dirty="0" err="1"/>
              <a:t>pcap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763" y="3415265"/>
            <a:ext cx="1445340" cy="5466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42507" y="3491554"/>
            <a:ext cx="41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0783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F11222-6B63-47A6-BDCB-6A6899AA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PCAP Traces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D296F5-C655-4350-A0FD-1A1985AF3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957" y="1376362"/>
            <a:ext cx="8529003" cy="437789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25A033-23D4-4B32-9E3E-CC322295E9A1}"/>
              </a:ext>
            </a:extLst>
          </p:cNvPr>
          <p:cNvSpPr txBox="1"/>
          <p:nvPr/>
        </p:nvSpPr>
        <p:spPr>
          <a:xfrm>
            <a:off x="371475" y="1720840"/>
            <a:ext cx="264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downloading the file from mon2pcap. </a:t>
            </a:r>
          </a:p>
          <a:p>
            <a:r>
              <a:rPr lang="en-US" dirty="0"/>
              <a:t>First, you need the Wireshark application to see the converted logs.</a:t>
            </a:r>
          </a:p>
          <a:p>
            <a:endParaRPr lang="en-US" dirty="0"/>
          </a:p>
          <a:p>
            <a:r>
              <a:rPr lang="en-US" dirty="0"/>
              <a:t>In the logs, you will able to see the Source IP, destination IP, and the communication flow of the protocol</a:t>
            </a:r>
          </a:p>
          <a:p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3086967" y="1865745"/>
            <a:ext cx="8313536" cy="2023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7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5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3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106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Poppins</vt:lpstr>
      <vt:lpstr>Vi</vt:lpstr>
      <vt:lpstr>Vi Heavy</vt:lpstr>
      <vt:lpstr>vodafone rg</vt:lpstr>
      <vt:lpstr>3_Office Theme</vt:lpstr>
      <vt:lpstr>PowerPoint Presentation</vt:lpstr>
      <vt:lpstr>Login Page</vt:lpstr>
      <vt:lpstr>Home Page</vt:lpstr>
      <vt:lpstr>PCAP Traces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Rutuja Randive</dc:creator>
  <cp:lastModifiedBy>Rutuja Randive</cp:lastModifiedBy>
  <cp:revision>8</cp:revision>
  <dcterms:created xsi:type="dcterms:W3CDTF">2024-10-29T17:58:18Z</dcterms:created>
  <dcterms:modified xsi:type="dcterms:W3CDTF">2024-11-13T17:08:37Z</dcterms:modified>
</cp:coreProperties>
</file>