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sldIdLst>
    <p:sldId id="256" r:id="rId3"/>
    <p:sldId id="257" r:id="rId4"/>
    <p:sldId id="263" r:id="rId5"/>
    <p:sldId id="277" r:id="rId6"/>
    <p:sldId id="278" r:id="rId7"/>
    <p:sldId id="265" r:id="rId8"/>
    <p:sldId id="279" r:id="rId9"/>
    <p:sldId id="281" r:id="rId10"/>
    <p:sldId id="282" r:id="rId11"/>
    <p:sldId id="283" r:id="rId12"/>
    <p:sldId id="285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04B"/>
    <a:srgbClr val="E6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76FE3-5CA8-4BAB-451B-F1C5F744B39E}" v="110" dt="2023-04-04T14:48:47.755"/>
    <p1510:client id="{2676A481-E3D0-82C5-CD9A-37F17861E47E}" v="173" dt="2023-04-04T12:25:13.801"/>
    <p1510:client id="{59CAC413-90C5-4723-724B-3316AE1C84FF}" v="239" dt="2023-04-05T10:06:33.022"/>
    <p1510:client id="{2422AB6D-EDDC-472A-8165-BFA71030CE15}" v="1588" dt="2023-04-04T14:38:58.606"/>
    <p1510:client id="{2E0A7636-A61D-538F-48C0-38E9DD8B3F27}" v="135" dt="2023-04-05T08:28:19.614"/>
    <p1510:client id="{912864BA-8A4A-6E45-A646-6A2075DEB08F}" v="4" dt="2023-04-05T05:32:38.645"/>
    <p1510:client id="{3980BB42-7172-4D3D-9F4A-9C9A0CC37B0E}" v="63" dt="2023-04-04T14:01:04.027"/>
    <p1510:client id="{5EC6EF28-9076-0412-5662-18F17D05C8FD}" v="9" dt="2023-04-04T14:52:48.465"/>
    <p1510:client id="{7D35DD92-3CCE-ADB7-9A86-755006D81D47}" v="169" dt="2023-04-04T12:43:16.878"/>
    <p1510:client id="{9E265DAE-63E3-5C34-C9EF-73CAD68844DD}" v="167" dt="2023-04-04T14:08:04.004"/>
    <p1510:client id="{E156A927-4DF9-37DD-E837-4557FF2D156C}" v="176" dt="2023-04-04T13:44:27.247"/>
    <p1510:client id="{E69480B7-3067-871C-FB90-A128C2B70E49}" v="150" dt="2023-04-05T08:19:55.960"/>
    <p1510:client id="{F6891367-9379-7B4E-C411-FED98F3DA907}" v="25" dt="2023-04-05T09:45:2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7"/>
      </p:cViewPr>
      <p:guideLst>
        <p:guide orient="horz" pos="2523"/>
        <p:guide pos="234"/>
        <p:guide orient="horz" pos="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1FB5-3A8A-4C4E-B504-AD2685FB7B5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D0F2-5C32-4926-A6CA-02C113011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1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548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122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0088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6597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2395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3028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7216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5833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31055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77383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365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6860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9751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89108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6003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83366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85887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9809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83086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25114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81622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3702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2434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58520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9307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54531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25248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90576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26531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519106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643435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681285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460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69455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86618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099721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524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733562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698770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59644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83008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550350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80506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319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23892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964691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97769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88940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528030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035307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85017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214576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718747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464186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4377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078682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749410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482133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619286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000663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238333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73959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069838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477598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930110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0064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537107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207018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130025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970358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979364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301883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881640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577315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186429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023645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11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908806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362166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827074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533250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348417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798644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137772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396297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736832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084539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217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135072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921450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935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265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97" r:id="rId44"/>
    <p:sldLayoutId id="2147483704" r:id="rId45"/>
    <p:sldLayoutId id="2147483705" r:id="rId46"/>
    <p:sldLayoutId id="2147483706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3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01844A-6168-4B93-B09A-45625C485E75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435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" y="1376362"/>
            <a:ext cx="8880464" cy="5006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42" y="1944924"/>
            <a:ext cx="1318967" cy="402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1547" y="2347295"/>
            <a:ext cx="136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1.Download the template will we visible in download section.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2563" y="194492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512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of the Customer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376363"/>
            <a:ext cx="8049194" cy="4956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1863" y="2654132"/>
            <a:ext cx="2224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Downloaded file will content whole data base of the customer.</a:t>
            </a:r>
          </a:p>
          <a:p>
            <a:r>
              <a:rPr lang="en-US" dirty="0"/>
              <a:t>In this file you will able to see the group against the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9" y="1469207"/>
            <a:ext cx="1441798" cy="402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1379" y="1469207"/>
            <a:ext cx="3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46" y="1469207"/>
            <a:ext cx="1365256" cy="402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8444" y="1163470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450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of the customer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3" y="1661901"/>
            <a:ext cx="10931857" cy="1891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6597" y="3889612"/>
            <a:ext cx="61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Name and the IP/URL in the group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72" y="1828800"/>
            <a:ext cx="1318967" cy="301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6960" y="179490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918" y="1828800"/>
            <a:ext cx="1318967" cy="301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1439" y="1775122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448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Modification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434" y="1376363"/>
            <a:ext cx="8700214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079" y="2060811"/>
            <a:ext cx="2301930" cy="267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9600" y="1958572"/>
            <a:ext cx="5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7081" y="2169994"/>
            <a:ext cx="1760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changing numbers group you need to select the required group in new group name.</a:t>
            </a:r>
          </a:p>
        </p:txBody>
      </p:sp>
    </p:spTree>
    <p:extLst>
      <p:ext uri="{BB962C8B-B14F-4D97-AF65-F5344CB8AC3E}">
        <p14:creationId xmlns:p14="http://schemas.microsoft.com/office/powerpoint/2010/main" val="38538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3"/>
            <a:ext cx="9823403" cy="4284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6363"/>
            <a:ext cx="9059128" cy="5009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94" y="4551647"/>
            <a:ext cx="1318967" cy="402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3315" y="4551647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1481" y="2088107"/>
            <a:ext cx="1473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Modification file status will be visible with the status</a:t>
            </a:r>
          </a:p>
        </p:txBody>
      </p:sp>
    </p:spTree>
    <p:extLst>
      <p:ext uri="{BB962C8B-B14F-4D97-AF65-F5344CB8AC3E}">
        <p14:creationId xmlns:p14="http://schemas.microsoft.com/office/powerpoint/2010/main" val="337406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0748-0577-50C3-A649-107E43ED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919189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39A0-91C0-F83F-A68D-B876BD72E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" y="2866030"/>
            <a:ext cx="7096125" cy="27219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this session you able to see and do the whitelisting on SANDVINE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Also, you will able to identify the APN level whitelisting or the number level whitelisting.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AE8B-1918-5223-76B6-24A3657C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0A8FC-1992-7F7C-B4D3-2330C8D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1CDAF-8B84-4F8E-8DFC-F34789D1861A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825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0D8A-E74C-7FCE-4480-8FE520A3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SANDVINE Home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1B78-981D-AC6D-7CF8-E08F47C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8ACC5-F798-DE7D-4921-455AFF7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37" y="1411288"/>
            <a:ext cx="9484969" cy="460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92573" y="2374710"/>
            <a:ext cx="2183642" cy="51861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5027" y="2449351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9716" y="4901821"/>
            <a:ext cx="1670714" cy="38614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0528" y="4951045"/>
            <a:ext cx="1670714" cy="39870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6962" y="4901821"/>
            <a:ext cx="329253" cy="38614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20167" y="4951045"/>
            <a:ext cx="441696" cy="33691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48606" y="4951045"/>
            <a:ext cx="226412" cy="33691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3319" y="4926432"/>
            <a:ext cx="441696" cy="33691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05088" y="1637258"/>
            <a:ext cx="1978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If Customer is having APN base whitelisting, then this is the interface you will able to see on the HOME Page of whitelisting.</a:t>
            </a:r>
          </a:p>
          <a:p>
            <a:pPr marL="342900" indent="-342900">
              <a:buAutoNum type="arabicPeriod"/>
            </a:pPr>
            <a:r>
              <a:rPr lang="en-US" sz="1200" dirty="0"/>
              <a:t>You can see there are 2 APN.</a:t>
            </a:r>
          </a:p>
          <a:p>
            <a:pPr marL="342900" indent="-342900">
              <a:buAutoNum type="arabicPeriod"/>
            </a:pPr>
            <a:r>
              <a:rPr lang="en-US" sz="1200" dirty="0"/>
              <a:t>Which group is associated to the APN</a:t>
            </a:r>
          </a:p>
          <a:p>
            <a:pPr marL="342900" indent="-342900">
              <a:buAutoNum type="arabicPeriod"/>
            </a:pPr>
            <a:r>
              <a:rPr lang="en-US" sz="1200" dirty="0"/>
              <a:t>Group Name of the APN</a:t>
            </a:r>
          </a:p>
          <a:p>
            <a:pPr marL="342900" indent="-342900">
              <a:buAutoNum type="arabicPeriod"/>
            </a:pPr>
            <a:r>
              <a:rPr lang="en-US" sz="1200" dirty="0"/>
              <a:t>If wants to edit the policy can be done by edit policy </a:t>
            </a:r>
          </a:p>
          <a:p>
            <a:pPr marL="342900" indent="-342900">
              <a:buAutoNum type="arabicPeriod"/>
            </a:pPr>
            <a:r>
              <a:rPr lang="en-US" sz="1200" dirty="0"/>
              <a:t>What are the policy </a:t>
            </a:r>
          </a:p>
          <a:p>
            <a:pPr marL="342900" indent="-342900">
              <a:buAutoNum type="arabicPeriod"/>
            </a:pPr>
            <a:r>
              <a:rPr lang="en-US" sz="1200" dirty="0"/>
              <a:t>How many numbers are present in the group with particular APN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6793" y="4894017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455" y="4908223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9689" y="4894017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871439" y="5349745"/>
            <a:ext cx="4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44644" y="5315836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3449" y="5315836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67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4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19" y="1228299"/>
            <a:ext cx="5570853" cy="47899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1254" y="1555845"/>
            <a:ext cx="1528549" cy="53226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7224" y="3287487"/>
            <a:ext cx="2333767" cy="200784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1254" y="3254765"/>
            <a:ext cx="1528549" cy="204056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6526" y="3287487"/>
            <a:ext cx="717410" cy="200784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01253" y="2265752"/>
            <a:ext cx="2456598" cy="68216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53385" y="2248971"/>
            <a:ext cx="2300551" cy="68216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01253" y="1216274"/>
            <a:ext cx="2300551" cy="22910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47301" y="1172012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1946" y="1637310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946" y="2367573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015" y="1925031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1946" y="383480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9391" y="2963547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664" y="4205833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4382" y="1541344"/>
            <a:ext cx="2797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APN Name</a:t>
            </a:r>
          </a:p>
          <a:p>
            <a:pPr marL="342900" indent="-342900">
              <a:buAutoNum type="arabicPeriod"/>
            </a:pPr>
            <a:r>
              <a:rPr lang="en-US" sz="1600" dirty="0"/>
              <a:t>Group ID  of APN</a:t>
            </a:r>
          </a:p>
          <a:p>
            <a:pPr marL="342900" indent="-342900">
              <a:buAutoNum type="arabicPeriod"/>
            </a:pPr>
            <a:r>
              <a:rPr lang="en-US" sz="1600" dirty="0"/>
              <a:t>Default- For any of the new on boarded number- this APN and group will be same.</a:t>
            </a:r>
          </a:p>
          <a:p>
            <a:pPr marL="342900" indent="-342900">
              <a:buAutoNum type="arabicPeriod"/>
            </a:pPr>
            <a:r>
              <a:rPr lang="en-US" sz="1600" dirty="0"/>
              <a:t>Enabled</a:t>
            </a:r>
          </a:p>
          <a:p>
            <a:pPr marL="342900" indent="-342900">
              <a:buAutoNum type="arabicPeriod"/>
            </a:pPr>
            <a:r>
              <a:rPr lang="en-US" sz="1600" dirty="0"/>
              <a:t>Which protocol need to use for whitelisting</a:t>
            </a:r>
          </a:p>
          <a:p>
            <a:pPr marL="342900" indent="-342900">
              <a:buAutoNum type="arabicPeriod"/>
            </a:pPr>
            <a:r>
              <a:rPr lang="en-US" sz="1600" dirty="0"/>
              <a:t>IP/URL/Domain/Application name/ID</a:t>
            </a:r>
          </a:p>
          <a:p>
            <a:pPr marL="342900" indent="-342900">
              <a:buAutoNum type="arabicPeriod"/>
            </a:pPr>
            <a:r>
              <a:rPr lang="en-US" sz="1600" dirty="0"/>
              <a:t>You can add new IP/URL with + icon and can delete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8470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APN Allocations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33014"/>
            <a:ext cx="8398668" cy="4228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5" y="1306065"/>
            <a:ext cx="8398668" cy="50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32563" y="5273868"/>
            <a:ext cx="809933" cy="45063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06921" y="5273868"/>
            <a:ext cx="370823" cy="4506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38029" y="5273868"/>
            <a:ext cx="832513" cy="45063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9375" y="5314517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5017" y="530310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0542" y="5323430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97416" y="2163784"/>
            <a:ext cx="19652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How much IP/URL are whitelisting in the group is policy count</a:t>
            </a:r>
          </a:p>
          <a:p>
            <a:pPr marL="342900" indent="-342900">
              <a:buAutoNum type="arabicPeriod"/>
            </a:pPr>
            <a:r>
              <a:rPr lang="en-US" sz="1600" dirty="0"/>
              <a:t>Which are the MSISDN present in the group</a:t>
            </a:r>
          </a:p>
          <a:p>
            <a:pPr marL="342900" indent="-342900">
              <a:buAutoNum type="arabicPeriod"/>
            </a:pPr>
            <a:r>
              <a:rPr lang="en-US" sz="1600" dirty="0"/>
              <a:t>You can download the List of MSISDN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B5CB-7950-B598-7755-A5EEF3D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MSISDN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98E7A-062B-4200-9418-A16C67A72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1FCA-F38E-8A7C-E70E-C82D3C6C1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Chart Placeholder 5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tretch>
            <a:fillRect/>
          </a:stretch>
        </p:blipFill>
        <p:spPr>
          <a:xfrm>
            <a:off x="371475" y="1542197"/>
            <a:ext cx="8554161" cy="4437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3182" y="3439236"/>
            <a:ext cx="196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You will able see the List of MSISDN number with APN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7039" y="4258101"/>
            <a:ext cx="5036024" cy="176011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69493" y="4953491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366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List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9454913" cy="4284662"/>
          </a:xfrm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6363"/>
            <a:ext cx="9454913" cy="4423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88658" y="4831307"/>
            <a:ext cx="1132764" cy="42308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10132" y="4858182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116" y="1719618"/>
            <a:ext cx="1132765" cy="328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MSISN Based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76364"/>
            <a:ext cx="9837050" cy="4737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2299" y="2361063"/>
            <a:ext cx="1411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Group ID Allocation- There will be MSISDN based whitelisting.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0" y="2361063"/>
            <a:ext cx="3166280" cy="64144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6173" y="24971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355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014" y="1376362"/>
            <a:ext cx="8691861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38233" y="4722124"/>
            <a:ext cx="1009934" cy="36849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0996" y="4722125"/>
            <a:ext cx="1037231" cy="36849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3139" y="2101756"/>
            <a:ext cx="2047165" cy="75062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55593" y="233330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799" y="4728911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6936" y="471703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01292" y="1538703"/>
            <a:ext cx="2499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Bulk Activity is use to download the All base of numbers also it for doing any whitelisting modification.</a:t>
            </a:r>
          </a:p>
          <a:p>
            <a:pPr marL="342900" indent="-342900">
              <a:buAutoNum type="arabicPeriod"/>
            </a:pPr>
            <a:r>
              <a:rPr lang="en-US" dirty="0"/>
              <a:t>From Download Template option you will able to download all the base of the customer.</a:t>
            </a:r>
          </a:p>
          <a:p>
            <a:pPr marL="342900" indent="-342900">
              <a:buAutoNum type="arabicPeriod"/>
            </a:pPr>
            <a:r>
              <a:rPr lang="en-US" dirty="0"/>
              <a:t>For any modification Upload Template will be use full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20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6b6eaf3e-27fa-4b04-b54f-2ff19fd28fb4</TitusGUID>
  <TitusMetadata xmlns="">eyJucyI6Imh0dHA6XC9cL3d3dy50aXR1cy5jb21cL25zXC9Wb2RhZm9uZUlkZWEiLCJwcm9wcyI6W3sibiI6IkNsYXNzaWZpY2F0aW9uIiwidmFscyI6W3sidmFsdWUiOiJDMlZJTEdlbmVyYWwifV19XX0=</TitusMetadata>
</titus>
</file>

<file path=customXml/itemProps1.xml><?xml version="1.0" encoding="utf-8"?>
<ds:datastoreItem xmlns:ds="http://schemas.openxmlformats.org/officeDocument/2006/customXml" ds:itemID="{6AED9483-2555-4523-8E38-CBC86EC9A39C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432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Poppins</vt:lpstr>
      <vt:lpstr>Vi</vt:lpstr>
      <vt:lpstr>Vi Heavy</vt:lpstr>
      <vt:lpstr>vodafone rg</vt:lpstr>
      <vt:lpstr>3_Office Theme</vt:lpstr>
      <vt:lpstr>PowerPoint Presentation</vt:lpstr>
      <vt:lpstr>Agenda</vt:lpstr>
      <vt:lpstr>SANDVINE Home Page</vt:lpstr>
      <vt:lpstr>View Policy</vt:lpstr>
      <vt:lpstr>APN Allocations</vt:lpstr>
      <vt:lpstr>MSISDN List</vt:lpstr>
      <vt:lpstr>Download List</vt:lpstr>
      <vt:lpstr>MSISN Based Allocation</vt:lpstr>
      <vt:lpstr>Bulk Activity</vt:lpstr>
      <vt:lpstr>PowerPoint Presentation</vt:lpstr>
      <vt:lpstr>Base of the Customer</vt:lpstr>
      <vt:lpstr>Group of the customer</vt:lpstr>
      <vt:lpstr>For Modification</vt:lpstr>
      <vt:lpstr>Job Status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Pai</dc:creator>
  <cp:lastModifiedBy>Rutuja Randive</cp:lastModifiedBy>
  <cp:revision>64</cp:revision>
  <dcterms:created xsi:type="dcterms:W3CDTF">2023-03-30T07:56:51Z</dcterms:created>
  <dcterms:modified xsi:type="dcterms:W3CDTF">2024-11-13T16:03:11Z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6b6eaf3e-27fa-4b04-b54f-2ff19fd28fb4</vt:lpwstr>
  </property>
  <property fmtid="{D5CDD505-2E9C-101B-9397-08002B2CF9AE}" pid="3" name="Classification">
    <vt:lpwstr>C2VILGeneral</vt:lpwstr>
  </property>
</Properties>
</file>