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9" r:id="rId3"/>
  </p:sldMasterIdLst>
  <p:sldIdLst>
    <p:sldId id="257" r:id="rId4"/>
    <p:sldId id="261" r:id="rId5"/>
    <p:sldId id="357" r:id="rId6"/>
    <p:sldId id="358" r:id="rId7"/>
    <p:sldId id="360" r:id="rId8"/>
    <p:sldId id="265" r:id="rId9"/>
    <p:sldId id="274"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3" d="100"/>
          <a:sy n="83" d="100"/>
        </p:scale>
        <p:origin x="36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tiff"/><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9.tif"/><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3.xml"/><Relationship Id="rId4" Type="http://schemas.openxmlformats.org/officeDocument/2006/relationships/image" Target="../media/image46.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3.xml"/><Relationship Id="rId4" Type="http://schemas.openxmlformats.org/officeDocument/2006/relationships/image" Target="../media/image49.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2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2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27.png"/><Relationship Id="rId1" Type="http://schemas.openxmlformats.org/officeDocument/2006/relationships/slideMaster" Target="../slideMasters/slideMaster3.xml"/><Relationship Id="rId4" Type="http://schemas.openxmlformats.org/officeDocument/2006/relationships/image" Target="../media/image52.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27.png"/><Relationship Id="rId1" Type="http://schemas.openxmlformats.org/officeDocument/2006/relationships/slideMaster" Target="../slideMasters/slideMaster3.xml"/><Relationship Id="rId4" Type="http://schemas.openxmlformats.org/officeDocument/2006/relationships/image" Target="../media/image49.png"/></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BD2F85-9635-491D-A45D-F8FC5F08DD57}"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76608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4155871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Layout 3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D392CF58-A1E3-F582-30BE-8B57AB725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flSlideMaster.1_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6433130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Layout 3x1 with Headings">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8107A3D-94F3-D586-D7D2-DB8EA717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lSlideMaster.3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2237962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Slide with graph">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187C8C3-FC2E-38F3-31AE-EF94BD8DF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a:t>click icon to add chart</a:t>
            </a:r>
            <a:endParaRPr lang="en-IN"/>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0430955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Slide with graph &amp; chart">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975564BC-2047-01B4-244E-A312FC8C0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a:t>click icon to add chart</a:t>
            </a:r>
            <a:endParaRPr lang="en-IN"/>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5675841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Title &amp; Table ">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62B947BF-857E-8355-8125-49CCFC33F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2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851886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Funnel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82E93D34-A8AC-4657-40E8-AEFB260189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flSlideMaster.1_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6917518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Title &amp; Table 02">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B9AC9BDC-490F-5E40-30A2-BEA7BC195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1_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8873433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1_Title text &amp; table">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C09292B4-C7D5-D9E5-F234-70169BB5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719610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tabl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5100F12E-3707-8269-C599-C1422F739E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5" name="flSlideMaster.1_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395979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0C7A010-E753-8DCF-C2A3-3E111F702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a:p>
        </p:txBody>
      </p:sp>
      <p:sp>
        <p:nvSpPr>
          <p:cNvPr id="5" name="flSlideMaster.1_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9059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05568412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Titl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0C1196A-864E-E375-7FCB-39165B078F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079682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Title &amp; chart -2">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87B019D-DCB1-1533-4EDE-745F812D21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6631186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Title &amp; text boxes">
    <p:spTree>
      <p:nvGrpSpPr>
        <p:cNvPr id="1" name=""/>
        <p:cNvGrpSpPr/>
        <p:nvPr/>
      </p:nvGrpSpPr>
      <p:grpSpPr>
        <a:xfrm>
          <a:off x="0" y="0"/>
          <a:ext cx="0" cy="0"/>
          <a:chOff x="0" y="0"/>
          <a:chExt cx="0" cy="0"/>
        </a:xfrm>
      </p:grpSpPr>
      <p:pic>
        <p:nvPicPr>
          <p:cNvPr id="11" name="Picture 10" descr="Background pattern&#10;&#10;Description automatically generated with low confidence">
            <a:extLst>
              <a:ext uri="{FF2B5EF4-FFF2-40B4-BE49-F238E27FC236}">
                <a16:creationId xmlns:a16="http://schemas.microsoft.com/office/drawing/2014/main" id="{559ABF87-6389-44A3-6E8F-D1896EF8E8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chemeClr val="bg1"/>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6" name="flSlideMaster.1_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867948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1_Title block &amp; content">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7FF4394D-A1F7-72CF-4FAF-2895E462B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add your text here…</a:t>
            </a:r>
            <a:endParaRPr lang="en-IN"/>
          </a:p>
        </p:txBody>
      </p:sp>
      <p:sp>
        <p:nvSpPr>
          <p:cNvPr id="5" name="flSlideMaster.1_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6153852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a:p>
        </p:txBody>
      </p:sp>
      <p:pic>
        <p:nvPicPr>
          <p:cNvPr id="7" name="Picture 6" descr="Logo&#10;&#10;Description automatically generated">
            <a:extLst>
              <a:ext uri="{FF2B5EF4-FFF2-40B4-BE49-F238E27FC236}">
                <a16:creationId xmlns:a16="http://schemas.microsoft.com/office/drawing/2014/main" id="{C512DE78-F15C-C883-D570-C4516A4EC1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574" y="6100048"/>
            <a:ext cx="675951" cy="566606"/>
          </a:xfrm>
          <a:prstGeom prst="rect">
            <a:avLst/>
          </a:prstGeom>
        </p:spPr>
      </p:pic>
      <p:sp>
        <p:nvSpPr>
          <p:cNvPr id="2" name="flSlideMaster.1_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0327858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45213" y="32340"/>
            <a:ext cx="882646" cy="88264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 name="flSlideMaster.1_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265492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pic>
        <p:nvPicPr>
          <p:cNvPr id="5" name="Picture 4" descr="Logo&#10;&#10;Description automatically generated">
            <a:extLst>
              <a:ext uri="{FF2B5EF4-FFF2-40B4-BE49-F238E27FC236}">
                <a16:creationId xmlns:a16="http://schemas.microsoft.com/office/drawing/2014/main" id="{67AE18FD-99A6-31B6-F26A-888016BF68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3025" y="111437"/>
            <a:ext cx="802351" cy="672559"/>
          </a:xfrm>
          <a:prstGeom prst="rect">
            <a:avLst/>
          </a:prstGeom>
        </p:spPr>
      </p:pic>
      <p:sp>
        <p:nvSpPr>
          <p:cNvPr id="2" name="flSlideMaster.1_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6509709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EC84A7B6-A734-E365-465D-A581D4E1C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sp>
        <p:nvSpPr>
          <p:cNvPr id="2" name="flSlideMaster.1_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5566344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1932210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L="0" marR="25400" lvl="0" indent="0" algn="ctr" rtl="0">
              <a:lnSpc>
                <a:spcPct val="115000"/>
              </a:lnSpc>
              <a:spcBef>
                <a:spcPts val="0"/>
              </a:spcBef>
              <a:spcAft>
                <a:spcPts val="0"/>
              </a:spcAft>
              <a:buNone/>
            </a:pPr>
            <a:r>
              <a:rPr lang="en" sz="8800" b="1">
                <a:solidFill>
                  <a:schemeClr val="lt1"/>
                </a:solidFill>
                <a:latin typeface="+mj-lt"/>
                <a:ea typeface="Poppins"/>
                <a:cs typeface="Poppins"/>
                <a:sym typeface="Poppins"/>
              </a:rPr>
              <a:t>धन्यवाद</a:t>
            </a:r>
            <a:endParaRPr sz="8800" b="1">
              <a:solidFill>
                <a:schemeClr val="lt1"/>
              </a:solidFill>
              <a:latin typeface="+mj-lt"/>
              <a:ea typeface="Poppins"/>
              <a:cs typeface="Poppins"/>
              <a:sym typeface="Poppins"/>
            </a:endParaRPr>
          </a:p>
        </p:txBody>
      </p:sp>
      <p:sp>
        <p:nvSpPr>
          <p:cNvPr id="3" name="flSlideMaster.1_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8065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
        <p:nvSpPr>
          <p:cNvPr id="9" name="flSlideMaster71.Title Slide 01Footer" descr="C2 – Vodafone Idea Internal">
            <a:extLst>
              <a:ext uri="{FF2B5EF4-FFF2-40B4-BE49-F238E27FC236}">
                <a16:creationId xmlns:a16="http://schemas.microsoft.com/office/drawing/2014/main" id="{26E22723-8950-4A76-8636-1D71B15AD0A9}"/>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970264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Title and Content_Slid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9175C5FA-4CC0-1690-B90A-FA04253C21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Title and Content_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69969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B12749E-80E9-415C-ADF9-A71C2E3DB349}"/>
              </a:ext>
            </a:extLst>
          </p:cNvPr>
          <p:cNvSpPr>
            <a:spLocks noGrp="1"/>
          </p:cNvSpPr>
          <p:nvPr>
            <p:ph type="title"/>
          </p:nvPr>
        </p:nvSpPr>
        <p:spPr>
          <a:xfrm>
            <a:off x="955766" y="1773284"/>
            <a:ext cx="10515600" cy="682534"/>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18" name="Graphic 17">
            <a:extLst>
              <a:ext uri="{FF2B5EF4-FFF2-40B4-BE49-F238E27FC236}">
                <a16:creationId xmlns:a16="http://schemas.microsoft.com/office/drawing/2014/main" id="{05E27919-3A51-484A-8181-59724866C9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4302" y="451485"/>
            <a:ext cx="1628967" cy="410664"/>
          </a:xfrm>
          <a:prstGeom prst="rect">
            <a:avLst/>
          </a:prstGeom>
        </p:spPr>
      </p:pic>
      <p:sp>
        <p:nvSpPr>
          <p:cNvPr id="24" name="Picture Placeholder 23">
            <a:extLst>
              <a:ext uri="{FF2B5EF4-FFF2-40B4-BE49-F238E27FC236}">
                <a16:creationId xmlns:a16="http://schemas.microsoft.com/office/drawing/2014/main" id="{EC5B4B4D-40E1-4E0B-8AEF-74ADFA74EB23}"/>
              </a:ext>
            </a:extLst>
          </p:cNvPr>
          <p:cNvSpPr>
            <a:spLocks noGrp="1"/>
          </p:cNvSpPr>
          <p:nvPr>
            <p:ph type="pic" sz="quarter" idx="11"/>
          </p:nvPr>
        </p:nvSpPr>
        <p:spPr>
          <a:xfrm>
            <a:off x="0" y="-9526"/>
            <a:ext cx="12204700" cy="6899609"/>
          </a:xfrm>
          <a:custGeom>
            <a:avLst/>
            <a:gdLst>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1684421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1684421 h 6858000"/>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546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54605 h 6890084"/>
              <a:gd name="connsiteX0" fmla="*/ 0 w 12204700"/>
              <a:gd name="connsiteY0" fmla="*/ 1735555 h 6871034"/>
              <a:gd name="connsiteX1" fmla="*/ 4474912 w 12204700"/>
              <a:gd name="connsiteY1" fmla="*/ 0 h 6871034"/>
              <a:gd name="connsiteX2" fmla="*/ 12204700 w 12204700"/>
              <a:gd name="connsiteY2" fmla="*/ 13034 h 6871034"/>
              <a:gd name="connsiteX3" fmla="*/ 12204700 w 12204700"/>
              <a:gd name="connsiteY3" fmla="*/ 6871034 h 6871034"/>
              <a:gd name="connsiteX4" fmla="*/ 0 w 12204700"/>
              <a:gd name="connsiteY4" fmla="*/ 6871034 h 6871034"/>
              <a:gd name="connsiteX5" fmla="*/ 0 w 12204700"/>
              <a:gd name="connsiteY5" fmla="*/ 1735555 h 6871034"/>
              <a:gd name="connsiteX0" fmla="*/ 0 w 12204700"/>
              <a:gd name="connsiteY0" fmla="*/ 1764130 h 6899609"/>
              <a:gd name="connsiteX1" fmla="*/ 4484437 w 12204700"/>
              <a:gd name="connsiteY1" fmla="*/ 0 h 6899609"/>
              <a:gd name="connsiteX2" fmla="*/ 12204700 w 12204700"/>
              <a:gd name="connsiteY2" fmla="*/ 41609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4700" h="6899609">
                <a:moveTo>
                  <a:pt x="0" y="1764130"/>
                </a:moveTo>
                <a:cubicBezTo>
                  <a:pt x="2324657" y="869282"/>
                  <a:pt x="1009761" y="1395664"/>
                  <a:pt x="4484437" y="0"/>
                </a:cubicBezTo>
                <a:lnTo>
                  <a:pt x="12204700" y="13034"/>
                </a:lnTo>
                <a:lnTo>
                  <a:pt x="12204700" y="6899609"/>
                </a:lnTo>
                <a:lnTo>
                  <a:pt x="0" y="6899609"/>
                </a:lnTo>
                <a:lnTo>
                  <a:pt x="0" y="1764130"/>
                </a:lnTo>
                <a:close/>
              </a:path>
            </a:pathLst>
          </a:custGeom>
          <a:noFill/>
        </p:spPr>
        <p:txBody>
          <a:bodyPr anchor="ctr"/>
          <a:lstStyle>
            <a:lvl1pPr marL="0" indent="0" algn="ctr">
              <a:buNone/>
              <a:defRPr sz="32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2" name="flSlideMaster87.Title SlideFooter" descr="C2 – Vodafone Idea Internal">
            <a:extLst>
              <a:ext uri="{FF2B5EF4-FFF2-40B4-BE49-F238E27FC236}">
                <a16:creationId xmlns:a16="http://schemas.microsoft.com/office/drawing/2014/main" id="{4E330B93-F23E-42C6-8439-63AA51A2C91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73494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sp>
        <p:nvSpPr>
          <p:cNvPr id="2" name="flSlideMaster87.Title and ContentFooter" descr="C2 – Vodafone Idea Internal">
            <a:extLst>
              <a:ext uri="{FF2B5EF4-FFF2-40B4-BE49-F238E27FC236}">
                <a16:creationId xmlns:a16="http://schemas.microsoft.com/office/drawing/2014/main" id="{CF8E78F5-181E-45F5-BCAA-33B0CA91CD6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0338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 name="flSlideMaster87.1_Title and ContentFooter" descr="C2 – Vodafone Idea Internal">
            <a:extLst>
              <a:ext uri="{FF2B5EF4-FFF2-40B4-BE49-F238E27FC236}">
                <a16:creationId xmlns:a16="http://schemas.microsoft.com/office/drawing/2014/main" id="{69FFCB1F-32E4-43A7-87EB-2BD5A834589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8433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CF5D0E46-44A7-4FB1-AE32-D9C46EC6315B}"/>
              </a:ext>
            </a:extLst>
          </p:cNvPr>
          <p:cNvCxnSpPr>
            <a:cxnSpLocks/>
          </p:cNvCxnSpPr>
          <p:nvPr userDrawn="1"/>
        </p:nvCxnSpPr>
        <p:spPr>
          <a:xfrm>
            <a:off x="10058854" y="285206"/>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94FD76-58E7-42F5-9F35-25F07ADB8022}"/>
              </a:ext>
            </a:extLst>
          </p:cNvPr>
          <p:cNvSpPr txBox="1"/>
          <p:nvPr userDrawn="1"/>
        </p:nvSpPr>
        <p:spPr>
          <a:xfrm>
            <a:off x="9069574" y="199043"/>
            <a:ext cx="935661" cy="569387"/>
          </a:xfrm>
          <a:prstGeom prst="rect">
            <a:avLst/>
          </a:prstGeom>
          <a:noFill/>
        </p:spPr>
        <p:txBody>
          <a:bodyPr wrap="square" rtlCol="0">
            <a:spAutoFit/>
          </a:bodyPr>
          <a:lstStyle/>
          <a:p>
            <a:pPr algn="r"/>
            <a:r>
              <a:rPr lang="en-US" sz="1550" dirty="0"/>
              <a:t>Partner logo</a:t>
            </a:r>
          </a:p>
        </p:txBody>
      </p:sp>
      <p:sp>
        <p:nvSpPr>
          <p:cNvPr id="2" name="flSlideMaster87.2_Title and ContentFooter" descr="C2 – Vodafone Idea Internal">
            <a:extLst>
              <a:ext uri="{FF2B5EF4-FFF2-40B4-BE49-F238E27FC236}">
                <a16:creationId xmlns:a16="http://schemas.microsoft.com/office/drawing/2014/main" id="{5737CE89-B7E3-40F2-960B-BA444633096D}"/>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78560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10556590" cy="5072043"/>
          </a:xfrm>
          <a:prstGeom prst="rect">
            <a:avLst/>
          </a:prstGeom>
        </p:spPr>
        <p:txBody>
          <a:bodyPr>
            <a:noAutofit/>
          </a:bodyPr>
          <a:lstStyle>
            <a:lvl1pPr marL="0" indent="0">
              <a:lnSpc>
                <a:spcPct val="100000"/>
              </a:lnSpc>
              <a:buFontTx/>
              <a:buNone/>
              <a:tabLst/>
              <a:defRPr sz="1400" baseline="0">
                <a:solidFill>
                  <a:srgbClr val="4D4D4F"/>
                </a:solidFill>
                <a:latin typeface="Arial" panose="020B0604020202020204" pitchFamily="34" charset="0"/>
                <a:cs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lvl="0"/>
            <a:endParaRPr lang="en-GB" dirty="0"/>
          </a:p>
          <a:p>
            <a:pPr lvl="0"/>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lvl="0"/>
            <a:endParaRPr lang="en-GB" dirty="0"/>
          </a:p>
          <a:p>
            <a:pPr lvl="0"/>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10" name="Rectangle 9">
            <a:extLst>
              <a:ext uri="{FF2B5EF4-FFF2-40B4-BE49-F238E27FC236}">
                <a16:creationId xmlns:a16="http://schemas.microsoft.com/office/drawing/2014/main" id="{49ABD72C-8C66-4B4F-8D00-C072D032CC69}"/>
              </a:ext>
            </a:extLst>
          </p:cNvPr>
          <p:cNvSpPr/>
          <p:nvPr userDrawn="1"/>
        </p:nvSpPr>
        <p:spPr>
          <a:xfrm>
            <a:off x="512782" y="512782"/>
            <a:ext cx="11166436" cy="5832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SlideMaster87.Section HeaderFooter" descr="C2 – Vodafone Idea Internal">
            <a:extLst>
              <a:ext uri="{FF2B5EF4-FFF2-40B4-BE49-F238E27FC236}">
                <a16:creationId xmlns:a16="http://schemas.microsoft.com/office/drawing/2014/main" id="{9FF4DBA7-8FA5-4CB6-8A60-8B84C9A2DD4E}"/>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44454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5278295" cy="633112"/>
          </a:xfrm>
          <a:prstGeom prst="rect">
            <a:avLst/>
          </a:prstGeom>
        </p:spPr>
        <p:txBody>
          <a:bodyPr>
            <a:normAutofit/>
          </a:bodyPr>
          <a:lstStyle>
            <a:lvl1pPr>
              <a:defRPr lang="en-GB" sz="3200" b="0" i="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pPr>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3" name="Chart Placeholder 2">
            <a:extLst>
              <a:ext uri="{FF2B5EF4-FFF2-40B4-BE49-F238E27FC236}">
                <a16:creationId xmlns:a16="http://schemas.microsoft.com/office/drawing/2014/main" id="{78C22819-0EC3-43E2-8CE4-E07647D8AD43}"/>
              </a:ext>
            </a:extLst>
          </p:cNvPr>
          <p:cNvSpPr>
            <a:spLocks noGrp="1"/>
          </p:cNvSpPr>
          <p:nvPr>
            <p:ph type="chart" sz="quarter" idx="13"/>
          </p:nvPr>
        </p:nvSpPr>
        <p:spPr>
          <a:xfrm>
            <a:off x="6283234" y="512763"/>
            <a:ext cx="5091204" cy="5832475"/>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a:t>Click icon to add chart</a:t>
            </a:r>
          </a:p>
        </p:txBody>
      </p:sp>
      <p:sp>
        <p:nvSpPr>
          <p:cNvPr id="2" name="flSlideMaster87.1_Section HeaderFooter" descr="C2 – Vodafone Idea Internal">
            <a:extLst>
              <a:ext uri="{FF2B5EF4-FFF2-40B4-BE49-F238E27FC236}">
                <a16:creationId xmlns:a16="http://schemas.microsoft.com/office/drawing/2014/main" id="{215C2F6D-46C9-414B-886A-BE8D7B5176F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40470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4" name="SmartArt Placeholder 3">
            <a:extLst>
              <a:ext uri="{FF2B5EF4-FFF2-40B4-BE49-F238E27FC236}">
                <a16:creationId xmlns:a16="http://schemas.microsoft.com/office/drawing/2014/main" id="{3251F54B-85A3-4838-9F06-D18A1775464D}"/>
              </a:ext>
            </a:extLst>
          </p:cNvPr>
          <p:cNvSpPr>
            <a:spLocks noGrp="1"/>
          </p:cNvSpPr>
          <p:nvPr>
            <p:ph type="dgm" sz="quarter" idx="12"/>
          </p:nvPr>
        </p:nvSpPr>
        <p:spPr>
          <a:xfrm>
            <a:off x="6237027" y="1273175"/>
            <a:ext cx="5137268" cy="5072042"/>
          </a:xfrm>
          <a:prstGeom prst="rect">
            <a:avLst/>
          </a:prstGeom>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SmartArt graphic</a:t>
            </a:r>
          </a:p>
        </p:txBody>
      </p:sp>
      <p:sp>
        <p:nvSpPr>
          <p:cNvPr id="15" name="Text Placeholder 17">
            <a:extLst>
              <a:ext uri="{FF2B5EF4-FFF2-40B4-BE49-F238E27FC236}">
                <a16:creationId xmlns:a16="http://schemas.microsoft.com/office/drawing/2014/main" id="{0D00CE33-83C4-420E-915C-422C0F156E11}"/>
              </a:ext>
            </a:extLst>
          </p:cNvPr>
          <p:cNvSpPr>
            <a:spLocks noGrp="1"/>
          </p:cNvSpPr>
          <p:nvPr>
            <p:ph type="body" sz="quarter" idx="13"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2" name="flSlideMaster87.5_Section HeaderFooter" descr="C2 – Vodafone Idea Internal">
            <a:extLst>
              <a:ext uri="{FF2B5EF4-FFF2-40B4-BE49-F238E27FC236}">
                <a16:creationId xmlns:a16="http://schemas.microsoft.com/office/drawing/2014/main" id="{6A477759-582B-40F6-BC4A-99FB51FD6CD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521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831766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2" name="flSlideMaster87.7_Section HeaderFooter" descr="C2 – Vodafone Idea Internal">
            <a:extLst>
              <a:ext uri="{FF2B5EF4-FFF2-40B4-BE49-F238E27FC236}">
                <a16:creationId xmlns:a16="http://schemas.microsoft.com/office/drawing/2014/main" id="{0CC4633E-4125-4900-A085-851F7E5326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0449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92D9A88-E493-4E06-B95E-38AD08B9A210}"/>
              </a:ext>
            </a:extLst>
          </p:cNvPr>
          <p:cNvSpPr>
            <a:spLocks noGrp="1"/>
          </p:cNvSpPr>
          <p:nvPr>
            <p:ph type="pic" sz="quarter" idx="12"/>
          </p:nvPr>
        </p:nvSpPr>
        <p:spPr>
          <a:xfrm>
            <a:off x="0" y="0"/>
            <a:ext cx="6086897" cy="6858000"/>
          </a:xfrm>
          <a:prstGeom prst="rect">
            <a:avLst/>
          </a:prstGeom>
          <a:ln>
            <a:noFill/>
          </a:ln>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picture</a:t>
            </a:r>
          </a:p>
        </p:txBody>
      </p:sp>
      <p:sp>
        <p:nvSpPr>
          <p:cNvPr id="2" name="flSlideMaster87.8_Section HeaderFooter" descr="C2 – Vodafone Idea Internal">
            <a:extLst>
              <a:ext uri="{FF2B5EF4-FFF2-40B4-BE49-F238E27FC236}">
                <a16:creationId xmlns:a16="http://schemas.microsoft.com/office/drawing/2014/main" id="{75B9C379-CA57-4919-9996-9C843944F8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480962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561"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E207F979-8109-4E3E-B4FE-911F51303EA7}"/>
              </a:ext>
            </a:extLst>
          </p:cNvPr>
          <p:cNvSpPr>
            <a:spLocks noGrp="1"/>
          </p:cNvSpPr>
          <p:nvPr>
            <p:ph type="pic" sz="quarter" idx="12"/>
          </p:nvPr>
        </p:nvSpPr>
        <p:spPr>
          <a:xfrm>
            <a:off x="0" y="727312"/>
            <a:ext cx="12212698" cy="61306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15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155 h 10000"/>
              <a:gd name="connsiteX0" fmla="*/ 0 w 10000"/>
              <a:gd name="connsiteY0" fmla="*/ 7588 h 10433"/>
              <a:gd name="connsiteX1" fmla="*/ 9954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00"/>
              <a:gd name="connsiteY0" fmla="*/ 7588 h 10433"/>
              <a:gd name="connsiteX1" fmla="*/ 9988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14"/>
              <a:gd name="connsiteY0" fmla="*/ 7756 h 10601"/>
              <a:gd name="connsiteX1" fmla="*/ 10011 w 10014"/>
              <a:gd name="connsiteY1" fmla="*/ 0 h 10601"/>
              <a:gd name="connsiteX2" fmla="*/ 10000 w 10014"/>
              <a:gd name="connsiteY2" fmla="*/ 10601 h 10601"/>
              <a:gd name="connsiteX3" fmla="*/ 0 w 10014"/>
              <a:gd name="connsiteY3" fmla="*/ 10601 h 10601"/>
              <a:gd name="connsiteX4" fmla="*/ 0 w 10014"/>
              <a:gd name="connsiteY4" fmla="*/ 7756 h 10601"/>
              <a:gd name="connsiteX0" fmla="*/ 0 w 10023"/>
              <a:gd name="connsiteY0" fmla="*/ 7756 h 10601"/>
              <a:gd name="connsiteX1" fmla="*/ 10011 w 10023"/>
              <a:gd name="connsiteY1" fmla="*/ 0 h 10601"/>
              <a:gd name="connsiteX2" fmla="*/ 10023 w 10023"/>
              <a:gd name="connsiteY2" fmla="*/ 10568 h 10601"/>
              <a:gd name="connsiteX3" fmla="*/ 0 w 10023"/>
              <a:gd name="connsiteY3" fmla="*/ 10601 h 10601"/>
              <a:gd name="connsiteX4" fmla="*/ 0 w 10023"/>
              <a:gd name="connsiteY4" fmla="*/ 7756 h 10601"/>
              <a:gd name="connsiteX0" fmla="*/ 0 w 10031"/>
              <a:gd name="connsiteY0" fmla="*/ 7756 h 10601"/>
              <a:gd name="connsiteX1" fmla="*/ 10011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56 h 10601"/>
              <a:gd name="connsiteX1" fmla="*/ 10019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72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7772 h 10617"/>
              <a:gd name="connsiteX0" fmla="*/ 0 w 10031"/>
              <a:gd name="connsiteY0" fmla="*/ 8147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8147 h 10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617">
                <a:moveTo>
                  <a:pt x="0" y="8147"/>
                </a:moveTo>
                <a:cubicBezTo>
                  <a:pt x="3342" y="5556"/>
                  <a:pt x="6685" y="2591"/>
                  <a:pt x="10027" y="0"/>
                </a:cubicBezTo>
                <a:cubicBezTo>
                  <a:pt x="10042" y="3478"/>
                  <a:pt x="10016" y="7139"/>
                  <a:pt x="10031" y="10617"/>
                </a:cubicBezTo>
                <a:lnTo>
                  <a:pt x="0" y="10617"/>
                </a:lnTo>
                <a:lnTo>
                  <a:pt x="0" y="8147"/>
                </a:lnTo>
                <a:close/>
              </a:path>
            </a:pathLst>
          </a:custGeom>
          <a:solidFill>
            <a:schemeClr val="tx2"/>
          </a:solidFill>
        </p:spPr>
        <p:txBody>
          <a:bodyPr anchor="ctr"/>
          <a:lstStyle>
            <a:lvl1pPr marL="0" indent="0" algn="ctr">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0" name="Text Placeholder 3">
            <a:extLst>
              <a:ext uri="{FF2B5EF4-FFF2-40B4-BE49-F238E27FC236}">
                <a16:creationId xmlns:a16="http://schemas.microsoft.com/office/drawing/2014/main" id="{E6AC3463-E1ED-477E-ADAB-BD637A9BC481}"/>
              </a:ext>
            </a:extLst>
          </p:cNvPr>
          <p:cNvSpPr>
            <a:spLocks noGrp="1"/>
          </p:cNvSpPr>
          <p:nvPr>
            <p:ph type="body" sz="quarter" idx="13"/>
          </p:nvPr>
        </p:nvSpPr>
        <p:spPr>
          <a:xfrm>
            <a:off x="817705" y="1273175"/>
            <a:ext cx="5278295" cy="5072043"/>
          </a:xfrm>
          <a:prstGeom prst="rect">
            <a:avLst/>
          </a:prstGeom>
        </p:spPr>
        <p:txBody>
          <a:bodyPr/>
          <a:lstStyle>
            <a:lvl1pPr>
              <a:defRPr>
                <a:latin typeface="Arial" panose="020B0604020202020204" pitchFamily="34" charset="0"/>
                <a:cs typeface="Arial" panose="020B0604020202020204" pitchFamily="34" charset="0"/>
              </a:defRPr>
            </a:lvl1pPr>
          </a:lstStyle>
          <a:p>
            <a:pPr marL="0" lvl="0" indent="0">
              <a:lnSpc>
                <a:spcPct val="100000"/>
              </a:lnSpc>
              <a:buNone/>
            </a:pPr>
            <a:r>
              <a:rPr lang="en-US" sz="1400"/>
              <a:t>Edit Master text styles</a:t>
            </a:r>
          </a:p>
        </p:txBody>
      </p:sp>
      <p:sp>
        <p:nvSpPr>
          <p:cNvPr id="2" name="flSlideMaster87.6_Section HeaderFooter" descr="C2 – Vodafone Idea Internal">
            <a:extLst>
              <a:ext uri="{FF2B5EF4-FFF2-40B4-BE49-F238E27FC236}">
                <a16:creationId xmlns:a16="http://schemas.microsoft.com/office/drawing/2014/main" id="{390CDDC8-BBFD-433A-90D6-4753453DD92F}"/>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38614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E31837"/>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9098D2C-FC6C-4F72-A38D-10A9128671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3429000"/>
            <a:ext cx="6095998" cy="2340626"/>
          </a:xfrm>
          <a:prstGeom prst="rect">
            <a:avLst/>
          </a:prstGeom>
        </p:spPr>
      </p:pic>
      <p:sp>
        <p:nvSpPr>
          <p:cNvPr id="13" name="Text Placeholder 15">
            <a:extLst>
              <a:ext uri="{FF2B5EF4-FFF2-40B4-BE49-F238E27FC236}">
                <a16:creationId xmlns:a16="http://schemas.microsoft.com/office/drawing/2014/main" id="{E332EFCF-41B9-4C04-974D-58962FD93EB4}"/>
              </a:ext>
            </a:extLst>
          </p:cNvPr>
          <p:cNvSpPr>
            <a:spLocks noGrp="1"/>
          </p:cNvSpPr>
          <p:nvPr>
            <p:ph type="body" sz="quarter" idx="11" hasCustomPrompt="1"/>
          </p:nvPr>
        </p:nvSpPr>
        <p:spPr>
          <a:xfrm>
            <a:off x="6095998" y="3112444"/>
            <a:ext cx="5278295" cy="633112"/>
          </a:xfrm>
          <a:prstGeom prst="rect">
            <a:avLst/>
          </a:prstGeom>
        </p:spPr>
        <p:txBody>
          <a:bodyPr>
            <a:normAutofit/>
          </a:bodyPr>
          <a:lstStyle>
            <a:lvl1pPr marL="0" indent="0">
              <a:lnSpc>
                <a:spcPct val="100000"/>
              </a:lnSpc>
              <a:buFontTx/>
              <a:buNone/>
              <a:defRPr sz="3200" b="0" i="0" baseline="0">
                <a:solidFill>
                  <a:schemeClr val="bg1"/>
                </a:solidFill>
                <a:latin typeface="Arial" panose="020B0604020202020204" pitchFamily="34" charset="0"/>
                <a:cs typeface="Arial" panose="020B0604020202020204" pitchFamily="34" charset="0"/>
              </a:defRPr>
            </a:lvl1pPr>
          </a:lstStyle>
          <a:p>
            <a:pPr lvl="0"/>
            <a:r>
              <a:rPr lang="en-GB" dirty="0"/>
              <a:t>Section Breaker</a:t>
            </a:r>
          </a:p>
        </p:txBody>
      </p:sp>
      <p:sp>
        <p:nvSpPr>
          <p:cNvPr id="2" name="flSlideMaster87.2_Section HeaderFooter" descr="C2 – Vodafone Idea Internal">
            <a:extLst>
              <a:ext uri="{FF2B5EF4-FFF2-40B4-BE49-F238E27FC236}">
                <a16:creationId xmlns:a16="http://schemas.microsoft.com/office/drawing/2014/main" id="{C1D0D992-9568-4676-A1EA-373F862B6A5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60946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2803358"/>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2911960"/>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Section Breaker</a:t>
            </a:r>
          </a:p>
        </p:txBody>
      </p:sp>
      <p:sp>
        <p:nvSpPr>
          <p:cNvPr id="2" name="flSlideMaster87.4_Section HeaderFooter" descr="C2 – Vodafone Idea Internal">
            <a:extLst>
              <a:ext uri="{FF2B5EF4-FFF2-40B4-BE49-F238E27FC236}">
                <a16:creationId xmlns:a16="http://schemas.microsoft.com/office/drawing/2014/main" id="{EDCF6002-F11D-42E8-BC84-A0ABDCA36E9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84625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1784455"/>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1893057"/>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Thank You</a:t>
            </a:r>
          </a:p>
        </p:txBody>
      </p:sp>
      <p:sp>
        <p:nvSpPr>
          <p:cNvPr id="4" name="TextBox 3">
            <a:extLst>
              <a:ext uri="{FF2B5EF4-FFF2-40B4-BE49-F238E27FC236}">
                <a16:creationId xmlns:a16="http://schemas.microsoft.com/office/drawing/2014/main" id="{CCCCA23C-4A2D-4F44-AC6A-66BCC19AB40E}"/>
              </a:ext>
            </a:extLst>
          </p:cNvPr>
          <p:cNvSpPr txBox="1">
            <a:spLocks noChangeArrowheads="1"/>
          </p:cNvSpPr>
          <p:nvPr userDrawn="1"/>
        </p:nvSpPr>
        <p:spPr bwMode="gray">
          <a:xfrm>
            <a:off x="1147142" y="4375694"/>
            <a:ext cx="9897717" cy="1769715"/>
          </a:xfrm>
          <a:prstGeom prst="rect">
            <a:avLst/>
          </a:prstGeom>
          <a:noFill/>
          <a:ln w="9525">
            <a:noFill/>
            <a:miter lim="800000"/>
            <a:headEnd/>
            <a:tailEnd/>
          </a:ln>
        </p:spPr>
        <p:txBody>
          <a:bodyPr wrap="square" lIns="0" tIns="0" rIns="0" bIns="0">
            <a:spAutoFit/>
          </a:bodyPr>
          <a:lstStyle/>
          <a:p>
            <a:pPr algn="ctr" fontAlgn="auto">
              <a:spcBef>
                <a:spcPts val="600"/>
              </a:spcBef>
              <a:spcAft>
                <a:spcPts val="0"/>
              </a:spcAft>
              <a:defRPr/>
            </a:pPr>
            <a:r>
              <a:rPr lang="en-US" sz="1000" b="1" dirty="0">
                <a:solidFill>
                  <a:schemeClr val="bg1"/>
                </a:solidFill>
                <a:latin typeface="Arial" pitchFamily="34" charset="0"/>
                <a:cs typeface="Arial" pitchFamily="34" charset="0"/>
              </a:rPr>
              <a:t>Disclaimer </a:t>
            </a:r>
          </a:p>
          <a:p>
            <a:pPr algn="ctr" fontAlgn="auto">
              <a:spcBef>
                <a:spcPts val="600"/>
              </a:spcBef>
              <a:spcAft>
                <a:spcPts val="0"/>
              </a:spcAft>
              <a:defRPr/>
            </a:pPr>
            <a:endParaRPr lang="en-US" sz="1000" b="1" dirty="0">
              <a:solidFill>
                <a:schemeClr val="bg1"/>
              </a:solidFill>
              <a:latin typeface="Arial" pitchFamily="34" charset="0"/>
              <a:cs typeface="Arial" pitchFamily="34" charset="0"/>
            </a:endParaRPr>
          </a:p>
          <a:p>
            <a:pPr algn="ctr"/>
            <a:r>
              <a:rPr lang="en-GB" sz="900" dirty="0">
                <a:solidFill>
                  <a:schemeClr val="bg1"/>
                </a:solidFill>
              </a:rPr>
              <a:t>The information is to be treated as Tech Mahindra Confidential Information. </a:t>
            </a:r>
            <a:r>
              <a:rPr lang="en-GB" sz="900" dirty="0" err="1">
                <a:solidFill>
                  <a:schemeClr val="bg1"/>
                </a:solidFill>
              </a:rPr>
              <a:t>TechM</a:t>
            </a:r>
            <a:r>
              <a:rPr lang="en-GB" sz="900" dirty="0">
                <a:solidFill>
                  <a:schemeClr val="bg1"/>
                </a:solidFill>
              </a:rPr>
              <a:t> provides a wide array of presentations and reports, with the contributions of various professionals. These presentations and reports may be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GB" sz="900" dirty="0" err="1">
                <a:solidFill>
                  <a:schemeClr val="bg1"/>
                </a:solidFill>
              </a:rPr>
              <a:t>TechM</a:t>
            </a:r>
            <a:r>
              <a:rPr lang="en-GB" sz="900" dirty="0">
                <a:solidFill>
                  <a:schemeClr val="bg1"/>
                </a:solidFill>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GB" sz="900" dirty="0" err="1">
                <a:solidFill>
                  <a:schemeClr val="bg1"/>
                </a:solidFill>
              </a:rPr>
              <a:t>TechM</a:t>
            </a:r>
            <a:r>
              <a:rPr lang="en-GB" sz="900" dirty="0">
                <a:solidFill>
                  <a:schemeClr val="bg1"/>
                </a:solidFill>
              </a:rPr>
              <a:t>. Information contained in a presentation hosted or promoted by </a:t>
            </a:r>
            <a:r>
              <a:rPr lang="en-GB" sz="900" dirty="0" err="1">
                <a:solidFill>
                  <a:schemeClr val="bg1"/>
                </a:solidFill>
              </a:rPr>
              <a:t>TechM</a:t>
            </a:r>
            <a:r>
              <a:rPr lang="en-GB" sz="900" dirty="0">
                <a:solidFill>
                  <a:schemeClr val="bg1"/>
                </a:solidFill>
              </a:rPr>
              <a:t> is provided “as is” without warranty of any kind, either expressed or implied, including any warranty of merchantability or fitness for a particular purpose. </a:t>
            </a:r>
            <a:r>
              <a:rPr lang="en-GB" sz="900" dirty="0" err="1">
                <a:solidFill>
                  <a:schemeClr val="bg1"/>
                </a:solidFill>
              </a:rPr>
              <a:t>TechM</a:t>
            </a:r>
            <a:r>
              <a:rPr lang="en-GB" sz="900" dirty="0">
                <a:solidFill>
                  <a:schemeClr val="bg1"/>
                </a:solidFill>
              </a:rPr>
              <a:t> assumes no liability or responsibility for the contents of a presentation or the opinions expressed by the presenters. All expressions of opinion are subject to change without notice.</a:t>
            </a:r>
            <a:endParaRPr lang="en-US" sz="900" dirty="0">
              <a:solidFill>
                <a:schemeClr val="bg1"/>
              </a:solidFill>
            </a:endParaRPr>
          </a:p>
        </p:txBody>
      </p:sp>
      <p:sp>
        <p:nvSpPr>
          <p:cNvPr id="2" name="flSlideMaster87.9_Section HeaderFooter" descr="C2 – Vodafone Idea Internal">
            <a:extLst>
              <a:ext uri="{FF2B5EF4-FFF2-40B4-BE49-F238E27FC236}">
                <a16:creationId xmlns:a16="http://schemas.microsoft.com/office/drawing/2014/main" id="{60C9833F-8CE2-488D-ABE0-FA01F9068753}"/>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424107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98E93AC1-35A6-4298-8126-73373BEBAB10}"/>
              </a:ext>
            </a:extLst>
          </p:cNvPr>
          <p:cNvSpPr>
            <a:spLocks noGrp="1"/>
          </p:cNvSpPr>
          <p:nvPr>
            <p:ph type="pic" sz="quarter" idx="12"/>
          </p:nvPr>
        </p:nvSpPr>
        <p:spPr>
          <a:xfrm>
            <a:off x="821519"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1" name="Picture Placeholder 2">
            <a:extLst>
              <a:ext uri="{FF2B5EF4-FFF2-40B4-BE49-F238E27FC236}">
                <a16:creationId xmlns:a16="http://schemas.microsoft.com/office/drawing/2014/main" id="{ECC744DF-9BF1-4A92-9C57-FF6A248D686E}"/>
              </a:ext>
            </a:extLst>
          </p:cNvPr>
          <p:cNvSpPr>
            <a:spLocks noGrp="1"/>
          </p:cNvSpPr>
          <p:nvPr>
            <p:ph type="pic" sz="quarter" idx="13"/>
          </p:nvPr>
        </p:nvSpPr>
        <p:spPr>
          <a:xfrm>
            <a:off x="4409300"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6" name="Picture Placeholder 2">
            <a:extLst>
              <a:ext uri="{FF2B5EF4-FFF2-40B4-BE49-F238E27FC236}">
                <a16:creationId xmlns:a16="http://schemas.microsoft.com/office/drawing/2014/main" id="{10850C48-B28C-40CB-8355-467A43E21365}"/>
              </a:ext>
            </a:extLst>
          </p:cNvPr>
          <p:cNvSpPr>
            <a:spLocks noGrp="1"/>
          </p:cNvSpPr>
          <p:nvPr>
            <p:ph type="pic" sz="quarter" idx="14"/>
          </p:nvPr>
        </p:nvSpPr>
        <p:spPr>
          <a:xfrm>
            <a:off x="7982087"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8" name="Text Placeholder 37">
            <a:extLst>
              <a:ext uri="{FF2B5EF4-FFF2-40B4-BE49-F238E27FC236}">
                <a16:creationId xmlns:a16="http://schemas.microsoft.com/office/drawing/2014/main" id="{AA6275D7-0029-4401-8D3F-F510E9320581}"/>
              </a:ext>
            </a:extLst>
          </p:cNvPr>
          <p:cNvSpPr>
            <a:spLocks noGrp="1"/>
          </p:cNvSpPr>
          <p:nvPr>
            <p:ph type="body" sz="quarter" idx="15" hasCustomPrompt="1"/>
          </p:nvPr>
        </p:nvSpPr>
        <p:spPr>
          <a:xfrm>
            <a:off x="1279672"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39" name="Text Placeholder 37">
            <a:extLst>
              <a:ext uri="{FF2B5EF4-FFF2-40B4-BE49-F238E27FC236}">
                <a16:creationId xmlns:a16="http://schemas.microsoft.com/office/drawing/2014/main" id="{0C7AE2FB-EC5E-4FB2-AD64-A0DCF17520F3}"/>
              </a:ext>
            </a:extLst>
          </p:cNvPr>
          <p:cNvSpPr>
            <a:spLocks noGrp="1"/>
          </p:cNvSpPr>
          <p:nvPr>
            <p:ph type="body" sz="quarter" idx="16" hasCustomPrompt="1"/>
          </p:nvPr>
        </p:nvSpPr>
        <p:spPr>
          <a:xfrm>
            <a:off x="1009686"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1" name="Text Placeholder 37">
            <a:extLst>
              <a:ext uri="{FF2B5EF4-FFF2-40B4-BE49-F238E27FC236}">
                <a16:creationId xmlns:a16="http://schemas.microsoft.com/office/drawing/2014/main" id="{8AA84234-9A75-4AA8-A471-208E2D2B7DFF}"/>
              </a:ext>
            </a:extLst>
          </p:cNvPr>
          <p:cNvSpPr>
            <a:spLocks noGrp="1"/>
          </p:cNvSpPr>
          <p:nvPr>
            <p:ph type="body" sz="quarter" idx="17" hasCustomPrompt="1"/>
          </p:nvPr>
        </p:nvSpPr>
        <p:spPr>
          <a:xfrm>
            <a:off x="4867453"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2" name="Text Placeholder 37">
            <a:extLst>
              <a:ext uri="{FF2B5EF4-FFF2-40B4-BE49-F238E27FC236}">
                <a16:creationId xmlns:a16="http://schemas.microsoft.com/office/drawing/2014/main" id="{2160610E-0C4B-421C-BB98-EC712C362E93}"/>
              </a:ext>
            </a:extLst>
          </p:cNvPr>
          <p:cNvSpPr>
            <a:spLocks noGrp="1"/>
          </p:cNvSpPr>
          <p:nvPr>
            <p:ph type="body" sz="quarter" idx="18" hasCustomPrompt="1"/>
          </p:nvPr>
        </p:nvSpPr>
        <p:spPr>
          <a:xfrm>
            <a:off x="4597467"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3" name="Text Placeholder 37">
            <a:extLst>
              <a:ext uri="{FF2B5EF4-FFF2-40B4-BE49-F238E27FC236}">
                <a16:creationId xmlns:a16="http://schemas.microsoft.com/office/drawing/2014/main" id="{E81230DE-DD2E-44D9-B41E-0614D218FFA8}"/>
              </a:ext>
            </a:extLst>
          </p:cNvPr>
          <p:cNvSpPr>
            <a:spLocks noGrp="1"/>
          </p:cNvSpPr>
          <p:nvPr>
            <p:ph type="body" sz="quarter" idx="19" hasCustomPrompt="1"/>
          </p:nvPr>
        </p:nvSpPr>
        <p:spPr>
          <a:xfrm>
            <a:off x="8440240"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4" name="Text Placeholder 37">
            <a:extLst>
              <a:ext uri="{FF2B5EF4-FFF2-40B4-BE49-F238E27FC236}">
                <a16:creationId xmlns:a16="http://schemas.microsoft.com/office/drawing/2014/main" id="{EC4EF069-F3BB-4126-BE09-B3792037C5AA}"/>
              </a:ext>
            </a:extLst>
          </p:cNvPr>
          <p:cNvSpPr>
            <a:spLocks noGrp="1"/>
          </p:cNvSpPr>
          <p:nvPr>
            <p:ph type="body" sz="quarter" idx="20" hasCustomPrompt="1"/>
          </p:nvPr>
        </p:nvSpPr>
        <p:spPr>
          <a:xfrm>
            <a:off x="8170254"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2" name="flSlideMaster87.3_Section HeaderFooter" descr="C2 – Vodafone Idea Internal">
            <a:extLst>
              <a:ext uri="{FF2B5EF4-FFF2-40B4-BE49-F238E27FC236}">
                <a16:creationId xmlns:a16="http://schemas.microsoft.com/office/drawing/2014/main" id="{1EE977BA-A0BD-40BD-8F58-0C2F80F39C2C}"/>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56763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
        <p:nvSpPr>
          <p:cNvPr id="3" name="flSlideMaster108.1_Case study 2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1_Case study 2Footer" descr="C2 – Vodafone Idea Internal">
            <a:extLst>
              <a:ext uri="{FF2B5EF4-FFF2-40B4-BE49-F238E27FC236}">
                <a16:creationId xmlns:a16="http://schemas.microsoft.com/office/drawing/2014/main" id="{112EB403-291F-473D-8E94-C91B28973FB5}"/>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35857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3" name="flSlideMaster.Thank You 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Thank You Footer" descr="C2 – Vodafone Idea Internal">
            <a:extLst>
              <a:ext uri="{FF2B5EF4-FFF2-40B4-BE49-F238E27FC236}">
                <a16:creationId xmlns:a16="http://schemas.microsoft.com/office/drawing/2014/main" id="{51E91323-05EB-40D1-A051-605F675CC5B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304253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5" name="flSlideMaster.Title Slide 03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6" name="flSlideMaster87.Title Slide 03Footer" descr="C2 – Vodafone Idea Internal">
            <a:extLst>
              <a:ext uri="{FF2B5EF4-FFF2-40B4-BE49-F238E27FC236}">
                <a16:creationId xmlns:a16="http://schemas.microsoft.com/office/drawing/2014/main" id="{6D9A20F8-E2A1-4139-861F-0E38AD71DB0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0139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D2F85-9635-491D-A45D-F8FC5F08DD57}"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37293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498850"/>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2"/>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459358" y="1562170"/>
            <a:ext cx="3273286" cy="327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0"/>
          </p:nvPr>
        </p:nvSpPr>
        <p:spPr>
          <a:xfrm>
            <a:off x="371475" y="6435725"/>
            <a:ext cx="4114800" cy="365125"/>
          </a:xfrm>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a:xfrm>
            <a:off x="5659438" y="6435725"/>
            <a:ext cx="873125" cy="365125"/>
          </a:xfrm>
        </p:spPr>
        <p:txBody>
          <a:bodyPr/>
          <a:lstStyle>
            <a:lvl1pPr>
              <a:defRPr>
                <a:solidFill>
                  <a:schemeClr val="bg1"/>
                </a:solidFill>
              </a:defRPr>
            </a:lvl1pPr>
          </a:lstStyle>
          <a:p>
            <a:pPr>
              <a:defRPr/>
            </a:pPr>
            <a:fld id="{CF01844A-6168-4B93-B09A-45625C485E75}" type="slidenum">
              <a:rPr lang="en-IN" altLang="en-US"/>
              <a:pPr>
                <a:defRPr/>
              </a:pPr>
              <a:t>‹#›</a:t>
            </a:fld>
            <a:endParaRPr lang="en-IN" altLang="en-US"/>
          </a:p>
        </p:txBody>
      </p:sp>
      <p:sp>
        <p:nvSpPr>
          <p:cNvPr id="7" name="flSlideMaster.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94098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2"/>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076492" y="1407111"/>
            <a:ext cx="4043778" cy="404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5" name="Slide Number Placeholder 3"/>
          <p:cNvSpPr>
            <a:spLocks noGrp="1"/>
          </p:cNvSpPr>
          <p:nvPr>
            <p:ph type="sldNum" sz="quarter" idx="11"/>
          </p:nvPr>
        </p:nvSpPr>
        <p:spPr/>
        <p:txBody>
          <a:bodyPr/>
          <a:lstStyle>
            <a:lvl1pPr>
              <a:defRPr>
                <a:solidFill>
                  <a:schemeClr val="bg1"/>
                </a:solidFill>
              </a:defRPr>
            </a:lvl1pPr>
          </a:lstStyle>
          <a:p>
            <a:pPr>
              <a:defRPr/>
            </a:pPr>
            <a:fld id="{417A12FE-AA6F-4ADB-AFB0-8233D77C2C74}" type="slidenum">
              <a:rPr lang="en-IN" altLang="en-US"/>
              <a:pPr>
                <a:defRPr/>
              </a:pPr>
              <a:t>‹#›</a:t>
            </a:fld>
            <a:endParaRPr lang="en-IN" altLang="en-US"/>
          </a:p>
        </p:txBody>
      </p:sp>
      <p:sp>
        <p:nvSpPr>
          <p:cNvPr id="6" name="flSlideMaster.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0168337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933687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5"/>
          <p:cNvPicPr>
            <a:picLocks noChangeAspect="1"/>
          </p:cNvPicPr>
          <p:nvPr userDrawn="1"/>
        </p:nvPicPr>
        <p:blipFill>
          <a:blip r:embed="rId2">
            <a:extLst>
              <a:ext uri="{28A0092B-C50C-407E-A947-70E740481C1C}">
                <a14:useLocalDpi xmlns:a14="http://schemas.microsoft.com/office/drawing/2010/main" val="0"/>
              </a:ext>
            </a:extLst>
          </a:blip>
          <a:srcRect l="38480" t="34666" r="5093" b="16112"/>
          <a:stretch>
            <a:fillRect/>
          </a:stretch>
        </p:blipFill>
        <p:spPr bwMode="auto">
          <a:xfrm>
            <a:off x="5059363" y="2908300"/>
            <a:ext cx="7132637"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83026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3"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14" name="Slide Number Placeholder 3"/>
          <p:cNvSpPr>
            <a:spLocks noGrp="1"/>
          </p:cNvSpPr>
          <p:nvPr>
            <p:ph type="sldNum" sz="quarter" idx="12"/>
          </p:nvPr>
        </p:nvSpPr>
        <p:spPr>
          <a:xfrm>
            <a:off x="4851400" y="6016625"/>
            <a:ext cx="874713" cy="365125"/>
          </a:xfrm>
        </p:spPr>
        <p:txBody>
          <a:bodyPr/>
          <a:lstStyle>
            <a:lvl1pPr>
              <a:defRPr>
                <a:solidFill>
                  <a:schemeClr val="bg1"/>
                </a:solidFill>
              </a:defRPr>
            </a:lvl1pPr>
          </a:lstStyle>
          <a:p>
            <a:pPr>
              <a:defRPr/>
            </a:pPr>
            <a:fld id="{25E68E7C-D194-4302-BA94-B2BFC5B01EC7}" type="slidenum">
              <a:rPr lang="en-IN" altLang="en-US"/>
              <a:pPr>
                <a:defRPr/>
              </a:pPr>
              <a:t>‹#›</a:t>
            </a:fld>
            <a:endParaRPr lang="en-IN" altLang="en-US"/>
          </a:p>
        </p:txBody>
      </p:sp>
      <p:pic>
        <p:nvPicPr>
          <p:cNvPr id="16" name="Picture 15" descr="Logo&#10;&#10;Description automatically generated">
            <a:extLst>
              <a:ext uri="{FF2B5EF4-FFF2-40B4-BE49-F238E27FC236}">
                <a16:creationId xmlns:a16="http://schemas.microsoft.com/office/drawing/2014/main" id="{1CB6D7AC-41DE-B6EC-0BCD-E47BF6E9C64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095" y="33338"/>
            <a:ext cx="1724400" cy="1724400"/>
          </a:xfrm>
          <a:prstGeom prst="rect">
            <a:avLst/>
          </a:prstGeom>
        </p:spPr>
      </p:pic>
      <p:sp>
        <p:nvSpPr>
          <p:cNvPr id="3" name="flSlideMaster.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601087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729" t="29855" r="10207" b="6419"/>
          <a:stretch>
            <a:fillRect/>
          </a:stretch>
        </p:blipFill>
        <p:spPr bwMode="auto">
          <a:xfrm>
            <a:off x="5948363" y="1379538"/>
            <a:ext cx="6243637"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16525" y="6018213"/>
            <a:ext cx="874713" cy="365125"/>
          </a:xfrm>
        </p:spPr>
        <p:txBody>
          <a:bodyPr/>
          <a:lstStyle>
            <a:lvl1pPr>
              <a:defRPr>
                <a:solidFill>
                  <a:schemeClr val="bg1"/>
                </a:solidFill>
              </a:defRPr>
            </a:lvl1pPr>
          </a:lstStyle>
          <a:p>
            <a:pPr>
              <a:defRPr/>
            </a:pPr>
            <a:fld id="{5A32EF38-84D5-417F-96B6-6ECE02B35951}" type="slidenum">
              <a:rPr lang="en-IN" altLang="en-US"/>
              <a:pPr>
                <a:defRPr/>
              </a:pPr>
              <a:t>‹#›</a:t>
            </a:fld>
            <a:endParaRPr lang="en-IN" altLang="en-US"/>
          </a:p>
        </p:txBody>
      </p:sp>
      <p:sp>
        <p:nvSpPr>
          <p:cNvPr id="3" name="flSlideMaster.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379467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l="57120" t="20313" r="12981" b="29874"/>
          <a:stretch>
            <a:fillRect/>
          </a:stretch>
        </p:blipFill>
        <p:spPr bwMode="auto">
          <a:xfrm>
            <a:off x="5661025" y="0"/>
            <a:ext cx="653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4187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24463" y="6057900"/>
            <a:ext cx="874712" cy="365125"/>
          </a:xfrm>
        </p:spPr>
        <p:txBody>
          <a:bodyPr/>
          <a:lstStyle>
            <a:lvl1pPr>
              <a:defRPr>
                <a:solidFill>
                  <a:schemeClr val="bg1"/>
                </a:solidFill>
              </a:defRPr>
            </a:lvl1pPr>
          </a:lstStyle>
          <a:p>
            <a:pPr>
              <a:defRPr/>
            </a:pPr>
            <a:fld id="{C94AA932-34B0-4BA3-8258-0B8AC7E4FC01}" type="slidenum">
              <a:rPr lang="en-IN" altLang="en-US"/>
              <a:pPr>
                <a:defRPr/>
              </a:pPr>
              <a:t>‹#›</a:t>
            </a:fld>
            <a:endParaRPr lang="en-IN" altLang="en-US"/>
          </a:p>
        </p:txBody>
      </p:sp>
      <p:sp>
        <p:nvSpPr>
          <p:cNvPr id="3" name="flSlideMaster.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81375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285" t="30534" r="22433" b="13519"/>
          <a:stretch>
            <a:fillRect/>
          </a:stretch>
        </p:blipFill>
        <p:spPr bwMode="auto">
          <a:xfrm>
            <a:off x="6376988"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solidFill>
                  <a:schemeClr val="bg1"/>
                </a:solidFill>
              </a:defRPr>
            </a:lvl1pPr>
          </a:lstStyle>
          <a:p>
            <a:pPr>
              <a:defRPr/>
            </a:pPr>
            <a:fld id="{E18EF910-769D-48B2-B576-3907E2227FB8}" type="slidenum">
              <a:rPr lang="en-IN" altLang="en-US"/>
              <a:pPr>
                <a:defRPr/>
              </a:pPr>
              <a:t>‹#›</a:t>
            </a:fld>
            <a:endParaRPr lang="en-IN" altLang="en-US"/>
          </a:p>
        </p:txBody>
      </p:sp>
      <p:pic>
        <p:nvPicPr>
          <p:cNvPr id="9" name="Graphic 3">
            <a:extLst>
              <a:ext uri="{FF2B5EF4-FFF2-40B4-BE49-F238E27FC236}">
                <a16:creationId xmlns:a16="http://schemas.microsoft.com/office/drawing/2014/main" id="{B5630AD9-9B3D-D390-E2A0-227E85D73D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68353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A0BF2D1D-69E3-41E0-BF8D-1BC802D8FCAC}" type="slidenum">
              <a:rPr lang="en-IN" altLang="en-US"/>
              <a:pPr>
                <a:defRPr/>
              </a:pPr>
              <a:t>‹#›</a:t>
            </a:fld>
            <a:endParaRPr lang="en-IN" altLang="en-US"/>
          </a:p>
        </p:txBody>
      </p:sp>
      <p:sp>
        <p:nvSpPr>
          <p:cNvPr id="2" name="flSlideMaster.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365015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3DB9D8C-CC3B-46AA-BC3B-300A87C30491}" type="slidenum">
              <a:rPr lang="en-IN" altLang="en-US"/>
              <a:pPr>
                <a:defRPr/>
              </a:pPr>
              <a:t>‹#›</a:t>
            </a:fld>
            <a:endParaRPr lang="en-IN" altLang="en-US"/>
          </a:p>
        </p:txBody>
      </p:sp>
      <p:pic>
        <p:nvPicPr>
          <p:cNvPr id="2" name="Graphic 1">
            <a:extLst>
              <a:ext uri="{FF2B5EF4-FFF2-40B4-BE49-F238E27FC236}">
                <a16:creationId xmlns:a16="http://schemas.microsoft.com/office/drawing/2014/main" id="{F273DC9F-6562-53DF-3939-CB4B45D40DF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35919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591E61D4-A86A-4B82-BFF9-193A1A8CAA2F}" type="slidenum">
              <a:rPr lang="en-IN" altLang="en-US"/>
              <a:pPr>
                <a:defRPr/>
              </a:pPr>
              <a:t>‹#›</a:t>
            </a:fld>
            <a:endParaRPr lang="en-IN" altLang="en-US"/>
          </a:p>
        </p:txBody>
      </p:sp>
      <p:pic>
        <p:nvPicPr>
          <p:cNvPr id="2" name="Graphic 1">
            <a:extLst>
              <a:ext uri="{FF2B5EF4-FFF2-40B4-BE49-F238E27FC236}">
                <a16:creationId xmlns:a16="http://schemas.microsoft.com/office/drawing/2014/main" id="{8BEE6AF0-5ACF-BF7C-E759-25AF6A4EB13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577306" y="5367129"/>
            <a:ext cx="1490868" cy="149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0442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BD2F85-9635-491D-A45D-F8FC5F08DD57}"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584520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709932" y="5582479"/>
            <a:ext cx="1300438" cy="13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C51B3AC-4440-4252-A638-79E3B83EBF5F}" type="slidenum">
              <a:rPr lang="en-IN" altLang="en-US"/>
              <a:pPr>
                <a:defRPr/>
              </a:pPr>
              <a:t>‹#›</a:t>
            </a:fld>
            <a:endParaRPr lang="en-IN" altLang="en-US"/>
          </a:p>
        </p:txBody>
      </p:sp>
      <p:sp>
        <p:nvSpPr>
          <p:cNvPr id="2" name="flSlideMaster.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781630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normAutofit/>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1"/>
          </p:nvPr>
        </p:nvSpPr>
        <p:spPr/>
        <p:txBody>
          <a:bodyPr/>
          <a:lstStyle>
            <a:lvl1pPr>
              <a:defRPr/>
            </a:lvl1pPr>
          </a:lstStyle>
          <a:p>
            <a:pPr>
              <a:defRPr/>
            </a:pPr>
            <a:fld id="{7A36C0A7-70D5-4EB2-9616-4A72BB8AC961}" type="slidenum">
              <a:rPr lang="en-IN" altLang="en-US"/>
              <a:pPr>
                <a:defRPr/>
              </a:pPr>
              <a:t>‹#›</a:t>
            </a:fld>
            <a:endParaRPr lang="en-IN" altLang="en-US"/>
          </a:p>
        </p:txBody>
      </p:sp>
      <p:sp>
        <p:nvSpPr>
          <p:cNvPr id="6" name="flSlideMaster.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117240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Content with multiple headers">
    <p:spTree>
      <p:nvGrpSpPr>
        <p:cNvPr id="1" name=""/>
        <p:cNvGrpSpPr/>
        <p:nvPr/>
      </p:nvGrpSpPr>
      <p:grpSpPr>
        <a:xfrm>
          <a:off x="0" y="0"/>
          <a:ext cx="0" cy="0"/>
          <a:chOff x="0" y="0"/>
          <a:chExt cx="0" cy="0"/>
        </a:xfrm>
      </p:grpSpPr>
      <p:cxnSp>
        <p:nvCxnSpPr>
          <p:cNvPr id="6" name="Straight Connector 8"/>
          <p:cNvCxnSpPr>
            <a:cxnSpLocks/>
          </p:cNvCxnSpPr>
          <p:nvPr userDrawn="1"/>
        </p:nvCxnSpPr>
        <p:spPr>
          <a:xfrm>
            <a:off x="371475" y="1677988"/>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10" name="Text Placeholder 7"/>
          <p:cNvSpPr>
            <a:spLocks noGrp="1"/>
          </p:cNvSpPr>
          <p:nvPr>
            <p:ph type="body" sz="quarter" idx="15"/>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7"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9" name="Slide Number Placeholder 5"/>
          <p:cNvSpPr>
            <a:spLocks noGrp="1"/>
          </p:cNvSpPr>
          <p:nvPr>
            <p:ph type="sldNum" sz="quarter" idx="17"/>
          </p:nvPr>
        </p:nvSpPr>
        <p:spPr/>
        <p:txBody>
          <a:bodyPr/>
          <a:lstStyle>
            <a:lvl1pPr>
              <a:defRPr/>
            </a:lvl1pPr>
          </a:lstStyle>
          <a:p>
            <a:pPr>
              <a:defRPr/>
            </a:pPr>
            <a:fld id="{F417D8AE-4000-4F00-A2F1-B5CD591C741D}" type="slidenum">
              <a:rPr lang="en-IN" altLang="en-US"/>
              <a:pPr>
                <a:defRPr/>
              </a:pPr>
              <a:t>‹#›</a:t>
            </a:fld>
            <a:endParaRPr lang="en-IN" altLang="en-US"/>
          </a:p>
        </p:txBody>
      </p:sp>
      <p:sp>
        <p:nvSpPr>
          <p:cNvPr id="4" name="flSlideMaster.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512268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7"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4"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6"/>
          </p:nvPr>
        </p:nvSpPr>
        <p:spPr/>
        <p:txBody>
          <a:bodyPr/>
          <a:lstStyle>
            <a:lvl1pPr>
              <a:defRPr/>
            </a:lvl1pPr>
          </a:lstStyle>
          <a:p>
            <a:pPr>
              <a:defRPr/>
            </a:pPr>
            <a:fld id="{E567D840-48E1-4C31-8B48-24118090F332}" type="slidenum">
              <a:rPr lang="en-IN" altLang="en-US"/>
              <a:pPr>
                <a:defRPr/>
              </a:pPr>
              <a:t>‹#›</a:t>
            </a:fld>
            <a:endParaRPr lang="en-IN" altLang="en-US"/>
          </a:p>
        </p:txBody>
      </p:sp>
      <p:sp>
        <p:nvSpPr>
          <p:cNvPr id="3" name="flSlideMaster.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575394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0"/>
            <a:ext cx="5343525" cy="6858000"/>
          </a:xfrm>
          <a:solidFill>
            <a:schemeClr val="bg1">
              <a:lumMod val="95000"/>
            </a:schemeClr>
          </a:solidFill>
        </p:spPr>
        <p:txBody>
          <a:bodyPr rtlCol="0">
            <a:normAutofit/>
          </a:bodyPr>
          <a:lstStyle/>
          <a:p>
            <a:pPr lvl="0"/>
            <a:endParaRPr lang="en-IN" noProof="0"/>
          </a:p>
        </p:txBody>
      </p:sp>
      <p:sp>
        <p:nvSpPr>
          <p:cNvPr id="6"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5"/>
          </p:nvPr>
        </p:nvSpPr>
        <p:spPr/>
        <p:txBody>
          <a:bodyPr/>
          <a:lstStyle>
            <a:lvl1pPr>
              <a:defRPr/>
            </a:lvl1pPr>
          </a:lstStyle>
          <a:p>
            <a:pPr>
              <a:defRPr/>
            </a:pPr>
            <a:fld id="{BCEAB0A2-82D6-472C-8DF6-32DF80379262}" type="slidenum">
              <a:rPr lang="en-IN" altLang="en-US"/>
              <a:pPr>
                <a:defRPr/>
              </a:pPr>
              <a:t>‹#›</a:t>
            </a:fld>
            <a:endParaRPr lang="en-IN" altLang="en-US"/>
          </a:p>
        </p:txBody>
      </p:sp>
      <p:sp>
        <p:nvSpPr>
          <p:cNvPr id="4" name="flSlideMaster.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84055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pic>
        <p:nvPicPr>
          <p:cNvPr id="9"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11"/>
          <p:cNvSpPr>
            <a:spLocks noGrp="1"/>
          </p:cNvSpPr>
          <p:nvPr>
            <p:ph type="pic" sz="quarter" idx="14"/>
          </p:nvPr>
        </p:nvSpPr>
        <p:spPr>
          <a:xfrm>
            <a:off x="6848474" y="3276600"/>
            <a:ext cx="2643395" cy="3581400"/>
          </a:xfrm>
          <a:solidFill>
            <a:schemeClr val="bg1">
              <a:lumMod val="95000"/>
            </a:schemeClr>
          </a:solidFill>
        </p:spPr>
        <p:txBody>
          <a:bodyPr rtlCol="0">
            <a:normAutofit/>
          </a:bodyPr>
          <a:lstStyle/>
          <a:p>
            <a:pPr lvl="0"/>
            <a:endParaRPr lang="en-IN" noProof="0"/>
          </a:p>
        </p:txBody>
      </p:sp>
      <p:sp>
        <p:nvSpPr>
          <p:cNvPr id="8" name="Picture Placeholder 11"/>
          <p:cNvSpPr>
            <a:spLocks noGrp="1"/>
          </p:cNvSpPr>
          <p:nvPr>
            <p:ph type="pic" sz="quarter" idx="15"/>
          </p:nvPr>
        </p:nvSpPr>
        <p:spPr>
          <a:xfrm>
            <a:off x="9549600" y="3276600"/>
            <a:ext cx="2642400" cy="3581400"/>
          </a:xfrm>
          <a:solidFill>
            <a:schemeClr val="bg1">
              <a:lumMod val="95000"/>
            </a:schemeClr>
          </a:solidFill>
        </p:spPr>
        <p:txBody>
          <a:bodyPr rtlCol="0">
            <a:normAutofit/>
          </a:bodyPr>
          <a:lstStyle/>
          <a:p>
            <a:pPr lvl="0"/>
            <a:endParaRPr lang="en-IN" noProof="0"/>
          </a:p>
        </p:txBody>
      </p:sp>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1"/>
            <a:ext cx="5343525" cy="3230033"/>
          </a:xfrm>
          <a:solidFill>
            <a:schemeClr val="bg1">
              <a:lumMod val="95000"/>
            </a:schemeClr>
          </a:solidFill>
        </p:spPr>
        <p:txBody>
          <a:bodyPr rtlCol="0">
            <a:normAutofit/>
          </a:bodyPr>
          <a:lstStyle/>
          <a:p>
            <a:pPr lvl="0"/>
            <a:endParaRPr lang="en-IN" noProof="0"/>
          </a:p>
        </p:txBody>
      </p:sp>
      <p:sp>
        <p:nvSpPr>
          <p:cNvPr id="10"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11" name="Slide Number Placeholder 5"/>
          <p:cNvSpPr>
            <a:spLocks noGrp="1"/>
          </p:cNvSpPr>
          <p:nvPr>
            <p:ph type="sldNum" sz="quarter" idx="17"/>
          </p:nvPr>
        </p:nvSpPr>
        <p:spPr/>
        <p:txBody>
          <a:bodyPr/>
          <a:lstStyle>
            <a:lvl1pPr>
              <a:defRPr/>
            </a:lvl1pPr>
          </a:lstStyle>
          <a:p>
            <a:pPr>
              <a:defRPr/>
            </a:pPr>
            <a:fld id="{38C70081-FB01-4896-BA2F-5D5045E8C241}" type="slidenum">
              <a:rPr lang="en-IN" altLang="en-US"/>
              <a:pPr>
                <a:defRPr/>
              </a:pPr>
              <a:t>‹#›</a:t>
            </a:fld>
            <a:endParaRPr lang="en-IN" altLang="en-US"/>
          </a:p>
        </p:txBody>
      </p:sp>
      <p:sp>
        <p:nvSpPr>
          <p:cNvPr id="4" name="flSlideMaster.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636262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cxnSp>
        <p:nvCxnSpPr>
          <p:cNvPr id="6" name="Straight Connector 9"/>
          <p:cNvCxnSpPr>
            <a:cxnSpLocks/>
          </p:cNvCxnSpPr>
          <p:nvPr userDrawn="1"/>
        </p:nvCxnSpPr>
        <p:spPr>
          <a:xfrm>
            <a:off x="6096000" y="1841500"/>
            <a:ext cx="0" cy="381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7" name="Footer Placeholder 5"/>
          <p:cNvSpPr>
            <a:spLocks noGrp="1"/>
          </p:cNvSpPr>
          <p:nvPr>
            <p:ph type="ftr" sz="quarter" idx="15"/>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6"/>
          </p:nvPr>
        </p:nvSpPr>
        <p:spPr/>
        <p:txBody>
          <a:bodyPr/>
          <a:lstStyle>
            <a:lvl1pPr>
              <a:defRPr/>
            </a:lvl1pPr>
          </a:lstStyle>
          <a:p>
            <a:pPr>
              <a:defRPr/>
            </a:pPr>
            <a:fld id="{F922671E-4494-47E7-891D-3FD1D7BFE247}" type="slidenum">
              <a:rPr lang="en-IN" altLang="en-US"/>
              <a:pPr>
                <a:defRPr/>
              </a:pPr>
              <a:t>‹#›</a:t>
            </a:fld>
            <a:endParaRPr lang="en-IN" altLang="en-US"/>
          </a:p>
        </p:txBody>
      </p:sp>
      <p:sp>
        <p:nvSpPr>
          <p:cNvPr id="5" name="flSlideMaster.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267006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7" name="Rectangle 19"/>
          <p:cNvSpPr/>
          <p:nvPr userDrawn="1"/>
        </p:nvSpPr>
        <p:spPr>
          <a:xfrm>
            <a:off x="6453188" y="3471863"/>
            <a:ext cx="5330825"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4"/>
          <p:cNvSpPr/>
          <p:nvPr userDrawn="1"/>
        </p:nvSpPr>
        <p:spPr>
          <a:xfrm>
            <a:off x="371475" y="3471863"/>
            <a:ext cx="5332413"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7"/>
          <p:cNvSpPr>
            <a:spLocks noGrp="1"/>
          </p:cNvSpPr>
          <p:nvPr>
            <p:ph type="pic" sz="quarter" idx="17"/>
          </p:nvPr>
        </p:nvSpPr>
        <p:spPr>
          <a:xfrm>
            <a:off x="371475" y="1376363"/>
            <a:ext cx="5331600"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6452413" y="1376363"/>
            <a:ext cx="5331600" cy="1962260"/>
          </a:xfrm>
        </p:spPr>
        <p:txBody>
          <a:bodyPr rtlCol="0">
            <a:normAutofit/>
          </a:bodyPr>
          <a:lstStyle/>
          <a:p>
            <a:pPr lvl="0"/>
            <a:endParaRPr lang="en-IN" noProof="0"/>
          </a:p>
        </p:txBody>
      </p:sp>
      <p:sp>
        <p:nvSpPr>
          <p:cNvPr id="10" name="Footer Placeholder 5"/>
          <p:cNvSpPr>
            <a:spLocks noGrp="1"/>
          </p:cNvSpPr>
          <p:nvPr>
            <p:ph type="ftr" sz="quarter" idx="19"/>
          </p:nvPr>
        </p:nvSpPr>
        <p:spPr/>
        <p:txBody>
          <a:bodyPr/>
          <a:lstStyle>
            <a:lvl1pPr>
              <a:defRPr/>
            </a:lvl1pPr>
          </a:lstStyle>
          <a:p>
            <a:pPr>
              <a:defRPr/>
            </a:pPr>
            <a:r>
              <a:rPr lang="en-IN"/>
              <a:t>Vodafone Idea Confidential</a:t>
            </a:r>
          </a:p>
        </p:txBody>
      </p:sp>
      <p:sp>
        <p:nvSpPr>
          <p:cNvPr id="12" name="Slide Number Placeholder 6"/>
          <p:cNvSpPr>
            <a:spLocks noGrp="1"/>
          </p:cNvSpPr>
          <p:nvPr>
            <p:ph type="sldNum" sz="quarter" idx="20"/>
          </p:nvPr>
        </p:nvSpPr>
        <p:spPr/>
        <p:txBody>
          <a:bodyPr/>
          <a:lstStyle>
            <a:lvl1pPr>
              <a:defRPr/>
            </a:lvl1pPr>
          </a:lstStyle>
          <a:p>
            <a:pPr>
              <a:defRPr/>
            </a:pPr>
            <a:fld id="{8AEB014C-E9C4-403E-BB28-FBFFD55ECB2C}" type="slidenum">
              <a:rPr lang="en-IN" altLang="en-US"/>
              <a:pPr>
                <a:defRPr/>
              </a:pPr>
              <a:t>‹#›</a:t>
            </a:fld>
            <a:endParaRPr lang="en-IN" altLang="en-US"/>
          </a:p>
        </p:txBody>
      </p:sp>
      <p:sp>
        <p:nvSpPr>
          <p:cNvPr id="5" name="flSlideMaster.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419141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5" name="Rectangle 4"/>
          <p:cNvSpPr/>
          <p:nvPr userDrawn="1"/>
        </p:nvSpPr>
        <p:spPr>
          <a:xfrm>
            <a:off x="371475" y="1376363"/>
            <a:ext cx="5332413"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Rectangle 11"/>
          <p:cNvSpPr/>
          <p:nvPr userDrawn="1"/>
        </p:nvSpPr>
        <p:spPr>
          <a:xfrm>
            <a:off x="6453188" y="1376363"/>
            <a:ext cx="533082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5"/>
          <p:cNvSpPr>
            <a:spLocks noGrp="1"/>
          </p:cNvSpPr>
          <p:nvPr>
            <p:ph type="ftr" sz="quarter" idx="10"/>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1"/>
          </p:nvPr>
        </p:nvSpPr>
        <p:spPr/>
        <p:txBody>
          <a:bodyPr/>
          <a:lstStyle>
            <a:lvl1pPr>
              <a:defRPr/>
            </a:lvl1pPr>
          </a:lstStyle>
          <a:p>
            <a:pPr>
              <a:defRPr/>
            </a:pPr>
            <a:fld id="{BB68C5F6-1CC5-48DE-B8FE-D27366FF3BE8}" type="slidenum">
              <a:rPr lang="en-IN" altLang="en-US"/>
              <a:pPr>
                <a:defRPr/>
              </a:pPr>
              <a:t>‹#›</a:t>
            </a:fld>
            <a:endParaRPr lang="en-IN" altLang="en-US"/>
          </a:p>
        </p:txBody>
      </p:sp>
      <p:sp>
        <p:nvSpPr>
          <p:cNvPr id="9" name="flSlideMaster.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399367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7" name="Rectangle 4"/>
          <p:cNvSpPr/>
          <p:nvPr userDrawn="1"/>
        </p:nvSpPr>
        <p:spPr>
          <a:xfrm>
            <a:off x="373063" y="2225675"/>
            <a:ext cx="5329237"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2"/>
          <p:cNvSpPr/>
          <p:nvPr userDrawn="1"/>
        </p:nvSpPr>
        <p:spPr>
          <a:xfrm>
            <a:off x="6453188" y="2225675"/>
            <a:ext cx="5330825"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5"/>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p:cNvSpPr>
            <a:spLocks noGrp="1"/>
          </p:cNvSpPr>
          <p:nvPr>
            <p:ph type="body" sz="quarter" idx="16"/>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4" name="Content Placeholder 2"/>
          <p:cNvSpPr>
            <a:spLocks noGrp="1"/>
          </p:cNvSpPr>
          <p:nvPr>
            <p:ph sz="half" idx="17"/>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8"/>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9"/>
          </p:nvPr>
        </p:nvSpPr>
        <p:spPr/>
        <p:txBody>
          <a:bodyPr/>
          <a:lstStyle>
            <a:lvl1pPr>
              <a:defRPr/>
            </a:lvl1pPr>
          </a:lstStyle>
          <a:p>
            <a:pPr>
              <a:defRPr/>
            </a:pPr>
            <a:fld id="{BD63F8B1-00B6-4A59-A477-8BAFAC579DAE}" type="slidenum">
              <a:rPr lang="en-IN" altLang="en-US"/>
              <a:pPr>
                <a:defRPr/>
              </a:pPr>
              <a:t>‹#›</a:t>
            </a:fld>
            <a:endParaRPr lang="en-IN" altLang="en-US"/>
          </a:p>
        </p:txBody>
      </p:sp>
      <p:sp>
        <p:nvSpPr>
          <p:cNvPr id="4" name="flSlideMaster.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712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BD2F85-9635-491D-A45D-F8FC5F08DD57}"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6284387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US"/>
              <a:t>Click to edit Master text styles</a:t>
            </a:r>
          </a:p>
        </p:txBody>
      </p:sp>
      <p:sp>
        <p:nvSpPr>
          <p:cNvPr id="16" name="Content Placeholder 2"/>
          <p:cNvSpPr>
            <a:spLocks noGrp="1"/>
          </p:cNvSpPr>
          <p:nvPr>
            <p:ph sz="half" idx="15"/>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8" name="Slide Number Placeholder 5"/>
          <p:cNvSpPr>
            <a:spLocks noGrp="1"/>
          </p:cNvSpPr>
          <p:nvPr>
            <p:ph type="sldNum" sz="quarter" idx="18"/>
          </p:nvPr>
        </p:nvSpPr>
        <p:spPr/>
        <p:txBody>
          <a:bodyPr/>
          <a:lstStyle>
            <a:lvl1pPr>
              <a:defRPr/>
            </a:lvl1pPr>
          </a:lstStyle>
          <a:p>
            <a:pPr>
              <a:defRPr/>
            </a:pPr>
            <a:fld id="{3300FBFD-72C4-43BE-A56F-2EBF10AADC46}" type="slidenum">
              <a:rPr lang="en-IN" altLang="en-US"/>
              <a:pPr>
                <a:defRPr/>
              </a:pPr>
              <a:t>‹#›</a:t>
            </a:fld>
            <a:endParaRPr lang="en-IN" altLang="en-US"/>
          </a:p>
        </p:txBody>
      </p:sp>
      <p:sp>
        <p:nvSpPr>
          <p:cNvPr id="4" name="flSlideMaster.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070184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8"/>
          </p:nvPr>
        </p:nvSpPr>
        <p:spPr/>
        <p:txBody>
          <a:bodyPr/>
          <a:lstStyle>
            <a:lvl1pPr>
              <a:defRPr/>
            </a:lvl1pPr>
          </a:lstStyle>
          <a:p>
            <a:pPr>
              <a:defRPr/>
            </a:pPr>
            <a:fld id="{1C846E57-7682-4AB1-938A-FC7E89AA28AB}" type="slidenum">
              <a:rPr lang="en-IN" altLang="en-US"/>
              <a:pPr>
                <a:defRPr/>
              </a:pPr>
              <a:t>‹#›</a:t>
            </a:fld>
            <a:endParaRPr lang="en-IN" altLang="en-US"/>
          </a:p>
        </p:txBody>
      </p:sp>
      <p:sp>
        <p:nvSpPr>
          <p:cNvPr id="4" name="flSlideMaster.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226977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9" name="Rectangle 4"/>
          <p:cNvSpPr/>
          <p:nvPr userDrawn="1"/>
        </p:nvSpPr>
        <p:spPr>
          <a:xfrm>
            <a:off x="371475"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3"/>
          <p:cNvSpPr/>
          <p:nvPr userDrawn="1"/>
        </p:nvSpPr>
        <p:spPr>
          <a:xfrm>
            <a:off x="4324350"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3" name="Rectangle 17"/>
          <p:cNvSpPr/>
          <p:nvPr userDrawn="1"/>
        </p:nvSpPr>
        <p:spPr>
          <a:xfrm>
            <a:off x="8291513" y="3471863"/>
            <a:ext cx="3492500"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Picture Placeholder 7"/>
          <p:cNvSpPr>
            <a:spLocks noGrp="1"/>
          </p:cNvSpPr>
          <p:nvPr>
            <p:ph type="pic" sz="quarter" idx="17"/>
          </p:nvPr>
        </p:nvSpPr>
        <p:spPr>
          <a:xfrm>
            <a:off x="371475" y="1376363"/>
            <a:ext cx="3494088"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4330483" y="1376363"/>
            <a:ext cx="3494088" cy="1962260"/>
          </a:xfrm>
        </p:spPr>
        <p:txBody>
          <a:bodyPr rtlCol="0">
            <a:normAutofit/>
          </a:bodyPr>
          <a:lstStyle/>
          <a:p>
            <a:pPr lvl="0"/>
            <a:endParaRPr lang="en-IN" noProof="0"/>
          </a:p>
        </p:txBody>
      </p:sp>
      <p:sp>
        <p:nvSpPr>
          <p:cNvPr id="12" name="Picture Placeholder 7"/>
          <p:cNvSpPr>
            <a:spLocks noGrp="1"/>
          </p:cNvSpPr>
          <p:nvPr>
            <p:ph type="pic" sz="quarter" idx="19"/>
          </p:nvPr>
        </p:nvSpPr>
        <p:spPr>
          <a:xfrm>
            <a:off x="8288413" y="1376363"/>
            <a:ext cx="3494088" cy="1962260"/>
          </a:xfrm>
        </p:spPr>
        <p:txBody>
          <a:bodyPr rtlCol="0">
            <a:normAutofit/>
          </a:bodyPr>
          <a:lstStyle/>
          <a:p>
            <a:pPr lvl="0"/>
            <a:endParaRPr lang="en-IN" noProof="0"/>
          </a:p>
        </p:txBody>
      </p:sp>
      <p:sp>
        <p:nvSpPr>
          <p:cNvPr id="15" name="Content Placeholder 2"/>
          <p:cNvSpPr>
            <a:spLocks noGrp="1"/>
          </p:cNvSpPr>
          <p:nvPr>
            <p:ph sz="half" idx="20"/>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Content Placeholder 2"/>
          <p:cNvSpPr>
            <a:spLocks noGrp="1"/>
          </p:cNvSpPr>
          <p:nvPr>
            <p:ph sz="half" idx="2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FFFF5A17-D79F-4785-8856-518C236B7493}" type="slidenum">
              <a:rPr lang="en-IN" altLang="en-US"/>
              <a:pPr>
                <a:defRPr/>
              </a:pPr>
              <a:t>‹#›</a:t>
            </a:fld>
            <a:endParaRPr lang="en-IN" altLang="en-US"/>
          </a:p>
        </p:txBody>
      </p:sp>
      <p:sp>
        <p:nvSpPr>
          <p:cNvPr id="4" name="flSlideMaster.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69182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6" name="Rectangle 3"/>
          <p:cNvSpPr/>
          <p:nvPr userDrawn="1"/>
        </p:nvSpPr>
        <p:spPr>
          <a:xfrm>
            <a:off x="371475" y="1376363"/>
            <a:ext cx="3494088"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Rectangle 10"/>
          <p:cNvSpPr/>
          <p:nvPr userDrawn="1"/>
        </p:nvSpPr>
        <p:spPr>
          <a:xfrm>
            <a:off x="4329113" y="1376363"/>
            <a:ext cx="3494087"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1"/>
          <p:cNvSpPr/>
          <p:nvPr userDrawn="1"/>
        </p:nvSpPr>
        <p:spPr>
          <a:xfrm>
            <a:off x="8286750" y="1376363"/>
            <a:ext cx="3494088"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7"/>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8"/>
          </p:nvPr>
        </p:nvSpPr>
        <p:spPr/>
        <p:txBody>
          <a:bodyPr/>
          <a:lstStyle>
            <a:lvl1pPr>
              <a:defRPr/>
            </a:lvl1pPr>
          </a:lstStyle>
          <a:p>
            <a:pPr>
              <a:defRPr/>
            </a:pPr>
            <a:fld id="{C6CE3E8A-FF1D-4BC9-81C9-8D03D59FA911}" type="slidenum">
              <a:rPr lang="en-IN" altLang="en-US"/>
              <a:pPr>
                <a:defRPr/>
              </a:pPr>
              <a:t>‹#›</a:t>
            </a:fld>
            <a:endParaRPr lang="en-IN" altLang="en-US"/>
          </a:p>
        </p:txBody>
      </p:sp>
      <p:sp>
        <p:nvSpPr>
          <p:cNvPr id="4" name="flSlideMaster.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652609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9" name="Rectangle 3"/>
          <p:cNvSpPr/>
          <p:nvPr userDrawn="1"/>
        </p:nvSpPr>
        <p:spPr>
          <a:xfrm>
            <a:off x="373063"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4"/>
          <p:cNvSpPr/>
          <p:nvPr userDrawn="1"/>
        </p:nvSpPr>
        <p:spPr>
          <a:xfrm>
            <a:off x="4332288"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4" name="Rectangle 18"/>
          <p:cNvSpPr/>
          <p:nvPr userDrawn="1"/>
        </p:nvSpPr>
        <p:spPr>
          <a:xfrm>
            <a:off x="8293100" y="2174875"/>
            <a:ext cx="3490913"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p:cNvSpPr>
            <a:spLocks noGrp="1"/>
          </p:cNvSpPr>
          <p:nvPr>
            <p:ph type="body" sz="quarter" idx="18"/>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Text Placeholder 7"/>
          <p:cNvSpPr>
            <a:spLocks noGrp="1"/>
          </p:cNvSpPr>
          <p:nvPr>
            <p:ph type="body" sz="quarter" idx="19"/>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8" name="Content Placeholder 2"/>
          <p:cNvSpPr>
            <a:spLocks noGrp="1"/>
          </p:cNvSpPr>
          <p:nvPr>
            <p:ph sz="half" idx="20"/>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2"/>
          <p:cNvSpPr>
            <a:spLocks noGrp="1"/>
          </p:cNvSpPr>
          <p:nvPr>
            <p:ph sz="half" idx="2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9D4429B6-5F81-4E59-AB75-CE394CA9A31A}" type="slidenum">
              <a:rPr lang="en-IN" altLang="en-US"/>
              <a:pPr>
                <a:defRPr/>
              </a:pPr>
              <a:t>‹#›</a:t>
            </a:fld>
            <a:endParaRPr lang="en-IN" altLang="en-US"/>
          </a:p>
        </p:txBody>
      </p:sp>
      <p:sp>
        <p:nvSpPr>
          <p:cNvPr id="4" name="flSlideMaster.2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105938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cxnSp>
        <p:nvCxnSpPr>
          <p:cNvPr id="5" name="Straight Connector 8"/>
          <p:cNvCxnSpPr/>
          <p:nvPr userDrawn="1"/>
        </p:nvCxnSpPr>
        <p:spPr>
          <a:xfrm>
            <a:off x="5332413"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4"/>
            <a:ext cx="4703618"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Content Placeholder 7"/>
          <p:cNvSpPr>
            <a:spLocks noGrp="1"/>
          </p:cNvSpPr>
          <p:nvPr>
            <p:ph sz="quarter" idx="13"/>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0800D104-5D45-4191-929A-55714BBE3782}" type="slidenum">
              <a:rPr lang="en-IN" altLang="en-US"/>
              <a:pPr>
                <a:defRPr/>
              </a:pPr>
              <a:t>‹#›</a:t>
            </a:fld>
            <a:endParaRPr lang="en-IN" altLang="en-US"/>
          </a:p>
        </p:txBody>
      </p:sp>
      <p:sp>
        <p:nvSpPr>
          <p:cNvPr id="3" name="flSlideMaster.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127666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cxnSp>
        <p:nvCxnSpPr>
          <p:cNvPr id="5" name="Straight Connector 8"/>
          <p:cNvCxnSpPr/>
          <p:nvPr userDrawn="1"/>
        </p:nvCxnSpPr>
        <p:spPr>
          <a:xfrm>
            <a:off x="6096000"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4" y="1376364"/>
            <a:ext cx="5153025"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7" name="Chart Placeholder 6"/>
          <p:cNvSpPr>
            <a:spLocks noGrp="1"/>
          </p:cNvSpPr>
          <p:nvPr>
            <p:ph type="chart" sz="quarter" idx="13"/>
          </p:nvPr>
        </p:nvSpPr>
        <p:spPr>
          <a:xfrm>
            <a:off x="6632413" y="1376364"/>
            <a:ext cx="5151600"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A36A64A2-CA26-474D-B89E-462418EB38F0}" type="slidenum">
              <a:rPr lang="en-IN" altLang="en-US"/>
              <a:pPr>
                <a:defRPr/>
              </a:pPr>
              <a:t>‹#›</a:t>
            </a:fld>
            <a:endParaRPr lang="en-IN" altLang="en-US"/>
          </a:p>
        </p:txBody>
      </p:sp>
      <p:sp>
        <p:nvSpPr>
          <p:cNvPr id="3" name="flSlideMaster.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749232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60D3E39-4E99-4BCD-8144-0F383F9CD5A4}" type="slidenum">
              <a:rPr lang="en-IN" altLang="en-US"/>
              <a:pPr>
                <a:defRPr/>
              </a:pPr>
              <a:t>‹#›</a:t>
            </a:fld>
            <a:endParaRPr lang="en-IN" altLang="en-US"/>
          </a:p>
        </p:txBody>
      </p:sp>
      <p:sp>
        <p:nvSpPr>
          <p:cNvPr id="3" name="flSlideMaster.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749157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5" name="Straight Connector 17"/>
          <p:cNvCxnSpPr>
            <a:cxnSpLocks/>
          </p:cNvCxnSpPr>
          <p:nvPr userDrawn="1"/>
        </p:nvCxnSpPr>
        <p:spPr>
          <a:xfrm>
            <a:off x="371475" y="2673350"/>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2428875" y="1376363"/>
            <a:ext cx="5257800" cy="1292225"/>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US"/>
          </a:p>
        </p:txBody>
      </p:sp>
      <p:sp>
        <p:nvSpPr>
          <p:cNvPr id="17" name="Trapezoid 10"/>
          <p:cNvSpPr/>
          <p:nvPr/>
        </p:nvSpPr>
        <p:spPr>
          <a:xfrm rot="10800000">
            <a:off x="3108325" y="2684463"/>
            <a:ext cx="3902075" cy="147320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IN"/>
          </a:p>
        </p:txBody>
      </p:sp>
      <p:sp>
        <p:nvSpPr>
          <p:cNvPr id="18" name="Trapezoid 13"/>
          <p:cNvSpPr/>
          <p:nvPr/>
        </p:nvSpPr>
        <p:spPr>
          <a:xfrm rot="10800000">
            <a:off x="3870325" y="4173538"/>
            <a:ext cx="2368550" cy="1084262"/>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p:cNvCxnSpPr>
            <a:cxnSpLocks/>
          </p:cNvCxnSpPr>
          <p:nvPr userDrawn="1"/>
        </p:nvCxnSpPr>
        <p:spPr>
          <a:xfrm>
            <a:off x="371475" y="4157663"/>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3503613" y="5264150"/>
            <a:ext cx="3101975" cy="4032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1" name="Right Brace 33"/>
          <p:cNvSpPr/>
          <p:nvPr userDrawn="1"/>
        </p:nvSpPr>
        <p:spPr>
          <a:xfrm>
            <a:off x="10602913" y="1473200"/>
            <a:ext cx="420687" cy="2505075"/>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32" name="Right Brace 36"/>
          <p:cNvSpPr/>
          <p:nvPr userDrawn="1"/>
        </p:nvSpPr>
        <p:spPr>
          <a:xfrm>
            <a:off x="10602913" y="4213225"/>
            <a:ext cx="420687" cy="1095375"/>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22" name="Text Placeholder 21"/>
          <p:cNvSpPr>
            <a:spLocks noGrp="1"/>
          </p:cNvSpPr>
          <p:nvPr>
            <p:ph type="body" sz="quarter" idx="12"/>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3" name="Text Placeholder 21"/>
          <p:cNvSpPr>
            <a:spLocks noGrp="1"/>
          </p:cNvSpPr>
          <p:nvPr>
            <p:ph type="body" sz="quarter" idx="13"/>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4" name="Text Placeholder 21"/>
          <p:cNvSpPr>
            <a:spLocks noGrp="1"/>
          </p:cNvSpPr>
          <p:nvPr>
            <p:ph type="body" sz="quarter" idx="14"/>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5" name="Text Placeholder 21"/>
          <p:cNvSpPr>
            <a:spLocks noGrp="1"/>
          </p:cNvSpPr>
          <p:nvPr>
            <p:ph type="body" sz="quarter" idx="15"/>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6" name="Text Placeholder 21"/>
          <p:cNvSpPr>
            <a:spLocks noGrp="1"/>
          </p:cNvSpPr>
          <p:nvPr>
            <p:ph type="body" sz="quarter" idx="16"/>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7" name="Text Placeholder 21"/>
          <p:cNvSpPr>
            <a:spLocks noGrp="1"/>
          </p:cNvSpPr>
          <p:nvPr>
            <p:ph type="body" sz="quarter" idx="17"/>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8" name="Text Placeholder 21"/>
          <p:cNvSpPr>
            <a:spLocks noGrp="1"/>
          </p:cNvSpPr>
          <p:nvPr>
            <p:ph type="body" sz="quarter" idx="18"/>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9" name="Text Placeholder 21"/>
          <p:cNvSpPr>
            <a:spLocks noGrp="1"/>
          </p:cNvSpPr>
          <p:nvPr>
            <p:ph type="body" sz="quarter" idx="19"/>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0" name="Text Placeholder 21"/>
          <p:cNvSpPr>
            <a:spLocks noGrp="1"/>
          </p:cNvSpPr>
          <p:nvPr>
            <p:ph type="body" sz="quarter" idx="20"/>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1" name="Text Placeholder 21"/>
          <p:cNvSpPr>
            <a:spLocks noGrp="1"/>
          </p:cNvSpPr>
          <p:nvPr>
            <p:ph type="body" sz="quarter" idx="2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5" name="Text Placeholder 21"/>
          <p:cNvSpPr>
            <a:spLocks noGrp="1"/>
          </p:cNvSpPr>
          <p:nvPr>
            <p:ph type="body" sz="quarter" idx="22"/>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6" name="Text Placeholder 21"/>
          <p:cNvSpPr>
            <a:spLocks noGrp="1"/>
          </p:cNvSpPr>
          <p:nvPr>
            <p:ph type="body" sz="quarter" idx="23"/>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3" name="Footer Placeholder 2"/>
          <p:cNvSpPr>
            <a:spLocks noGrp="1"/>
          </p:cNvSpPr>
          <p:nvPr>
            <p:ph type="ftr" sz="quarter" idx="24"/>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5"/>
          </p:nvPr>
        </p:nvSpPr>
        <p:spPr/>
        <p:txBody>
          <a:bodyPr/>
          <a:lstStyle>
            <a:lvl1pPr>
              <a:defRPr/>
            </a:lvl1pPr>
          </a:lstStyle>
          <a:p>
            <a:pPr>
              <a:defRPr/>
            </a:pPr>
            <a:fld id="{917388B9-8593-45B0-8CBD-977DE2DCD92F}" type="slidenum">
              <a:rPr lang="en-IN" altLang="en-US"/>
              <a:pPr>
                <a:defRPr/>
              </a:pPr>
              <a:t>‹#›</a:t>
            </a:fld>
            <a:endParaRPr lang="en-IN" altLang="en-US"/>
          </a:p>
        </p:txBody>
      </p:sp>
      <p:sp>
        <p:nvSpPr>
          <p:cNvPr id="3" name="flSlideMaster.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58373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9B389B84-55F2-4715-85AE-DC26B5661B42}" type="slidenum">
              <a:rPr lang="en-IN" altLang="en-US"/>
              <a:pPr>
                <a:defRPr/>
              </a:pPr>
              <a:t>‹#›</a:t>
            </a:fld>
            <a:endParaRPr lang="en-IN" altLang="en-US"/>
          </a:p>
        </p:txBody>
      </p:sp>
      <p:sp>
        <p:nvSpPr>
          <p:cNvPr id="3" name="flSlideMaster.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6154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BD2F85-9635-491D-A45D-F8FC5F08DD57}"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065686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cxnSp>
        <p:nvCxnSpPr>
          <p:cNvPr id="5" name="Straight Connector 7"/>
          <p:cNvCxnSpPr>
            <a:cxnSpLocks/>
          </p:cNvCxnSpPr>
          <p:nvPr userDrawn="1"/>
        </p:nvCxnSpPr>
        <p:spPr>
          <a:xfrm>
            <a:off x="4395788" y="1366838"/>
            <a:ext cx="0" cy="4294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6" name="Content Placeholder 5"/>
          <p:cNvSpPr>
            <a:spLocks noGrp="1"/>
          </p:cNvSpPr>
          <p:nvPr>
            <p:ph sz="quarter" idx="13"/>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6ACFFB64-19BE-4737-8591-921A6428E16F}" type="slidenum">
              <a:rPr lang="en-IN" altLang="en-US"/>
              <a:pPr>
                <a:defRPr/>
              </a:pPr>
              <a:t>‹#›</a:t>
            </a:fld>
            <a:endParaRPr lang="en-IN" altLang="en-US"/>
          </a:p>
        </p:txBody>
      </p:sp>
      <p:sp>
        <p:nvSpPr>
          <p:cNvPr id="3" name="flSlideMaster.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96989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5"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6" name="Slide Number Placeholder 5"/>
          <p:cNvSpPr>
            <a:spLocks noGrp="1"/>
          </p:cNvSpPr>
          <p:nvPr>
            <p:ph type="sldNum" sz="quarter" idx="15"/>
          </p:nvPr>
        </p:nvSpPr>
        <p:spPr/>
        <p:txBody>
          <a:bodyPr/>
          <a:lstStyle>
            <a:lvl1pPr>
              <a:defRPr/>
            </a:lvl1pPr>
          </a:lstStyle>
          <a:p>
            <a:pPr>
              <a:defRPr/>
            </a:pPr>
            <a:fld id="{851270FD-739F-49BF-977E-D91877845BE1}" type="slidenum">
              <a:rPr lang="en-IN" altLang="en-US"/>
              <a:pPr>
                <a:defRPr/>
              </a:pPr>
              <a:t>‹#›</a:t>
            </a:fld>
            <a:endParaRPr lang="en-IN" altLang="en-US"/>
          </a:p>
        </p:txBody>
      </p:sp>
      <p:sp>
        <p:nvSpPr>
          <p:cNvPr id="3" name="flSlideMaster.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818749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6" name="Chart Placeholder 5"/>
          <p:cNvSpPr>
            <a:spLocks noGrp="1"/>
          </p:cNvSpPr>
          <p:nvPr>
            <p:ph type="chart" sz="quarter" idx="14"/>
          </p:nvPr>
        </p:nvSpPr>
        <p:spPr>
          <a:xfrm>
            <a:off x="4486275" y="1376363"/>
            <a:ext cx="7297738" cy="4294187"/>
          </a:xfrm>
        </p:spPr>
        <p:txBody>
          <a:bodyPr rtlCol="0">
            <a:normAutofit/>
          </a:bodyPr>
          <a:lstStyle/>
          <a:p>
            <a:pPr lvl="0"/>
            <a:endParaRPr lang="en-IN" noProof="0"/>
          </a:p>
        </p:txBody>
      </p:sp>
      <p:sp>
        <p:nvSpPr>
          <p:cNvPr id="5"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6"/>
          </p:nvPr>
        </p:nvSpPr>
        <p:spPr/>
        <p:txBody>
          <a:bodyPr/>
          <a:lstStyle>
            <a:lvl1pPr>
              <a:defRPr/>
            </a:lvl1pPr>
          </a:lstStyle>
          <a:p>
            <a:pPr>
              <a:defRPr/>
            </a:pPr>
            <a:fld id="{2F085262-1B17-4AF3-BB07-A717725F1943}" type="slidenum">
              <a:rPr lang="en-IN" altLang="en-US"/>
              <a:pPr>
                <a:defRPr/>
              </a:pPr>
              <a:t>‹#›</a:t>
            </a:fld>
            <a:endParaRPr lang="en-IN" altLang="en-US"/>
          </a:p>
        </p:txBody>
      </p:sp>
      <p:sp>
        <p:nvSpPr>
          <p:cNvPr id="3" name="flSlideMaster.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208092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0AFB578E-FDD6-4976-ABFE-D9757C0AD899}" type="slidenum">
              <a:rPr lang="en-IN" altLang="en-US"/>
              <a:pPr>
                <a:defRPr/>
              </a:pPr>
              <a:t>‹#›</a:t>
            </a:fld>
            <a:endParaRPr lang="en-IN" altLang="en-US"/>
          </a:p>
        </p:txBody>
      </p:sp>
      <p:sp>
        <p:nvSpPr>
          <p:cNvPr id="3" name="flSlideMaster.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427453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30295DD-CC51-4160-BEA6-C63400E81E58}" type="slidenum">
              <a:rPr lang="en-IN" altLang="en-US"/>
              <a:pPr>
                <a:defRPr/>
              </a:pPr>
              <a:t>‹#›</a:t>
            </a:fld>
            <a:endParaRPr lang="en-IN" altLang="en-US"/>
          </a:p>
        </p:txBody>
      </p:sp>
      <p:sp>
        <p:nvSpPr>
          <p:cNvPr id="3" name="flSlideMaster.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474818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18" name="Rectangle 4"/>
          <p:cNvSpPr/>
          <p:nvPr userDrawn="1"/>
        </p:nvSpPr>
        <p:spPr>
          <a:xfrm>
            <a:off x="371475" y="1376363"/>
            <a:ext cx="3286125" cy="78105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19" name="Rectangle 6"/>
          <p:cNvSpPr/>
          <p:nvPr userDrawn="1"/>
        </p:nvSpPr>
        <p:spPr>
          <a:xfrm>
            <a:off x="371475" y="2252663"/>
            <a:ext cx="3286125" cy="78105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1" name="Rectangle 7"/>
          <p:cNvSpPr/>
          <p:nvPr userDrawn="1"/>
        </p:nvSpPr>
        <p:spPr>
          <a:xfrm>
            <a:off x="371475" y="3127375"/>
            <a:ext cx="3286125" cy="78263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3" name="Rectangle 8"/>
          <p:cNvSpPr/>
          <p:nvPr userDrawn="1"/>
        </p:nvSpPr>
        <p:spPr>
          <a:xfrm>
            <a:off x="371475" y="4003675"/>
            <a:ext cx="3286125" cy="78105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5" name="Rectangle 9"/>
          <p:cNvSpPr/>
          <p:nvPr userDrawn="1"/>
        </p:nvSpPr>
        <p:spPr>
          <a:xfrm>
            <a:off x="371475" y="4879975"/>
            <a:ext cx="3286125" cy="78105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solidFill>
                <a:schemeClr val="bg1"/>
              </a:solidFill>
            </a:endParaRPr>
          </a:p>
        </p:txBody>
      </p:sp>
      <p:sp>
        <p:nvSpPr>
          <p:cNvPr id="27" name="Rectangle 17"/>
          <p:cNvSpPr/>
          <p:nvPr userDrawn="1"/>
        </p:nvSpPr>
        <p:spPr>
          <a:xfrm>
            <a:off x="3763963" y="13763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9" name="Rectangle 20"/>
          <p:cNvSpPr/>
          <p:nvPr userDrawn="1"/>
        </p:nvSpPr>
        <p:spPr>
          <a:xfrm>
            <a:off x="3763963" y="22526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0" name="Rectangle 22"/>
          <p:cNvSpPr/>
          <p:nvPr userDrawn="1"/>
        </p:nvSpPr>
        <p:spPr>
          <a:xfrm>
            <a:off x="3763963" y="3130550"/>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1" name="Rectangle 24"/>
          <p:cNvSpPr/>
          <p:nvPr userDrawn="1"/>
        </p:nvSpPr>
        <p:spPr>
          <a:xfrm>
            <a:off x="3763963" y="40036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2" name="Rectangle 26"/>
          <p:cNvSpPr/>
          <p:nvPr userDrawn="1"/>
        </p:nvSpPr>
        <p:spPr>
          <a:xfrm>
            <a:off x="3763963" y="48799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13" name="Text Placeholder 12"/>
          <p:cNvSpPr>
            <a:spLocks noGrp="1"/>
          </p:cNvSpPr>
          <p:nvPr>
            <p:ph type="body" sz="quarter" idx="12"/>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2"/>
          <p:cNvSpPr>
            <a:spLocks noGrp="1"/>
          </p:cNvSpPr>
          <p:nvPr>
            <p:ph type="body" sz="quarter" idx="13"/>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12"/>
          <p:cNvSpPr>
            <a:spLocks noGrp="1"/>
          </p:cNvSpPr>
          <p:nvPr>
            <p:ph type="body" sz="quarter" idx="14"/>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2"/>
          <p:cNvSpPr>
            <a:spLocks noGrp="1"/>
          </p:cNvSpPr>
          <p:nvPr>
            <p:ph type="body" sz="quarter" idx="15"/>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12"/>
          <p:cNvSpPr>
            <a:spLocks noGrp="1"/>
          </p:cNvSpPr>
          <p:nvPr>
            <p:ph type="body" sz="quarter" idx="16"/>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9"/>
          <p:cNvSpPr>
            <a:spLocks noGrp="1"/>
          </p:cNvSpPr>
          <p:nvPr>
            <p:ph type="body" sz="quarter" idx="17"/>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2" name="Text Placeholder 19"/>
          <p:cNvSpPr>
            <a:spLocks noGrp="1"/>
          </p:cNvSpPr>
          <p:nvPr>
            <p:ph type="body" sz="quarter" idx="18"/>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4" name="Text Placeholder 19"/>
          <p:cNvSpPr>
            <a:spLocks noGrp="1"/>
          </p:cNvSpPr>
          <p:nvPr>
            <p:ph type="body" sz="quarter" idx="19"/>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6" name="Text Placeholder 19"/>
          <p:cNvSpPr>
            <a:spLocks noGrp="1"/>
          </p:cNvSpPr>
          <p:nvPr>
            <p:ph type="body" sz="quarter" idx="20"/>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8" name="Text Placeholder 19"/>
          <p:cNvSpPr>
            <a:spLocks noGrp="1"/>
          </p:cNvSpPr>
          <p:nvPr>
            <p:ph type="body" sz="quarter" idx="2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33" name="Footer Placeholder 2"/>
          <p:cNvSpPr>
            <a:spLocks noGrp="1"/>
          </p:cNvSpPr>
          <p:nvPr>
            <p:ph type="ftr" sz="quarter" idx="22"/>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3"/>
          </p:nvPr>
        </p:nvSpPr>
        <p:spPr/>
        <p:txBody>
          <a:bodyPr/>
          <a:lstStyle>
            <a:lvl1pPr>
              <a:defRPr/>
            </a:lvl1pPr>
          </a:lstStyle>
          <a:p>
            <a:pPr>
              <a:defRPr/>
            </a:pPr>
            <a:fld id="{B3C607E5-FC38-45F7-8BA2-52357E8E46CF}" type="slidenum">
              <a:rPr lang="en-IN" altLang="en-US"/>
              <a:pPr>
                <a:defRPr/>
              </a:pPr>
              <a:t>‹#›</a:t>
            </a:fld>
            <a:endParaRPr lang="en-IN" altLang="en-US"/>
          </a:p>
        </p:txBody>
      </p:sp>
      <p:sp>
        <p:nvSpPr>
          <p:cNvPr id="3" name="flSlideMaster.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32558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1" name="Content Placeholder 5"/>
          <p:cNvSpPr>
            <a:spLocks noGrp="1"/>
          </p:cNvSpPr>
          <p:nvPr>
            <p:ph sz="quarter" idx="13"/>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Click to edit Master text styles</a:t>
            </a:r>
          </a:p>
        </p:txBody>
      </p:sp>
      <p:sp>
        <p:nvSpPr>
          <p:cNvPr id="4"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5" name="Slide Number Placeholder 3"/>
          <p:cNvSpPr>
            <a:spLocks noGrp="1"/>
          </p:cNvSpPr>
          <p:nvPr>
            <p:ph type="sldNum" sz="quarter" idx="15"/>
          </p:nvPr>
        </p:nvSpPr>
        <p:spPr/>
        <p:txBody>
          <a:bodyPr/>
          <a:lstStyle>
            <a:lvl1pPr>
              <a:defRPr/>
            </a:lvl1pPr>
          </a:lstStyle>
          <a:p>
            <a:pPr>
              <a:defRPr/>
            </a:pPr>
            <a:fld id="{3E765D5D-0EEF-49C9-A576-17C79B4D3F19}" type="slidenum">
              <a:rPr lang="en-IN" altLang="en-US"/>
              <a:pPr>
                <a:defRPr/>
              </a:pPr>
              <a:t>‹#›</a:t>
            </a:fld>
            <a:endParaRPr lang="en-IN" altLang="en-US"/>
          </a:p>
        </p:txBody>
      </p:sp>
      <p:sp>
        <p:nvSpPr>
          <p:cNvPr id="3" name="flSlideMaster.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185825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3" name="Rectangle 4"/>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bwMode="auto">
          <a:xfrm>
            <a:off x="10962861" y="5696330"/>
            <a:ext cx="980316" cy="98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dia Placeholder 10"/>
          <p:cNvSpPr>
            <a:spLocks noGrp="1"/>
          </p:cNvSpPr>
          <p:nvPr>
            <p:ph type="media" sz="quarter" idx="12"/>
          </p:nvPr>
        </p:nvSpPr>
        <p:spPr>
          <a:xfrm>
            <a:off x="1447800" y="368300"/>
            <a:ext cx="9296400" cy="5292725"/>
          </a:xfrm>
          <a:solidFill>
            <a:schemeClr val="tx1">
              <a:lumMod val="75000"/>
            </a:schemeClr>
          </a:solidFill>
        </p:spPr>
        <p:txBody>
          <a:bodyPr rtlCol="0">
            <a:normAutofit/>
          </a:bodyPr>
          <a:lstStyle>
            <a:lvl1pPr marL="0" indent="0" algn="ctr">
              <a:buNone/>
              <a:defRPr>
                <a:solidFill>
                  <a:schemeClr val="bg1"/>
                </a:solidFill>
              </a:defRPr>
            </a:lvl1pPr>
          </a:lstStyle>
          <a:p>
            <a:pPr lvl="0"/>
            <a:endParaRPr lang="en-IN" noProof="0"/>
          </a:p>
        </p:txBody>
      </p:sp>
      <p:sp>
        <p:nvSpPr>
          <p:cNvPr id="5" name="Footer Placeholder 2"/>
          <p:cNvSpPr>
            <a:spLocks noGrp="1"/>
          </p:cNvSpPr>
          <p:nvPr>
            <p:ph type="ftr" sz="quarter" idx="13"/>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4"/>
          </p:nvPr>
        </p:nvSpPr>
        <p:spPr/>
        <p:txBody>
          <a:bodyPr/>
          <a:lstStyle>
            <a:lvl1pPr>
              <a:defRPr>
                <a:solidFill>
                  <a:schemeClr val="bg1"/>
                </a:solidFill>
              </a:defRPr>
            </a:lvl1pPr>
          </a:lstStyle>
          <a:p>
            <a:pPr>
              <a:defRPr/>
            </a:pPr>
            <a:fld id="{2B772563-1B9E-49A1-AB4F-922E6AD5323F}" type="slidenum">
              <a:rPr lang="en-IN" altLang="en-US"/>
              <a:pPr>
                <a:defRPr/>
              </a:pPr>
              <a:t>‹#›</a:t>
            </a:fld>
            <a:endParaRPr lang="en-IN" altLang="en-US"/>
          </a:p>
        </p:txBody>
      </p:sp>
      <p:sp>
        <p:nvSpPr>
          <p:cNvPr id="2" name="flSlideMaster.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120457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pic>
        <p:nvPicPr>
          <p:cNvPr id="1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6"/>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5" y="125415"/>
            <a:ext cx="631820" cy="6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0"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31"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2"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3"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6"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4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0" name="Slide Number Placeholder 3"/>
          <p:cNvSpPr>
            <a:spLocks noGrp="1"/>
          </p:cNvSpPr>
          <p:nvPr>
            <p:ph type="sldNum" sz="quarter" idx="32"/>
          </p:nvPr>
        </p:nvSpPr>
        <p:spPr/>
        <p:txBody>
          <a:bodyPr/>
          <a:lstStyle>
            <a:lvl1pPr>
              <a:defRPr/>
            </a:lvl1pPr>
          </a:lstStyle>
          <a:p>
            <a:pPr>
              <a:defRPr/>
            </a:pPr>
            <a:fld id="{2FB18798-8E4C-48C6-83C2-9A20081AA39F}" type="slidenum">
              <a:rPr lang="en-IN" altLang="en-US"/>
              <a:pPr>
                <a:defRPr/>
              </a:pPr>
              <a:t>‹#›</a:t>
            </a:fld>
            <a:endParaRPr lang="en-IN" altLang="en-US"/>
          </a:p>
        </p:txBody>
      </p:sp>
      <p:sp>
        <p:nvSpPr>
          <p:cNvPr id="2" name="flSlideMaster.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211539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pic>
        <p:nvPicPr>
          <p:cNvPr id="1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8"/>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phic 7"/>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2" y="125412"/>
            <a:ext cx="631826" cy="6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18"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0"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3"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2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22"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4" name="Slide Number Placeholder 3"/>
          <p:cNvSpPr>
            <a:spLocks noGrp="1"/>
          </p:cNvSpPr>
          <p:nvPr>
            <p:ph type="sldNum" sz="quarter" idx="32"/>
          </p:nvPr>
        </p:nvSpPr>
        <p:spPr/>
        <p:txBody>
          <a:bodyPr/>
          <a:lstStyle>
            <a:lvl1pPr>
              <a:defRPr/>
            </a:lvl1pPr>
          </a:lstStyle>
          <a:p>
            <a:pPr>
              <a:defRPr/>
            </a:pPr>
            <a:fld id="{35E16198-372E-4156-92D1-AA150CEE5D5C}" type="slidenum">
              <a:rPr lang="en-IN" altLang="en-US"/>
              <a:pPr>
                <a:defRPr/>
              </a:pPr>
              <a:t>‹#›</a:t>
            </a:fld>
            <a:endParaRPr lang="en-IN" altLang="en-US"/>
          </a:p>
        </p:txBody>
      </p:sp>
      <p:sp>
        <p:nvSpPr>
          <p:cNvPr id="2" name="flSlideMaster.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9857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2F85-9635-491D-A45D-F8FC5F08DD57}"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6937441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3" name="Slide Number Placeholder 5"/>
          <p:cNvSpPr>
            <a:spLocks noGrp="1"/>
          </p:cNvSpPr>
          <p:nvPr>
            <p:ph type="sldNum" sz="quarter" idx="11"/>
          </p:nvPr>
        </p:nvSpPr>
        <p:spPr/>
        <p:txBody>
          <a:bodyPr/>
          <a:lstStyle>
            <a:lvl1pPr>
              <a:defRPr/>
            </a:lvl1pPr>
          </a:lstStyle>
          <a:p>
            <a:pPr>
              <a:defRPr/>
            </a:pPr>
            <a:fld id="{11B25B77-8C36-485B-8521-D43DD8BDEA6B}" type="slidenum">
              <a:rPr lang="en-IN" altLang="en-US"/>
              <a:pPr>
                <a:defRPr/>
              </a:pPr>
              <a:t>‹#›</a:t>
            </a:fld>
            <a:endParaRPr lang="en-IN" altLang="en-US"/>
          </a:p>
        </p:txBody>
      </p:sp>
      <p:sp>
        <p:nvSpPr>
          <p:cNvPr id="4" name="flSlideMaster.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47627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3"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947738" y="1658374"/>
            <a:ext cx="10296525" cy="2715898"/>
          </a:xfrm>
        </p:spPr>
        <p:txBody>
          <a:bodyPr>
            <a:noAutofit/>
          </a:bodyPr>
          <a:lstStyle>
            <a:lvl1pPr algn="ctr">
              <a:defRPr sz="8800" b="1">
                <a:solidFill>
                  <a:schemeClr val="bg1"/>
                </a:solidFill>
                <a:latin typeface="+mn-lt"/>
              </a:defRPr>
            </a:lvl1pPr>
          </a:lstStyle>
          <a:p>
            <a:r>
              <a:rPr lang="en-US"/>
              <a:t>Click to edit Master title style</a:t>
            </a:r>
            <a:endParaRPr lang="en-IN"/>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D5C0128B-3F8F-4EDF-9D14-EEB153A99B88}" type="slidenum">
              <a:rPr lang="en-IN" altLang="en-US"/>
              <a:pPr>
                <a:defRPr/>
              </a:pPr>
              <a:t>‹#›</a:t>
            </a:fld>
            <a:endParaRPr lang="en-IN" altLang="en-US"/>
          </a:p>
        </p:txBody>
      </p:sp>
      <p:sp>
        <p:nvSpPr>
          <p:cNvPr id="2" name="flSlideMaster.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0744181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407;p65"/>
          <p:cNvSpPr txBox="1">
            <a:spLocks noChangeArrowheads="1"/>
          </p:cNvSpPr>
          <p:nvPr userDrawn="1"/>
        </p:nvSpPr>
        <p:spPr bwMode="auto">
          <a:xfrm>
            <a:off x="1839913" y="1071563"/>
            <a:ext cx="82835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15000"/>
              </a:lnSpc>
              <a:defRPr/>
            </a:pPr>
            <a:r>
              <a:rPr lang="en-US" altLang="en-US" sz="8800" b="1">
                <a:solidFill>
                  <a:srgbClr val="FFFFFF"/>
                </a:solidFill>
                <a:latin typeface="Vi Heavy" panose="00000A00000000000000" pitchFamily="50" charset="0"/>
                <a:ea typeface="Poppins"/>
                <a:cs typeface="Poppins"/>
                <a:sym typeface="Poppins"/>
              </a:rPr>
              <a:t>धन्यवाद</a:t>
            </a:r>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105102BC-E4D7-410F-BF2F-E2EC79F5D97C}" type="slidenum">
              <a:rPr lang="en-IN" altLang="en-US"/>
              <a:pPr>
                <a:defRPr/>
              </a:pPr>
              <a:t>‹#›</a:t>
            </a:fld>
            <a:endParaRPr lang="en-IN" altLang="en-US"/>
          </a:p>
        </p:txBody>
      </p:sp>
      <p:sp>
        <p:nvSpPr>
          <p:cNvPr id="7" name="flSlideMaster.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09798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CC52-CA45-4602-8DAA-3E7DC105A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B1618-AF6D-4C34-9F2E-A404C740B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FC6CC-E3E8-4D56-AEF3-C159EA43AAE8}"/>
              </a:ext>
            </a:extLst>
          </p:cNvPr>
          <p:cNvSpPr>
            <a:spLocks noGrp="1"/>
          </p:cNvSpPr>
          <p:nvPr>
            <p:ph type="dt" sz="half" idx="10"/>
          </p:nvPr>
        </p:nvSpPr>
        <p:spPr/>
        <p:txBody>
          <a:bodyPr/>
          <a:lstStyle/>
          <a:p>
            <a:fld id="{B2D2159D-7D56-4707-B510-0E52D1EA4214}" type="datetimeFigureOut">
              <a:rPr lang="en-IN" smtClean="0"/>
              <a:t>23-11-2024</a:t>
            </a:fld>
            <a:endParaRPr lang="en-IN"/>
          </a:p>
        </p:txBody>
      </p:sp>
      <p:sp>
        <p:nvSpPr>
          <p:cNvPr id="5" name="Footer Placeholder 4">
            <a:extLst>
              <a:ext uri="{FF2B5EF4-FFF2-40B4-BE49-F238E27FC236}">
                <a16:creationId xmlns:a16="http://schemas.microsoft.com/office/drawing/2014/main" id="{C1817431-2025-413A-800A-E9BFED15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B1D87-73EC-447B-BCAD-55A8AA758C80}"/>
              </a:ext>
            </a:extLst>
          </p:cNvPr>
          <p:cNvSpPr>
            <a:spLocks noGrp="1"/>
          </p:cNvSpPr>
          <p:nvPr>
            <p:ph type="sldNum" sz="quarter" idx="12"/>
          </p:nvPr>
        </p:nvSpPr>
        <p:spPr/>
        <p:txBody>
          <a:bodyPr/>
          <a:lstStyle/>
          <a:p>
            <a:fld id="{73AC6CE3-1D1E-4DC0-8DC6-C52D6B5B035E}" type="slidenum">
              <a:rPr lang="en-IN" smtClean="0"/>
              <a:t>‹#›</a:t>
            </a:fld>
            <a:endParaRPr lang="en-IN"/>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798742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2FD627-D133-844B-AB1B-F9FD5C088FA6}"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97E5D-6098-0746-9C5C-63C315540D37}" type="slidenum">
              <a:rPr lang="en-US" smtClean="0"/>
              <a:t>‹#›</a:t>
            </a:fld>
            <a:endParaRPr lang="en-US"/>
          </a:p>
        </p:txBody>
      </p:sp>
      <p:sp>
        <p:nvSpPr>
          <p:cNvPr id="7" name="flSlideMaster.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1997142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1_Title &amp; Table ">
  <p:cSld name="1_Title &amp; Table ">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71475" y="379414"/>
            <a:ext cx="11412539" cy="7096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6" name="Google Shape;346;p48"/>
          <p:cNvSpPr txBox="1">
            <a:spLocks noGrp="1"/>
          </p:cNvSpPr>
          <p:nvPr>
            <p:ph type="ftr" idx="11"/>
          </p:nvPr>
        </p:nvSpPr>
        <p:spPr>
          <a:xfrm>
            <a:off x="371475" y="6018227"/>
            <a:ext cx="41148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pPr marL="0" marR="0" lvl="0" indent="0" algn="l" defTabSz="914400" rtl="0" eaLnBrk="1" fontAlgn="auto" latinLnBrk="0" hangingPunct="1">
              <a:lnSpc>
                <a:spcPct val="100000"/>
              </a:lnSpc>
              <a:spcBef>
                <a:spcPts val="0"/>
              </a:spcBef>
              <a:spcAft>
                <a:spcPts val="0"/>
              </a:spcAft>
              <a:buClrTx/>
              <a:buSzPts val="1100"/>
              <a:buFontTx/>
              <a:buNone/>
              <a:tabLst/>
              <a:defRPr/>
            </a:pPr>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347" name="Google Shape;347;p48"/>
          <p:cNvSpPr txBox="1">
            <a:spLocks noGrp="1"/>
          </p:cNvSpPr>
          <p:nvPr>
            <p:ph type="sldNum" idx="12"/>
          </p:nvPr>
        </p:nvSpPr>
        <p:spPr>
          <a:xfrm>
            <a:off x="5658966" y="6018227"/>
            <a:ext cx="874068" cy="365125"/>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2F3043"/>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2" name="flSlideMaster.1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936999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AD1-8CEC-8046-8639-E994943B67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BA8EC7-A888-624C-8577-C7CFD742BE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3D3DF8-D2A0-A843-8040-04547267A012}"/>
              </a:ext>
            </a:extLst>
          </p:cNvPr>
          <p:cNvSpPr>
            <a:spLocks noGrp="1"/>
          </p:cNvSpPr>
          <p:nvPr>
            <p:ph type="dt" sz="half" idx="10"/>
          </p:nvPr>
        </p:nvSpPr>
        <p:spPr/>
        <p:txBody>
          <a:bodyPr/>
          <a:lstStyle/>
          <a:p>
            <a:fld id="{0DCC0D98-1ACE-2249-9B9C-A26DA6F710B8}" type="datetimeFigureOut">
              <a:rPr lang="en-US" smtClean="0"/>
              <a:t>11/23/2024</a:t>
            </a:fld>
            <a:endParaRPr lang="en-US"/>
          </a:p>
        </p:txBody>
      </p:sp>
      <p:sp>
        <p:nvSpPr>
          <p:cNvPr id="5" name="Footer Placeholder 4">
            <a:extLst>
              <a:ext uri="{FF2B5EF4-FFF2-40B4-BE49-F238E27FC236}">
                <a16:creationId xmlns:a16="http://schemas.microsoft.com/office/drawing/2014/main" id="{15B1D40A-0341-7D4C-95F6-19BE0991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0229D-6483-1445-8730-900A7E9A99F6}"/>
              </a:ext>
            </a:extLst>
          </p:cNvPr>
          <p:cNvSpPr>
            <a:spLocks noGrp="1"/>
          </p:cNvSpPr>
          <p:nvPr>
            <p:ph type="sldNum" sz="quarter" idx="12"/>
          </p:nvPr>
        </p:nvSpPr>
        <p:spPr/>
        <p:txBody>
          <a:bodyPr/>
          <a:lstStyle/>
          <a:p>
            <a:fld id="{5CC74231-8165-0C43-8FA6-E07FAC51F92F}" type="slidenum">
              <a:rPr lang="en-US" smtClean="0"/>
              <a:t>‹#›</a:t>
            </a:fld>
            <a:endParaRPr lang="en-US"/>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658903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48200" y="1750939"/>
            <a:ext cx="2895600" cy="2895600"/>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253499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086225" y="1416949"/>
            <a:ext cx="4024106" cy="4024102"/>
          </a:xfrm>
          <a:prstGeom prst="rect">
            <a:avLst/>
          </a:prstGeom>
        </p:spPr>
      </p:pic>
      <p:sp>
        <p:nvSpPr>
          <p:cNvPr id="2" name="flSlideMaster.1_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04087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pPr/>
              <a:t>‹#›</a:t>
            </a:fld>
            <a:endParaRPr lang="en-IN"/>
          </a:p>
        </p:txBody>
      </p:sp>
      <p:sp>
        <p:nvSpPr>
          <p:cNvPr id="5" name="flSlideMaster.1_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2558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5891631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8" name="Picture 17" descr="Logo&#10;&#10;Description automatically generated">
            <a:extLst>
              <a:ext uri="{FF2B5EF4-FFF2-40B4-BE49-F238E27FC236}">
                <a16:creationId xmlns:a16="http://schemas.microsoft.com/office/drawing/2014/main" id="{355A0EC2-8758-213C-30D7-A8BE857B708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8539" y="51806"/>
            <a:ext cx="1724400" cy="1724400"/>
          </a:xfrm>
          <a:prstGeom prst="rect">
            <a:avLst/>
          </a:prstGeom>
        </p:spPr>
      </p:pic>
      <p:sp>
        <p:nvSpPr>
          <p:cNvPr id="3" name="flSlideMaster.1_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774695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6" name="Graphic 3">
            <a:extLst>
              <a:ext uri="{FF2B5EF4-FFF2-40B4-BE49-F238E27FC236}">
                <a16:creationId xmlns:a16="http://schemas.microsoft.com/office/drawing/2014/main" id="{0CB7E012-CAD3-A61A-484A-6AB680190B5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4" name="flSlideMaster.1_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255344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1926" y="69826"/>
            <a:ext cx="1635758" cy="1635758"/>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5" name="flSlideMaster.1_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956018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2" name="Picture 11" descr="Logo&#10;&#10;Description automatically generated">
            <a:extLst>
              <a:ext uri="{FF2B5EF4-FFF2-40B4-BE49-F238E27FC236}">
                <a16:creationId xmlns:a16="http://schemas.microsoft.com/office/drawing/2014/main" id="{0DF89C08-7F41-061D-B91F-CE1B568B75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9400" y="72898"/>
            <a:ext cx="1589662" cy="1332511"/>
          </a:xfrm>
          <a:prstGeom prst="rect">
            <a:avLst/>
          </a:prstGeom>
        </p:spPr>
      </p:pic>
      <p:sp>
        <p:nvSpPr>
          <p:cNvPr id="4" name="flSlideMaster.1_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7838024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5" name="flSlideMaster.1_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2612075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5" name="Graphic 1">
            <a:extLst>
              <a:ext uri="{FF2B5EF4-FFF2-40B4-BE49-F238E27FC236}">
                <a16:creationId xmlns:a16="http://schemas.microsoft.com/office/drawing/2014/main" id="{A1E41892-3561-A602-00CF-67CD61AE155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2" name="flSlideMaster.1_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125352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7" name="Graphic 1">
            <a:extLst>
              <a:ext uri="{FF2B5EF4-FFF2-40B4-BE49-F238E27FC236}">
                <a16:creationId xmlns:a16="http://schemas.microsoft.com/office/drawing/2014/main" id="{04B162B4-2B2B-FF9A-D24C-B1568672B19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702700" y="5541299"/>
            <a:ext cx="1316701" cy="1316701"/>
          </a:xfrm>
          <a:prstGeom prst="rect">
            <a:avLst/>
          </a:prstGeom>
        </p:spPr>
      </p:pic>
      <p:sp>
        <p:nvSpPr>
          <p:cNvPr id="5" name="flSlideMaster.1_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643973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8" name="Picture 7" descr="Logo&#10;&#10;Description automatically generated">
            <a:extLst>
              <a:ext uri="{FF2B5EF4-FFF2-40B4-BE49-F238E27FC236}">
                <a16:creationId xmlns:a16="http://schemas.microsoft.com/office/drawing/2014/main" id="{8FB61337-9E02-4544-A198-C6160F1B37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30913" y="5371020"/>
            <a:ext cx="1398957" cy="1172655"/>
          </a:xfrm>
          <a:prstGeom prst="rect">
            <a:avLst/>
          </a:prstGeom>
        </p:spPr>
      </p:pic>
      <p:sp>
        <p:nvSpPr>
          <p:cNvPr id="5" name="flSlideMaster.1_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412302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8828AC15-A8BA-01C1-DCE7-7CE90B4D4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1_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542184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1_Title Content with multiple header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3265CD1A-D367-9B2E-3D34-F824D6126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4" name="flSlideMaster.1_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11421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5270026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Only Title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2A31B50A-3493-858F-A5DD-3E8B3BB736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4" name="Footer Placeholder 3"/>
          <p:cNvSpPr>
            <a:spLocks noGrp="1"/>
          </p:cNvSpPr>
          <p:nvPr>
            <p:ph type="ftr" sz="quarter" idx="11"/>
          </p:nvPr>
        </p:nvSpPr>
        <p:spPr/>
        <p:txBody>
          <a:bodyPr/>
          <a:lstStyle/>
          <a:p>
            <a:r>
              <a:rPr lang="en-IN"/>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t>‹#›</a:t>
            </a:fld>
            <a:endParaRPr lang="en-IN"/>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sp>
        <p:nvSpPr>
          <p:cNvPr id="3" name="flSlideMaster.1_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917349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Content with Pictur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E0B6857-CC8B-0669-3D1F-4949955519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sp>
        <p:nvSpPr>
          <p:cNvPr id="4" name="flSlideMaster.1_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135635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sp>
        <p:nvSpPr>
          <p:cNvPr id="4" name="flSlideMaster.1_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5057205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Layout 2x1 01">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DAB18DA-DFE2-8028-95B1-EB8AA49E1B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6111153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Layout 2x1 02">
    <p:spTree>
      <p:nvGrpSpPr>
        <p:cNvPr id="1" name=""/>
        <p:cNvGrpSpPr/>
        <p:nvPr/>
      </p:nvGrpSpPr>
      <p:grpSpPr>
        <a:xfrm>
          <a:off x="0" y="0"/>
          <a:ext cx="0" cy="0"/>
          <a:chOff x="0" y="0"/>
          <a:chExt cx="0" cy="0"/>
        </a:xfrm>
      </p:grpSpPr>
      <p:pic>
        <p:nvPicPr>
          <p:cNvPr id="10" name="Picture 9" descr="Background pattern&#10;&#10;Description automatically generated with low confidence">
            <a:extLst>
              <a:ext uri="{FF2B5EF4-FFF2-40B4-BE49-F238E27FC236}">
                <a16:creationId xmlns:a16="http://schemas.microsoft.com/office/drawing/2014/main" id="{CDF7A360-6995-4E52-61F7-9BD109E042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
        <p:nvSpPr>
          <p:cNvPr id="8" name="flSlideMaster.1_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479018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Layout 2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340FA665-0532-5ADD-3D5A-FAFEEFCA2D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flSlideMaster.1_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1883057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Layout 2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F6305B43-7FB3-4F73-C13A-20B546490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638128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yout 3x1 01">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6DFA20BB-B8A9-EA8C-9804-A88674547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0272037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Layout 3x1 02">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3AF935BE-C37B-98B0-618C-77939F3CA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477838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Layout 3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FB80C786-233A-883A-8FF4-8E3425EE96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73017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55.xml"/><Relationship Id="rId21" Type="http://schemas.openxmlformats.org/officeDocument/2006/relationships/slideLayout" Target="../slideLayouts/slideLayout50.xml"/><Relationship Id="rId42" Type="http://schemas.openxmlformats.org/officeDocument/2006/relationships/slideLayout" Target="../slideLayouts/slideLayout71.xml"/><Relationship Id="rId47" Type="http://schemas.openxmlformats.org/officeDocument/2006/relationships/slideLayout" Target="../slideLayouts/slideLayout76.xml"/><Relationship Id="rId63" Type="http://schemas.openxmlformats.org/officeDocument/2006/relationships/slideLayout" Target="../slideLayouts/slideLayout92.xml"/><Relationship Id="rId68" Type="http://schemas.openxmlformats.org/officeDocument/2006/relationships/slideLayout" Target="../slideLayouts/slideLayout97.xml"/><Relationship Id="rId84" Type="http://schemas.openxmlformats.org/officeDocument/2006/relationships/slideLayout" Target="../slideLayouts/slideLayout113.xml"/><Relationship Id="rId89" Type="http://schemas.openxmlformats.org/officeDocument/2006/relationships/slideLayout" Target="../slideLayouts/slideLayout118.xml"/><Relationship Id="rId16" Type="http://schemas.openxmlformats.org/officeDocument/2006/relationships/slideLayout" Target="../slideLayouts/slideLayout45.xml"/><Relationship Id="rId11" Type="http://schemas.openxmlformats.org/officeDocument/2006/relationships/slideLayout" Target="../slideLayouts/slideLayout40.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53" Type="http://schemas.openxmlformats.org/officeDocument/2006/relationships/slideLayout" Target="../slideLayouts/slideLayout82.xml"/><Relationship Id="rId58" Type="http://schemas.openxmlformats.org/officeDocument/2006/relationships/slideLayout" Target="../slideLayouts/slideLayout87.xml"/><Relationship Id="rId74" Type="http://schemas.openxmlformats.org/officeDocument/2006/relationships/slideLayout" Target="../slideLayouts/slideLayout103.xml"/><Relationship Id="rId79" Type="http://schemas.openxmlformats.org/officeDocument/2006/relationships/slideLayout" Target="../slideLayouts/slideLayout108.xml"/><Relationship Id="rId5" Type="http://schemas.openxmlformats.org/officeDocument/2006/relationships/slideLayout" Target="../slideLayouts/slideLayout34.xml"/><Relationship Id="rId90" Type="http://schemas.openxmlformats.org/officeDocument/2006/relationships/slideLayout" Target="../slideLayouts/slideLayout119.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43" Type="http://schemas.openxmlformats.org/officeDocument/2006/relationships/slideLayout" Target="../slideLayouts/slideLayout72.xml"/><Relationship Id="rId48" Type="http://schemas.openxmlformats.org/officeDocument/2006/relationships/slideLayout" Target="../slideLayouts/slideLayout77.xml"/><Relationship Id="rId64" Type="http://schemas.openxmlformats.org/officeDocument/2006/relationships/slideLayout" Target="../slideLayouts/slideLayout93.xml"/><Relationship Id="rId69" Type="http://schemas.openxmlformats.org/officeDocument/2006/relationships/slideLayout" Target="../slideLayouts/slideLayout98.xml"/><Relationship Id="rId8" Type="http://schemas.openxmlformats.org/officeDocument/2006/relationships/slideLayout" Target="../slideLayouts/slideLayout37.xml"/><Relationship Id="rId51" Type="http://schemas.openxmlformats.org/officeDocument/2006/relationships/slideLayout" Target="../slideLayouts/slideLayout80.xml"/><Relationship Id="rId72" Type="http://schemas.openxmlformats.org/officeDocument/2006/relationships/slideLayout" Target="../slideLayouts/slideLayout101.xml"/><Relationship Id="rId80" Type="http://schemas.openxmlformats.org/officeDocument/2006/relationships/slideLayout" Target="../slideLayouts/slideLayout109.xml"/><Relationship Id="rId85" Type="http://schemas.openxmlformats.org/officeDocument/2006/relationships/slideLayout" Target="../slideLayouts/slideLayout114.xml"/><Relationship Id="rId93" Type="http://schemas.openxmlformats.org/officeDocument/2006/relationships/image" Target="../media/image17.png"/><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 Id="rId46" Type="http://schemas.openxmlformats.org/officeDocument/2006/relationships/slideLayout" Target="../slideLayouts/slideLayout75.xml"/><Relationship Id="rId59" Type="http://schemas.openxmlformats.org/officeDocument/2006/relationships/slideLayout" Target="../slideLayouts/slideLayout88.xml"/><Relationship Id="rId67" Type="http://schemas.openxmlformats.org/officeDocument/2006/relationships/slideLayout" Target="../slideLayouts/slideLayout96.xml"/><Relationship Id="rId20" Type="http://schemas.openxmlformats.org/officeDocument/2006/relationships/slideLayout" Target="../slideLayouts/slideLayout49.xml"/><Relationship Id="rId41" Type="http://schemas.openxmlformats.org/officeDocument/2006/relationships/slideLayout" Target="../slideLayouts/slideLayout70.xml"/><Relationship Id="rId54" Type="http://schemas.openxmlformats.org/officeDocument/2006/relationships/slideLayout" Target="../slideLayouts/slideLayout83.xml"/><Relationship Id="rId62" Type="http://schemas.openxmlformats.org/officeDocument/2006/relationships/slideLayout" Target="../slideLayouts/slideLayout91.xml"/><Relationship Id="rId70" Type="http://schemas.openxmlformats.org/officeDocument/2006/relationships/slideLayout" Target="../slideLayouts/slideLayout99.xml"/><Relationship Id="rId75" Type="http://schemas.openxmlformats.org/officeDocument/2006/relationships/slideLayout" Target="../slideLayouts/slideLayout104.xml"/><Relationship Id="rId83" Type="http://schemas.openxmlformats.org/officeDocument/2006/relationships/slideLayout" Target="../slideLayouts/slideLayout112.xml"/><Relationship Id="rId88" Type="http://schemas.openxmlformats.org/officeDocument/2006/relationships/slideLayout" Target="../slideLayouts/slideLayout117.xml"/><Relationship Id="rId91" Type="http://schemas.openxmlformats.org/officeDocument/2006/relationships/slideLayout" Target="../slideLayouts/slideLayout120.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49" Type="http://schemas.openxmlformats.org/officeDocument/2006/relationships/slideLayout" Target="../slideLayouts/slideLayout78.xml"/><Relationship Id="rId57" Type="http://schemas.openxmlformats.org/officeDocument/2006/relationships/slideLayout" Target="../slideLayouts/slideLayout86.xml"/><Relationship Id="rId10" Type="http://schemas.openxmlformats.org/officeDocument/2006/relationships/slideLayout" Target="../slideLayouts/slideLayout39.xml"/><Relationship Id="rId31" Type="http://schemas.openxmlformats.org/officeDocument/2006/relationships/slideLayout" Target="../slideLayouts/slideLayout60.xml"/><Relationship Id="rId44" Type="http://schemas.openxmlformats.org/officeDocument/2006/relationships/slideLayout" Target="../slideLayouts/slideLayout73.xml"/><Relationship Id="rId52" Type="http://schemas.openxmlformats.org/officeDocument/2006/relationships/slideLayout" Target="../slideLayouts/slideLayout81.xml"/><Relationship Id="rId60" Type="http://schemas.openxmlformats.org/officeDocument/2006/relationships/slideLayout" Target="../slideLayouts/slideLayout89.xml"/><Relationship Id="rId65" Type="http://schemas.openxmlformats.org/officeDocument/2006/relationships/slideLayout" Target="../slideLayouts/slideLayout94.xml"/><Relationship Id="rId73" Type="http://schemas.openxmlformats.org/officeDocument/2006/relationships/slideLayout" Target="../slideLayouts/slideLayout102.xml"/><Relationship Id="rId78" Type="http://schemas.openxmlformats.org/officeDocument/2006/relationships/slideLayout" Target="../slideLayouts/slideLayout107.xml"/><Relationship Id="rId81" Type="http://schemas.openxmlformats.org/officeDocument/2006/relationships/slideLayout" Target="../slideLayouts/slideLayout110.xml"/><Relationship Id="rId86" Type="http://schemas.openxmlformats.org/officeDocument/2006/relationships/slideLayout" Target="../slideLayouts/slideLayout115.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9" Type="http://schemas.openxmlformats.org/officeDocument/2006/relationships/slideLayout" Target="../slideLayouts/slideLayout68.xml"/><Relationship Id="rId34" Type="http://schemas.openxmlformats.org/officeDocument/2006/relationships/slideLayout" Target="../slideLayouts/slideLayout63.xml"/><Relationship Id="rId50" Type="http://schemas.openxmlformats.org/officeDocument/2006/relationships/slideLayout" Target="../slideLayouts/slideLayout79.xml"/><Relationship Id="rId55" Type="http://schemas.openxmlformats.org/officeDocument/2006/relationships/slideLayout" Target="../slideLayouts/slideLayout84.xml"/><Relationship Id="rId76" Type="http://schemas.openxmlformats.org/officeDocument/2006/relationships/slideLayout" Target="../slideLayouts/slideLayout105.xml"/><Relationship Id="rId7" Type="http://schemas.openxmlformats.org/officeDocument/2006/relationships/slideLayout" Target="../slideLayouts/slideLayout36.xml"/><Relationship Id="rId71" Type="http://schemas.openxmlformats.org/officeDocument/2006/relationships/slideLayout" Target="../slideLayouts/slideLayout100.xml"/><Relationship Id="rId92" Type="http://schemas.openxmlformats.org/officeDocument/2006/relationships/theme" Target="../theme/theme3.xml"/><Relationship Id="rId2" Type="http://schemas.openxmlformats.org/officeDocument/2006/relationships/slideLayout" Target="../slideLayouts/slideLayout31.xml"/><Relationship Id="rId29" Type="http://schemas.openxmlformats.org/officeDocument/2006/relationships/slideLayout" Target="../slideLayouts/slideLayout58.xml"/><Relationship Id="rId24" Type="http://schemas.openxmlformats.org/officeDocument/2006/relationships/slideLayout" Target="../slideLayouts/slideLayout53.xml"/><Relationship Id="rId40" Type="http://schemas.openxmlformats.org/officeDocument/2006/relationships/slideLayout" Target="../slideLayouts/slideLayout69.xml"/><Relationship Id="rId45" Type="http://schemas.openxmlformats.org/officeDocument/2006/relationships/slideLayout" Target="../slideLayouts/slideLayout74.xml"/><Relationship Id="rId66" Type="http://schemas.openxmlformats.org/officeDocument/2006/relationships/slideLayout" Target="../slideLayouts/slideLayout95.xml"/><Relationship Id="rId87" Type="http://schemas.openxmlformats.org/officeDocument/2006/relationships/slideLayout" Target="../slideLayouts/slideLayout116.xml"/><Relationship Id="rId61" Type="http://schemas.openxmlformats.org/officeDocument/2006/relationships/slideLayout" Target="../slideLayouts/slideLayout90.xml"/><Relationship Id="rId82" Type="http://schemas.openxmlformats.org/officeDocument/2006/relationships/slideLayout" Target="../slideLayouts/slideLayout111.xml"/><Relationship Id="rId19" Type="http://schemas.openxmlformats.org/officeDocument/2006/relationships/slideLayout" Target="../slideLayouts/slideLayout48.xml"/><Relationship Id="rId14" Type="http://schemas.openxmlformats.org/officeDocument/2006/relationships/slideLayout" Target="../slideLayouts/slideLayout43.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56" Type="http://schemas.openxmlformats.org/officeDocument/2006/relationships/slideLayout" Target="../slideLayouts/slideLayout85.xml"/><Relationship Id="rId77"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D2F85-9635-491D-A45D-F8FC5F08DD57}" type="datetimeFigureOut">
              <a:rPr lang="en-US" smtClean="0"/>
              <a:t>11/23/2024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037C-7139-447F-9236-238E986394C1}" type="slidenum">
              <a:rPr lang="en-US" smtClean="0"/>
              <a:t>‹#›</a:t>
            </a:fld>
            <a:endParaRPr lang="en-US"/>
          </a:p>
        </p:txBody>
      </p:sp>
    </p:spTree>
    <p:extLst>
      <p:ext uri="{BB962C8B-B14F-4D97-AF65-F5344CB8AC3E}">
        <p14:creationId xmlns:p14="http://schemas.microsoft.com/office/powerpoint/2010/main" val="2594371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98FC246-CF20-4E6C-AF9B-A863A728C726}"/>
              </a:ext>
            </a:extLst>
          </p:cNvPr>
          <p:cNvSpPr txBox="1">
            <a:spLocks/>
          </p:cNvSpPr>
          <p:nvPr userDrawn="1"/>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DB2CB707-45FB-4000-B8FB-CE39B416E644}"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sp>
        <p:nvSpPr>
          <p:cNvPr id="3" name="TextBox 20">
            <a:extLst>
              <a:ext uri="{FF2B5EF4-FFF2-40B4-BE49-F238E27FC236}">
                <a16:creationId xmlns:a16="http://schemas.microsoft.com/office/drawing/2014/main" id="{0CE9F542-9AEA-426A-8B4B-AB8E51A91352}"/>
              </a:ext>
            </a:extLst>
          </p:cNvPr>
          <p:cNvSpPr txBox="1">
            <a:spLocks noChangeArrowheads="1"/>
          </p:cNvSpPr>
          <p:nvPr userDrawn="1"/>
        </p:nvSpPr>
        <p:spPr bwMode="gray">
          <a:xfrm>
            <a:off x="345137" y="6565007"/>
            <a:ext cx="3502562"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Company Confidential | Copyright © 2023 Tech Mahindra. All rights reserved.</a:t>
            </a:r>
          </a:p>
        </p:txBody>
      </p:sp>
    </p:spTree>
    <p:extLst>
      <p:ext uri="{BB962C8B-B14F-4D97-AF65-F5344CB8AC3E}">
        <p14:creationId xmlns:p14="http://schemas.microsoft.com/office/powerpoint/2010/main" val="32113385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phic 3"/>
          <p:cNvPicPr>
            <a:picLocks noChangeAspect="1"/>
          </p:cNvPicPr>
          <p:nvPr userDrawn="1"/>
        </p:nvPicPr>
        <p:blipFill>
          <a:blip r:embed="rId93" cstate="print">
            <a:extLst>
              <a:ext uri="{28A0092B-C50C-407E-A947-70E740481C1C}">
                <a14:useLocalDpi xmlns:a14="http://schemas.microsoft.com/office/drawing/2010/main" val="0"/>
              </a:ext>
            </a:extLst>
          </a:blip>
          <a:srcRect/>
          <a:stretch/>
        </p:blipFill>
        <p:spPr bwMode="auto">
          <a:xfrm>
            <a:off x="11025349" y="5719062"/>
            <a:ext cx="994486" cy="99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71475" y="379413"/>
            <a:ext cx="1141253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8" name="Text Placeholder 2"/>
          <p:cNvSpPr>
            <a:spLocks noGrp="1"/>
          </p:cNvSpPr>
          <p:nvPr>
            <p:ph type="body" idx="1"/>
          </p:nvPr>
        </p:nvSpPr>
        <p:spPr bwMode="auto">
          <a:xfrm>
            <a:off x="371475" y="1376363"/>
            <a:ext cx="114125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p:txBody>
      </p:sp>
      <p:sp>
        <p:nvSpPr>
          <p:cNvPr id="5" name="Footer Placeholder 4"/>
          <p:cNvSpPr>
            <a:spLocks noGrp="1"/>
          </p:cNvSpPr>
          <p:nvPr>
            <p:ph type="ftr" sz="quarter" idx="3"/>
          </p:nvPr>
        </p:nvSpPr>
        <p:spPr>
          <a:xfrm>
            <a:off x="371475" y="6018213"/>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mn-lt"/>
                <a:cs typeface="+mn-cs"/>
              </a:defRPr>
            </a:lvl1pPr>
          </a:lstStyle>
          <a:p>
            <a:pPr>
              <a:defRPr/>
            </a:pPr>
            <a:r>
              <a:rPr lang="en-IN"/>
              <a:t>Vodafone Idea Confidential</a:t>
            </a:r>
          </a:p>
        </p:txBody>
      </p:sp>
      <p:sp>
        <p:nvSpPr>
          <p:cNvPr id="6" name="Slide Number Placeholder 5"/>
          <p:cNvSpPr>
            <a:spLocks noGrp="1"/>
          </p:cNvSpPr>
          <p:nvPr>
            <p:ph type="sldNum" sz="quarter" idx="4"/>
          </p:nvPr>
        </p:nvSpPr>
        <p:spPr>
          <a:xfrm>
            <a:off x="5659438" y="6018213"/>
            <a:ext cx="8731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chemeClr val="tx2"/>
                </a:solidFill>
                <a:latin typeface="Vi" panose="00000500000000000000" pitchFamily="50" charset="0"/>
              </a:defRPr>
            </a:lvl1pPr>
          </a:lstStyle>
          <a:p>
            <a:pPr>
              <a:defRPr/>
            </a:pPr>
            <a:fld id="{45644A2E-D16A-413D-A6D0-DB8AAB391CB5}" type="slidenum">
              <a:rPr lang="en-IN" altLang="en-US"/>
              <a:pPr>
                <a:defRPr/>
              </a:pPr>
              <a:t>‹#›</a:t>
            </a:fld>
            <a:endParaRPr lang="en-IN" altLang="en-US"/>
          </a:p>
        </p:txBody>
      </p:sp>
    </p:spTree>
    <p:extLst>
      <p:ext uri="{BB962C8B-B14F-4D97-AF65-F5344CB8AC3E}">
        <p14:creationId xmlns:p14="http://schemas.microsoft.com/office/powerpoint/2010/main" val="27788097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 id="2147483713" r:id="rId34"/>
    <p:sldLayoutId id="2147483714" r:id="rId35"/>
    <p:sldLayoutId id="2147483715" r:id="rId36"/>
    <p:sldLayoutId id="2147483716" r:id="rId37"/>
    <p:sldLayoutId id="2147483717" r:id="rId38"/>
    <p:sldLayoutId id="2147483718" r:id="rId39"/>
    <p:sldLayoutId id="2147483719" r:id="rId40"/>
    <p:sldLayoutId id="2147483720" r:id="rId41"/>
    <p:sldLayoutId id="2147483721" r:id="rId42"/>
    <p:sldLayoutId id="2147483722" r:id="rId43"/>
    <p:sldLayoutId id="2147483723" r:id="rId44"/>
    <p:sldLayoutId id="2147483724" r:id="rId45"/>
    <p:sldLayoutId id="2147483725" r:id="rId46"/>
    <p:sldLayoutId id="2147483726" r:id="rId47"/>
    <p:sldLayoutId id="2147483727" r:id="rId48"/>
    <p:sldLayoutId id="2147483728" r:id="rId49"/>
    <p:sldLayoutId id="2147483729" r:id="rId50"/>
    <p:sldLayoutId id="2147483730" r:id="rId51"/>
    <p:sldLayoutId id="2147483731" r:id="rId52"/>
    <p:sldLayoutId id="2147483732" r:id="rId53"/>
    <p:sldLayoutId id="2147483733" r:id="rId54"/>
    <p:sldLayoutId id="2147483734" r:id="rId55"/>
    <p:sldLayoutId id="2147483735" r:id="rId56"/>
    <p:sldLayoutId id="2147483736" r:id="rId57"/>
    <p:sldLayoutId id="2147483737" r:id="rId58"/>
    <p:sldLayoutId id="2147483738" r:id="rId59"/>
    <p:sldLayoutId id="2147483739" r:id="rId60"/>
    <p:sldLayoutId id="2147483740" r:id="rId61"/>
    <p:sldLayoutId id="2147483741" r:id="rId62"/>
    <p:sldLayoutId id="2147483742" r:id="rId63"/>
    <p:sldLayoutId id="2147483743" r:id="rId64"/>
    <p:sldLayoutId id="2147483744" r:id="rId65"/>
    <p:sldLayoutId id="2147483745" r:id="rId66"/>
    <p:sldLayoutId id="2147483746" r:id="rId67"/>
    <p:sldLayoutId id="2147483747" r:id="rId68"/>
    <p:sldLayoutId id="2147483748" r:id="rId69"/>
    <p:sldLayoutId id="2147483749" r:id="rId70"/>
    <p:sldLayoutId id="2147483750" r:id="rId71"/>
    <p:sldLayoutId id="2147483751" r:id="rId72"/>
    <p:sldLayoutId id="2147483752" r:id="rId73"/>
    <p:sldLayoutId id="2147483753" r:id="rId74"/>
    <p:sldLayoutId id="2147483754" r:id="rId75"/>
    <p:sldLayoutId id="2147483755" r:id="rId76"/>
    <p:sldLayoutId id="2147483756" r:id="rId77"/>
    <p:sldLayoutId id="2147483757" r:id="rId78"/>
    <p:sldLayoutId id="2147483758" r:id="rId79"/>
    <p:sldLayoutId id="2147483759" r:id="rId80"/>
    <p:sldLayoutId id="2147483760" r:id="rId81"/>
    <p:sldLayoutId id="2147483761" r:id="rId82"/>
    <p:sldLayoutId id="2147483762" r:id="rId83"/>
    <p:sldLayoutId id="2147483763" r:id="rId84"/>
    <p:sldLayoutId id="2147483764" r:id="rId85"/>
    <p:sldLayoutId id="2147483765" r:id="rId86"/>
    <p:sldLayoutId id="2147483766" r:id="rId87"/>
    <p:sldLayoutId id="2147483767" r:id="rId88"/>
    <p:sldLayoutId id="2147483768" r:id="rId89"/>
    <p:sldLayoutId id="2147483769" r:id="rId90"/>
    <p:sldLayoutId id="2147483770" r:id="rId91"/>
  </p:sldLayoutIdLst>
  <p:hf hdr="0" dt="0"/>
  <p:txStyles>
    <p:title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p:titleStyle>
    <p:bodyStyle>
      <a:lvl1pPr marL="2286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1pPr>
      <a:lvl2pPr marL="685800" indent="-228600" algn="l" rtl="0" eaLnBrk="0" fontAlgn="base" hangingPunct="0">
        <a:lnSpc>
          <a:spcPct val="120000"/>
        </a:lnSpc>
        <a:spcBef>
          <a:spcPts val="600"/>
        </a:spcBef>
        <a:spcAft>
          <a:spcPct val="0"/>
        </a:spcAft>
        <a:buClr>
          <a:schemeClr val="tx2"/>
        </a:buClr>
        <a:buSzPct val="100000"/>
        <a:buFont typeface="Arial" pitchFamily="34" charset="0"/>
        <a:buChar char="•"/>
        <a:defRPr sz="2000" kern="1200">
          <a:solidFill>
            <a:schemeClr val="tx2"/>
          </a:solidFill>
          <a:latin typeface="+mn-lt"/>
          <a:ea typeface="+mn-ea"/>
          <a:cs typeface="+mn-cs"/>
        </a:defRPr>
      </a:lvl2pPr>
      <a:lvl3pPr marL="11430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77CAE8B-1918-5223-76B6-24A3657C471C}"/>
              </a:ext>
            </a:extLst>
          </p:cNvPr>
          <p:cNvSpPr>
            <a:spLocks noGrp="1"/>
          </p:cNvSpPr>
          <p:nvPr>
            <p:ph type="ftr" sz="quarter" idx="11"/>
          </p:nvPr>
        </p:nvSpPr>
        <p:spPr>
          <a:xfrm>
            <a:off x="233729" y="6051278"/>
            <a:ext cx="4114800" cy="365125"/>
          </a:xfrm>
        </p:spPr>
        <p:txBody>
          <a:bodyPr/>
          <a:lstStyle/>
          <a:p>
            <a:pPr>
              <a:defRPr/>
            </a:pPr>
            <a:r>
              <a:rPr lang="en-IN" dirty="0"/>
              <a:t>Vodafone Idea Confidential</a:t>
            </a:r>
          </a:p>
        </p:txBody>
      </p:sp>
      <p:sp>
        <p:nvSpPr>
          <p:cNvPr id="5" name="Slide Number Placeholder 4">
            <a:extLst>
              <a:ext uri="{FF2B5EF4-FFF2-40B4-BE49-F238E27FC236}">
                <a16:creationId xmlns:a16="http://schemas.microsoft.com/office/drawing/2014/main" id="{7AA0A8FC-1992-7F7C-B4D3-2330C8DEF0BD}"/>
              </a:ext>
            </a:extLst>
          </p:cNvPr>
          <p:cNvSpPr>
            <a:spLocks noGrp="1"/>
          </p:cNvSpPr>
          <p:nvPr>
            <p:ph type="sldNum" sz="quarter" idx="12"/>
          </p:nvPr>
        </p:nvSpPr>
        <p:spPr>
          <a:xfrm>
            <a:off x="11194868" y="6356350"/>
            <a:ext cx="391886" cy="365125"/>
          </a:xfrm>
        </p:spPr>
        <p:txBody>
          <a:bodyPr/>
          <a:lstStyle/>
          <a:p>
            <a:pPr>
              <a:defRPr/>
            </a:pPr>
            <a:fld id="{81F1CDAF-8B84-4F8E-8DFC-F34789D1861A}" type="slidenum">
              <a:rPr lang="en-IN" altLang="en-US" smtClean="0"/>
              <a:pPr>
                <a:defRPr/>
              </a:pPr>
              <a:t>1</a:t>
            </a:fld>
            <a:endParaRPr lang="en-IN" altLang="en-US" dirty="0"/>
          </a:p>
        </p:txBody>
      </p:sp>
      <p:sp>
        <p:nvSpPr>
          <p:cNvPr id="8" name="Title 3"/>
          <p:cNvSpPr>
            <a:spLocks noGrp="1"/>
          </p:cNvSpPr>
          <p:nvPr>
            <p:ph type="ctrTitle"/>
          </p:nvPr>
        </p:nvSpPr>
        <p:spPr>
          <a:xfrm>
            <a:off x="390748" y="2763982"/>
            <a:ext cx="7371757" cy="1463765"/>
          </a:xfrm>
        </p:spPr>
        <p:txBody>
          <a:bodyPr>
            <a:noAutofit/>
          </a:bodyPr>
          <a:lstStyle/>
          <a:p>
            <a:r>
              <a:rPr lang="en-US" dirty="0">
                <a:latin typeface="Vi "/>
              </a:rPr>
              <a:t>SMS Flow Diagram and Troubleshooting</a:t>
            </a:r>
          </a:p>
        </p:txBody>
      </p:sp>
    </p:spTree>
    <p:extLst>
      <p:ext uri="{BB962C8B-B14F-4D97-AF65-F5344CB8AC3E}">
        <p14:creationId xmlns:p14="http://schemas.microsoft.com/office/powerpoint/2010/main" val="267606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25D489-1444-41F6-99F0-62EF52969806}"/>
              </a:ext>
            </a:extLst>
          </p:cNvPr>
          <p:cNvSpPr>
            <a:spLocks noGrp="1"/>
          </p:cNvSpPr>
          <p:nvPr>
            <p:ph type="body" sz="quarter" idx="12"/>
          </p:nvPr>
        </p:nvSpPr>
        <p:spPr>
          <a:xfrm>
            <a:off x="371474" y="474662"/>
            <a:ext cx="7985125" cy="1849437"/>
          </a:xfrm>
        </p:spPr>
        <p:txBody>
          <a:bodyPr/>
          <a:lstStyle/>
          <a:p>
            <a:r>
              <a:rPr lang="en-US" dirty="0"/>
              <a:t>Agenda</a:t>
            </a:r>
            <a:endParaRPr lang="en-IN" dirty="0"/>
          </a:p>
        </p:txBody>
      </p:sp>
      <p:sp>
        <p:nvSpPr>
          <p:cNvPr id="7" name="Text Placeholder 6">
            <a:extLst>
              <a:ext uri="{FF2B5EF4-FFF2-40B4-BE49-F238E27FC236}">
                <a16:creationId xmlns:a16="http://schemas.microsoft.com/office/drawing/2014/main" id="{E1CDCF23-D29C-438C-A98D-1BFD9E1859D0}"/>
              </a:ext>
            </a:extLst>
          </p:cNvPr>
          <p:cNvSpPr>
            <a:spLocks noGrp="1"/>
          </p:cNvSpPr>
          <p:nvPr>
            <p:ph type="body" sz="quarter" idx="13"/>
          </p:nvPr>
        </p:nvSpPr>
        <p:spPr>
          <a:xfrm>
            <a:off x="297585" y="2838644"/>
            <a:ext cx="4597689" cy="1332511"/>
          </a:xfrm>
        </p:spPr>
        <p:txBody>
          <a:bodyPr>
            <a:normAutofit fontScale="85000" lnSpcReduction="10000"/>
          </a:bodyPr>
          <a:lstStyle/>
          <a:p>
            <a:r>
              <a:rPr lang="en-US" dirty="0"/>
              <a:t>We will learn the flow of SMS services.</a:t>
            </a:r>
          </a:p>
          <a:p>
            <a:r>
              <a:rPr lang="en-US" dirty="0"/>
              <a:t>How is the troubleshooting done and which teams are involved in this process?</a:t>
            </a:r>
          </a:p>
          <a:p>
            <a:endParaRPr lang="en-IN" dirty="0"/>
          </a:p>
        </p:txBody>
      </p:sp>
      <p:sp>
        <p:nvSpPr>
          <p:cNvPr id="4" name="Footer Placeholder 3">
            <a:extLst>
              <a:ext uri="{FF2B5EF4-FFF2-40B4-BE49-F238E27FC236}">
                <a16:creationId xmlns:a16="http://schemas.microsoft.com/office/drawing/2014/main" id="{B77CAE8B-1918-5223-76B6-24A3657C471C}"/>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2F3043"/>
                </a:solidFill>
                <a:effectLst/>
                <a:uLnTx/>
                <a:uFillTx/>
                <a:latin typeface="Vi"/>
                <a:ea typeface="+mn-ea"/>
                <a:cs typeface="+mn-cs"/>
              </a:rPr>
              <a:t>Vodafone Idea Confidential</a:t>
            </a:r>
          </a:p>
        </p:txBody>
      </p:sp>
      <p:sp>
        <p:nvSpPr>
          <p:cNvPr id="5" name="Slide Number Placeholder 4">
            <a:extLst>
              <a:ext uri="{FF2B5EF4-FFF2-40B4-BE49-F238E27FC236}">
                <a16:creationId xmlns:a16="http://schemas.microsoft.com/office/drawing/2014/main" id="{7AA0A8FC-1992-7F7C-B4D3-2330C8DEF0BD}"/>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1F1CDAF-8B84-4F8E-8DFC-F34789D1861A}" type="slidenum">
              <a:rPr kumimoji="0" lang="en-IN" altLang="en-US" sz="1000" b="1" i="0" u="none" strike="noStrike" kern="1200" cap="none" spc="0" normalizeH="0" baseline="0" noProof="0" smtClean="0">
                <a:ln>
                  <a:noFill/>
                </a:ln>
                <a:solidFill>
                  <a:srgbClr val="FFFFFF"/>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IN" altLang="en-US" sz="1000" b="1" i="0" u="none" strike="noStrike" kern="1200" cap="none" spc="0" normalizeH="0" baseline="0" noProof="0">
              <a:ln>
                <a:noFill/>
              </a:ln>
              <a:solidFill>
                <a:srgbClr val="FFFFFF"/>
              </a:solidFill>
              <a:effectLst/>
              <a:uLnTx/>
              <a:uFillTx/>
              <a:latin typeface="Vi" panose="00000500000000000000" pitchFamily="50" charset="0"/>
              <a:ea typeface="+mn-ea"/>
              <a:cs typeface="+mn-cs"/>
            </a:endParaRPr>
          </a:p>
        </p:txBody>
      </p:sp>
    </p:spTree>
    <p:extLst>
      <p:ext uri="{BB962C8B-B14F-4D97-AF65-F5344CB8AC3E}">
        <p14:creationId xmlns:p14="http://schemas.microsoft.com/office/powerpoint/2010/main" val="48251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E9CA-879F-27FF-004C-CC70502864C0}"/>
              </a:ext>
            </a:extLst>
          </p:cNvPr>
          <p:cNvSpPr>
            <a:spLocks noGrp="1"/>
          </p:cNvSpPr>
          <p:nvPr>
            <p:ph type="title"/>
          </p:nvPr>
        </p:nvSpPr>
        <p:spPr/>
        <p:txBody>
          <a:bodyPr>
            <a:normAutofit/>
          </a:bodyPr>
          <a:lstStyle/>
          <a:p>
            <a:r>
              <a:rPr lang="en-IN" sz="4000" dirty="0"/>
              <a:t>Erstwhile VF M2M MO SMS flow</a:t>
            </a:r>
          </a:p>
        </p:txBody>
      </p:sp>
      <p:sp>
        <p:nvSpPr>
          <p:cNvPr id="4" name="Footer Placeholder 3">
            <a:extLst>
              <a:ext uri="{FF2B5EF4-FFF2-40B4-BE49-F238E27FC236}">
                <a16:creationId xmlns:a16="http://schemas.microsoft.com/office/drawing/2014/main" id="{582A5185-2927-590A-5760-3E288F6C7BCA}"/>
              </a:ext>
            </a:extLst>
          </p:cNvPr>
          <p:cNvSpPr>
            <a:spLocks noGrp="1"/>
          </p:cNvSpPr>
          <p:nvPr>
            <p:ph type="ftr" sz="quarter" idx="11"/>
          </p:nvPr>
        </p:nvSpPr>
        <p:spPr/>
        <p:txBody>
          <a:bodyPr/>
          <a:lstStyle/>
          <a:p>
            <a:r>
              <a:rPr lang="en-IN"/>
              <a:t>Vodafone Idea Confidential</a:t>
            </a:r>
            <a:endParaRPr lang="en-IN" dirty="0"/>
          </a:p>
        </p:txBody>
      </p:sp>
      <p:sp>
        <p:nvSpPr>
          <p:cNvPr id="5" name="Slide Number Placeholder 4">
            <a:extLst>
              <a:ext uri="{FF2B5EF4-FFF2-40B4-BE49-F238E27FC236}">
                <a16:creationId xmlns:a16="http://schemas.microsoft.com/office/drawing/2014/main" id="{33199848-AAD2-D1D6-E2C7-032C8AAB8C3F}"/>
              </a:ext>
            </a:extLst>
          </p:cNvPr>
          <p:cNvSpPr>
            <a:spLocks noGrp="1"/>
          </p:cNvSpPr>
          <p:nvPr>
            <p:ph type="sldNum" sz="quarter" idx="12"/>
          </p:nvPr>
        </p:nvSpPr>
        <p:spPr/>
        <p:txBody>
          <a:bodyPr/>
          <a:lstStyle/>
          <a:p>
            <a:fld id="{AC1CC88B-8153-4770-B0DF-840C5C37FBC3}" type="slidenum">
              <a:rPr lang="en-IN" smtClean="0"/>
              <a:pPr/>
              <a:t>3</a:t>
            </a:fld>
            <a:endParaRPr lang="en-IN" dirty="0"/>
          </a:p>
        </p:txBody>
      </p:sp>
      <p:sp>
        <p:nvSpPr>
          <p:cNvPr id="59" name="Rectangle 58">
            <a:extLst>
              <a:ext uri="{FF2B5EF4-FFF2-40B4-BE49-F238E27FC236}">
                <a16:creationId xmlns:a16="http://schemas.microsoft.com/office/drawing/2014/main" id="{2FD94491-4D20-608B-88BB-41489EB59528}"/>
              </a:ext>
            </a:extLst>
          </p:cNvPr>
          <p:cNvSpPr/>
          <p:nvPr/>
        </p:nvSpPr>
        <p:spPr>
          <a:xfrm>
            <a:off x="3224554" y="1742016"/>
            <a:ext cx="834013" cy="434542"/>
          </a:xfrm>
          <a:prstGeom prst="rect">
            <a:avLst/>
          </a:prstGeom>
          <a:solidFill>
            <a:sysClr val="window" lastClr="FFFFFF">
              <a:lumMod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A-MSC</a:t>
            </a:r>
          </a:p>
        </p:txBody>
      </p:sp>
      <p:sp>
        <p:nvSpPr>
          <p:cNvPr id="60" name="Rectangle 59">
            <a:extLst>
              <a:ext uri="{FF2B5EF4-FFF2-40B4-BE49-F238E27FC236}">
                <a16:creationId xmlns:a16="http://schemas.microsoft.com/office/drawing/2014/main" id="{AE589A97-CBEC-18CE-3BD0-1667C7E6AD42}"/>
              </a:ext>
            </a:extLst>
          </p:cNvPr>
          <p:cNvSpPr/>
          <p:nvPr/>
        </p:nvSpPr>
        <p:spPr>
          <a:xfrm>
            <a:off x="4622950" y="1736420"/>
            <a:ext cx="834013" cy="434542"/>
          </a:xfrm>
          <a:prstGeom prst="rect">
            <a:avLst/>
          </a:prstGeom>
          <a:solidFill>
            <a:sysClr val="window" lastClr="FFFFFF">
              <a:lumMod val="5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STP</a:t>
            </a:r>
          </a:p>
        </p:txBody>
      </p:sp>
      <p:sp>
        <p:nvSpPr>
          <p:cNvPr id="61" name="Rectangle 60">
            <a:extLst>
              <a:ext uri="{FF2B5EF4-FFF2-40B4-BE49-F238E27FC236}">
                <a16:creationId xmlns:a16="http://schemas.microsoft.com/office/drawing/2014/main" id="{8A07B84E-C205-2E2F-5297-984BD8E412B7}"/>
              </a:ext>
            </a:extLst>
          </p:cNvPr>
          <p:cNvSpPr/>
          <p:nvPr/>
        </p:nvSpPr>
        <p:spPr>
          <a:xfrm>
            <a:off x="6096000" y="1736420"/>
            <a:ext cx="834013" cy="434542"/>
          </a:xfrm>
          <a:prstGeom prst="rect">
            <a:avLst/>
          </a:prstGeom>
          <a:solidFill>
            <a:srgbClr val="4472C4">
              <a:lumMod val="75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P2P Platform</a:t>
            </a:r>
          </a:p>
        </p:txBody>
      </p:sp>
      <p:sp>
        <p:nvSpPr>
          <p:cNvPr id="62" name="Rectangle 61">
            <a:extLst>
              <a:ext uri="{FF2B5EF4-FFF2-40B4-BE49-F238E27FC236}">
                <a16:creationId xmlns:a16="http://schemas.microsoft.com/office/drawing/2014/main" id="{04593043-6863-8563-52C9-78B071BB96BA}"/>
              </a:ext>
            </a:extLst>
          </p:cNvPr>
          <p:cNvSpPr/>
          <p:nvPr/>
        </p:nvSpPr>
        <p:spPr>
          <a:xfrm>
            <a:off x="7569050" y="1736420"/>
            <a:ext cx="834013" cy="434542"/>
          </a:xfrm>
          <a:prstGeom prst="rect">
            <a:avLst/>
          </a:prstGeom>
          <a:solidFill>
            <a:srgbClr val="E7E6E6">
              <a:lumMod val="50000"/>
            </a:srgb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SMSC</a:t>
            </a:r>
          </a:p>
        </p:txBody>
      </p:sp>
      <p:sp>
        <p:nvSpPr>
          <p:cNvPr id="63" name="Rectangle 62">
            <a:extLst>
              <a:ext uri="{FF2B5EF4-FFF2-40B4-BE49-F238E27FC236}">
                <a16:creationId xmlns:a16="http://schemas.microsoft.com/office/drawing/2014/main" id="{2B74691E-3019-5123-A31D-6E5071E71459}"/>
              </a:ext>
            </a:extLst>
          </p:cNvPr>
          <p:cNvSpPr/>
          <p:nvPr/>
        </p:nvSpPr>
        <p:spPr>
          <a:xfrm>
            <a:off x="9042100" y="1736420"/>
            <a:ext cx="834013" cy="434542"/>
          </a:xfrm>
          <a:prstGeom prst="rect">
            <a:avLst/>
          </a:prstGeom>
          <a:solidFill>
            <a:sysClr val="window" lastClr="FFFFFF">
              <a:lumMod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B Party</a:t>
            </a:r>
          </a:p>
        </p:txBody>
      </p:sp>
      <p:cxnSp>
        <p:nvCxnSpPr>
          <p:cNvPr id="64" name="Straight Connector 63">
            <a:extLst>
              <a:ext uri="{FF2B5EF4-FFF2-40B4-BE49-F238E27FC236}">
                <a16:creationId xmlns:a16="http://schemas.microsoft.com/office/drawing/2014/main" id="{EF1022BD-E46A-D15C-02D4-501F5CD6B768}"/>
              </a:ext>
            </a:extLst>
          </p:cNvPr>
          <p:cNvCxnSpPr>
            <a:cxnSpLocks/>
            <a:stCxn id="59" idx="2"/>
          </p:cNvCxnSpPr>
          <p:nvPr/>
        </p:nvCxnSpPr>
        <p:spPr>
          <a:xfrm flipH="1">
            <a:off x="3639660" y="2176557"/>
            <a:ext cx="1901" cy="3178050"/>
          </a:xfrm>
          <a:prstGeom prst="line">
            <a:avLst/>
          </a:prstGeom>
          <a:noFill/>
          <a:ln w="3175" cap="flat" cmpd="sng" algn="ctr">
            <a:solidFill>
              <a:srgbClr val="ED7D31"/>
            </a:solidFill>
            <a:prstDash val="solid"/>
            <a:miter lim="800000"/>
            <a:headEnd type="none"/>
            <a:tailEnd type="none"/>
          </a:ln>
          <a:effectLst/>
        </p:spPr>
      </p:cxnSp>
      <p:cxnSp>
        <p:nvCxnSpPr>
          <p:cNvPr id="65" name="Straight Connector 64">
            <a:extLst>
              <a:ext uri="{FF2B5EF4-FFF2-40B4-BE49-F238E27FC236}">
                <a16:creationId xmlns:a16="http://schemas.microsoft.com/office/drawing/2014/main" id="{443221BF-71AF-A782-3DF1-22859014AC63}"/>
              </a:ext>
            </a:extLst>
          </p:cNvPr>
          <p:cNvCxnSpPr>
            <a:cxnSpLocks/>
          </p:cNvCxnSpPr>
          <p:nvPr/>
        </p:nvCxnSpPr>
        <p:spPr>
          <a:xfrm>
            <a:off x="5039955" y="2170961"/>
            <a:ext cx="0" cy="3183646"/>
          </a:xfrm>
          <a:prstGeom prst="line">
            <a:avLst/>
          </a:prstGeom>
          <a:noFill/>
          <a:ln w="3175" cap="flat" cmpd="sng" algn="ctr">
            <a:solidFill>
              <a:srgbClr val="ED7D31"/>
            </a:solidFill>
            <a:prstDash val="solid"/>
            <a:miter lim="800000"/>
            <a:headEnd type="none"/>
            <a:tailEnd type="none"/>
          </a:ln>
          <a:effectLst/>
        </p:spPr>
      </p:cxnSp>
      <p:cxnSp>
        <p:nvCxnSpPr>
          <p:cNvPr id="66" name="Straight Connector 65">
            <a:extLst>
              <a:ext uri="{FF2B5EF4-FFF2-40B4-BE49-F238E27FC236}">
                <a16:creationId xmlns:a16="http://schemas.microsoft.com/office/drawing/2014/main" id="{FF0EFE2C-E575-6ECD-5970-D65237DE2809}"/>
              </a:ext>
            </a:extLst>
          </p:cNvPr>
          <p:cNvCxnSpPr>
            <a:cxnSpLocks/>
          </p:cNvCxnSpPr>
          <p:nvPr/>
        </p:nvCxnSpPr>
        <p:spPr>
          <a:xfrm>
            <a:off x="6542797" y="2167023"/>
            <a:ext cx="25029" cy="3187584"/>
          </a:xfrm>
          <a:prstGeom prst="line">
            <a:avLst/>
          </a:prstGeom>
          <a:noFill/>
          <a:ln w="3175" cap="flat" cmpd="sng" algn="ctr">
            <a:solidFill>
              <a:srgbClr val="ED7D31"/>
            </a:solidFill>
            <a:prstDash val="solid"/>
            <a:miter lim="800000"/>
            <a:headEnd type="none"/>
            <a:tailEnd type="none"/>
          </a:ln>
          <a:effectLst/>
        </p:spPr>
      </p:cxnSp>
      <p:cxnSp>
        <p:nvCxnSpPr>
          <p:cNvPr id="67" name="Straight Connector 66">
            <a:extLst>
              <a:ext uri="{FF2B5EF4-FFF2-40B4-BE49-F238E27FC236}">
                <a16:creationId xmlns:a16="http://schemas.microsoft.com/office/drawing/2014/main" id="{8A0F4116-74F9-DDA9-DA92-B5820ABDFA17}"/>
              </a:ext>
            </a:extLst>
          </p:cNvPr>
          <p:cNvCxnSpPr>
            <a:cxnSpLocks/>
          </p:cNvCxnSpPr>
          <p:nvPr/>
        </p:nvCxnSpPr>
        <p:spPr>
          <a:xfrm flipH="1">
            <a:off x="8010825" y="2167023"/>
            <a:ext cx="1" cy="3187584"/>
          </a:xfrm>
          <a:prstGeom prst="line">
            <a:avLst/>
          </a:prstGeom>
          <a:noFill/>
          <a:ln w="3175" cap="flat" cmpd="sng" algn="ctr">
            <a:solidFill>
              <a:srgbClr val="ED7D31"/>
            </a:solidFill>
            <a:prstDash val="solid"/>
            <a:miter lim="800000"/>
            <a:headEnd type="none"/>
            <a:tailEnd type="none"/>
          </a:ln>
          <a:effectLst/>
        </p:spPr>
      </p:cxnSp>
      <p:cxnSp>
        <p:nvCxnSpPr>
          <p:cNvPr id="68" name="Straight Connector 67">
            <a:extLst>
              <a:ext uri="{FF2B5EF4-FFF2-40B4-BE49-F238E27FC236}">
                <a16:creationId xmlns:a16="http://schemas.microsoft.com/office/drawing/2014/main" id="{31481B01-CC98-8060-8644-29BFD9B86AA9}"/>
              </a:ext>
            </a:extLst>
          </p:cNvPr>
          <p:cNvCxnSpPr>
            <a:cxnSpLocks/>
          </p:cNvCxnSpPr>
          <p:nvPr/>
        </p:nvCxnSpPr>
        <p:spPr>
          <a:xfrm>
            <a:off x="9478849" y="2176557"/>
            <a:ext cx="0" cy="3178050"/>
          </a:xfrm>
          <a:prstGeom prst="line">
            <a:avLst/>
          </a:prstGeom>
          <a:noFill/>
          <a:ln w="3175" cap="flat" cmpd="sng" algn="ctr">
            <a:solidFill>
              <a:srgbClr val="ED7D31"/>
            </a:solidFill>
            <a:prstDash val="solid"/>
            <a:miter lim="800000"/>
            <a:headEnd type="none"/>
            <a:tailEnd type="none"/>
          </a:ln>
          <a:effectLst/>
        </p:spPr>
      </p:cxnSp>
      <p:sp>
        <p:nvSpPr>
          <p:cNvPr id="69" name="TextBox 68">
            <a:extLst>
              <a:ext uri="{FF2B5EF4-FFF2-40B4-BE49-F238E27FC236}">
                <a16:creationId xmlns:a16="http://schemas.microsoft.com/office/drawing/2014/main" id="{2C99C15E-A345-EA0A-6AEA-BFAD470996CD}"/>
              </a:ext>
            </a:extLst>
          </p:cNvPr>
          <p:cNvSpPr txBox="1"/>
          <p:nvPr/>
        </p:nvSpPr>
        <p:spPr>
          <a:xfrm>
            <a:off x="5445565" y="2876219"/>
            <a:ext cx="834013"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REL as per Logic</a:t>
            </a:r>
          </a:p>
        </p:txBody>
      </p:sp>
      <p:cxnSp>
        <p:nvCxnSpPr>
          <p:cNvPr id="70" name="Straight Arrow Connector 69">
            <a:extLst>
              <a:ext uri="{FF2B5EF4-FFF2-40B4-BE49-F238E27FC236}">
                <a16:creationId xmlns:a16="http://schemas.microsoft.com/office/drawing/2014/main" id="{E6E291DE-E062-E52D-C757-5A23300F435B}"/>
              </a:ext>
            </a:extLst>
          </p:cNvPr>
          <p:cNvCxnSpPr>
            <a:cxnSpLocks/>
          </p:cNvCxnSpPr>
          <p:nvPr/>
        </p:nvCxnSpPr>
        <p:spPr>
          <a:xfrm>
            <a:off x="5020500" y="3064782"/>
            <a:ext cx="1525921"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71" name="Straight Arrow Connector 70">
            <a:extLst>
              <a:ext uri="{FF2B5EF4-FFF2-40B4-BE49-F238E27FC236}">
                <a16:creationId xmlns:a16="http://schemas.microsoft.com/office/drawing/2014/main" id="{3E1D5673-A28E-55B8-6B0B-DEACB2FD3D87}"/>
              </a:ext>
            </a:extLst>
          </p:cNvPr>
          <p:cNvCxnSpPr>
            <a:cxnSpLocks/>
          </p:cNvCxnSpPr>
          <p:nvPr/>
        </p:nvCxnSpPr>
        <p:spPr>
          <a:xfrm flipV="1">
            <a:off x="3639659" y="3271751"/>
            <a:ext cx="1400296"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72" name="TextBox 71">
            <a:extLst>
              <a:ext uri="{FF2B5EF4-FFF2-40B4-BE49-F238E27FC236}">
                <a16:creationId xmlns:a16="http://schemas.microsoft.com/office/drawing/2014/main" id="{177A0021-4CB8-AF02-4090-29B1820091B1}"/>
              </a:ext>
            </a:extLst>
          </p:cNvPr>
          <p:cNvSpPr txBox="1"/>
          <p:nvPr/>
        </p:nvSpPr>
        <p:spPr>
          <a:xfrm>
            <a:off x="3834075" y="3069637"/>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REL</a:t>
            </a:r>
          </a:p>
        </p:txBody>
      </p:sp>
      <p:sp>
        <p:nvSpPr>
          <p:cNvPr id="73" name="Freeform: Shape 72">
            <a:extLst>
              <a:ext uri="{FF2B5EF4-FFF2-40B4-BE49-F238E27FC236}">
                <a16:creationId xmlns:a16="http://schemas.microsoft.com/office/drawing/2014/main" id="{CE3139E0-368C-F111-1776-58A6213B4EA7}"/>
              </a:ext>
            </a:extLst>
          </p:cNvPr>
          <p:cNvSpPr/>
          <p:nvPr/>
        </p:nvSpPr>
        <p:spPr>
          <a:xfrm>
            <a:off x="6592239" y="2700263"/>
            <a:ext cx="379066" cy="110015"/>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5B9BD5"/>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74" name="TextBox 73">
            <a:extLst>
              <a:ext uri="{FF2B5EF4-FFF2-40B4-BE49-F238E27FC236}">
                <a16:creationId xmlns:a16="http://schemas.microsoft.com/office/drawing/2014/main" id="{01615D76-9C66-4039-6E5F-31055051C7AD}"/>
              </a:ext>
            </a:extLst>
          </p:cNvPr>
          <p:cNvSpPr txBox="1"/>
          <p:nvPr/>
        </p:nvSpPr>
        <p:spPr>
          <a:xfrm>
            <a:off x="6996499" y="2514205"/>
            <a:ext cx="1000844" cy="310034"/>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Check Number:</a:t>
            </a:r>
          </a:p>
          <a:p>
            <a:pPr algn="ctr"/>
            <a:r>
              <a:rPr lang="en-US" sz="800" dirty="0">
                <a:solidFill>
                  <a:prstClr val="black"/>
                </a:solidFill>
                <a:latin typeface="Calibri"/>
              </a:rPr>
              <a:t>Allow or Reject</a:t>
            </a:r>
          </a:p>
        </p:txBody>
      </p:sp>
      <p:sp>
        <p:nvSpPr>
          <p:cNvPr id="75" name="Oval 74">
            <a:extLst>
              <a:ext uri="{FF2B5EF4-FFF2-40B4-BE49-F238E27FC236}">
                <a16:creationId xmlns:a16="http://schemas.microsoft.com/office/drawing/2014/main" id="{0B9E94D3-ACAA-19DD-BB7D-3E8F6F370059}"/>
              </a:ext>
            </a:extLst>
          </p:cNvPr>
          <p:cNvSpPr/>
          <p:nvPr/>
        </p:nvSpPr>
        <p:spPr>
          <a:xfrm>
            <a:off x="6579053" y="3383275"/>
            <a:ext cx="667686" cy="165649"/>
          </a:xfrm>
          <a:prstGeom prst="ellipse">
            <a:avLst/>
          </a:prstGeom>
          <a:noFill/>
          <a:ln w="63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a:ea typeface="+mn-ea"/>
                <a:cs typeface="+mn-cs"/>
              </a:rPr>
              <a:t>Allow</a:t>
            </a:r>
          </a:p>
        </p:txBody>
      </p:sp>
      <p:sp>
        <p:nvSpPr>
          <p:cNvPr id="76" name="Oval 75">
            <a:extLst>
              <a:ext uri="{FF2B5EF4-FFF2-40B4-BE49-F238E27FC236}">
                <a16:creationId xmlns:a16="http://schemas.microsoft.com/office/drawing/2014/main" id="{B3048BAA-9269-5E16-53A0-B699BF7EF858}"/>
              </a:ext>
            </a:extLst>
          </p:cNvPr>
          <p:cNvSpPr/>
          <p:nvPr/>
        </p:nvSpPr>
        <p:spPr>
          <a:xfrm>
            <a:off x="6562137" y="2958423"/>
            <a:ext cx="667753" cy="189039"/>
          </a:xfrm>
          <a:prstGeom prst="ellipse">
            <a:avLst/>
          </a:prstGeom>
          <a:noFill/>
          <a:ln w="63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a:ea typeface="+mn-ea"/>
                <a:cs typeface="+mn-cs"/>
              </a:rPr>
              <a:t>Reject</a:t>
            </a:r>
          </a:p>
        </p:txBody>
      </p:sp>
      <p:cxnSp>
        <p:nvCxnSpPr>
          <p:cNvPr id="77" name="Straight Arrow Connector 76">
            <a:extLst>
              <a:ext uri="{FF2B5EF4-FFF2-40B4-BE49-F238E27FC236}">
                <a16:creationId xmlns:a16="http://schemas.microsoft.com/office/drawing/2014/main" id="{88A3ECAC-9635-B766-F54A-B6D1D4C2C493}"/>
              </a:ext>
            </a:extLst>
          </p:cNvPr>
          <p:cNvCxnSpPr>
            <a:cxnSpLocks/>
          </p:cNvCxnSpPr>
          <p:nvPr/>
        </p:nvCxnSpPr>
        <p:spPr>
          <a:xfrm flipV="1">
            <a:off x="7995357" y="5120544"/>
            <a:ext cx="1539002" cy="2585"/>
          </a:xfrm>
          <a:prstGeom prst="straightConnector1">
            <a:avLst/>
          </a:prstGeom>
          <a:noFill/>
          <a:ln w="3175" cap="flat" cmpd="sng" algn="ctr">
            <a:solidFill>
              <a:srgbClr val="ED7D31"/>
            </a:solidFill>
            <a:prstDash val="solid"/>
            <a:miter lim="800000"/>
            <a:headEnd type="none" w="med" len="med"/>
            <a:tailEnd type="triangle" w="med" len="med"/>
          </a:ln>
          <a:effectLst/>
        </p:spPr>
      </p:cxnSp>
      <p:sp>
        <p:nvSpPr>
          <p:cNvPr id="78" name="Rectangle 77">
            <a:extLst>
              <a:ext uri="{FF2B5EF4-FFF2-40B4-BE49-F238E27FC236}">
                <a16:creationId xmlns:a16="http://schemas.microsoft.com/office/drawing/2014/main" id="{04AFAE03-241F-CF39-3345-69703AF5B10B}"/>
              </a:ext>
            </a:extLst>
          </p:cNvPr>
          <p:cNvSpPr/>
          <p:nvPr/>
        </p:nvSpPr>
        <p:spPr>
          <a:xfrm>
            <a:off x="1859437" y="1758227"/>
            <a:ext cx="834013" cy="434542"/>
          </a:xfrm>
          <a:prstGeom prst="rect">
            <a:avLst/>
          </a:prstGeom>
          <a:solidFill>
            <a:sysClr val="window" lastClr="FFFFFF">
              <a:lumMod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Ers VF MSISDN</a:t>
            </a:r>
          </a:p>
        </p:txBody>
      </p:sp>
      <p:cxnSp>
        <p:nvCxnSpPr>
          <p:cNvPr id="79" name="Straight Connector 78">
            <a:extLst>
              <a:ext uri="{FF2B5EF4-FFF2-40B4-BE49-F238E27FC236}">
                <a16:creationId xmlns:a16="http://schemas.microsoft.com/office/drawing/2014/main" id="{1F41A2FF-4660-73A0-2A3F-4CACC2E1B46B}"/>
              </a:ext>
            </a:extLst>
          </p:cNvPr>
          <p:cNvCxnSpPr>
            <a:cxnSpLocks/>
            <a:stCxn id="78" idx="2"/>
          </p:cNvCxnSpPr>
          <p:nvPr/>
        </p:nvCxnSpPr>
        <p:spPr>
          <a:xfrm flipH="1">
            <a:off x="2274543" y="2192768"/>
            <a:ext cx="1901" cy="3178050"/>
          </a:xfrm>
          <a:prstGeom prst="line">
            <a:avLst/>
          </a:prstGeom>
          <a:noFill/>
          <a:ln w="3175" cap="flat" cmpd="sng" algn="ctr">
            <a:solidFill>
              <a:srgbClr val="ED7D31"/>
            </a:solidFill>
            <a:prstDash val="solid"/>
            <a:miter lim="800000"/>
            <a:headEnd type="none"/>
            <a:tailEnd type="none"/>
          </a:ln>
          <a:effectLst/>
        </p:spPr>
      </p:cxnSp>
      <p:cxnSp>
        <p:nvCxnSpPr>
          <p:cNvPr id="80" name="Straight Arrow Connector 79">
            <a:extLst>
              <a:ext uri="{FF2B5EF4-FFF2-40B4-BE49-F238E27FC236}">
                <a16:creationId xmlns:a16="http://schemas.microsoft.com/office/drawing/2014/main" id="{E884216A-0F66-BD7E-0EBC-162C65140AF1}"/>
              </a:ext>
            </a:extLst>
          </p:cNvPr>
          <p:cNvCxnSpPr>
            <a:cxnSpLocks/>
          </p:cNvCxnSpPr>
          <p:nvPr/>
        </p:nvCxnSpPr>
        <p:spPr>
          <a:xfrm>
            <a:off x="2283994" y="2403087"/>
            <a:ext cx="1366220" cy="0"/>
          </a:xfrm>
          <a:prstGeom prst="straightConnector1">
            <a:avLst/>
          </a:prstGeom>
          <a:noFill/>
          <a:ln w="3175" cap="flat" cmpd="sng" algn="ctr">
            <a:solidFill>
              <a:srgbClr val="ED7D31"/>
            </a:solidFill>
            <a:prstDash val="solid"/>
            <a:miter lim="800000"/>
            <a:headEnd type="none"/>
            <a:tailEnd type="triangle"/>
          </a:ln>
          <a:effectLst/>
        </p:spPr>
      </p:cxnSp>
      <p:sp>
        <p:nvSpPr>
          <p:cNvPr id="81" name="TextBox 80">
            <a:extLst>
              <a:ext uri="{FF2B5EF4-FFF2-40B4-BE49-F238E27FC236}">
                <a16:creationId xmlns:a16="http://schemas.microsoft.com/office/drawing/2014/main" id="{D0458041-C26D-1936-6D6C-BC67F84D44AC}"/>
              </a:ext>
            </a:extLst>
          </p:cNvPr>
          <p:cNvSpPr txBox="1"/>
          <p:nvPr/>
        </p:nvSpPr>
        <p:spPr>
          <a:xfrm>
            <a:off x="2533921" y="2196203"/>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Message Transfer</a:t>
            </a:r>
          </a:p>
        </p:txBody>
      </p:sp>
      <p:cxnSp>
        <p:nvCxnSpPr>
          <p:cNvPr id="82" name="Straight Arrow Connector 81">
            <a:extLst>
              <a:ext uri="{FF2B5EF4-FFF2-40B4-BE49-F238E27FC236}">
                <a16:creationId xmlns:a16="http://schemas.microsoft.com/office/drawing/2014/main" id="{D4106BF5-F8FD-2D94-02D3-AB2B69D065AB}"/>
              </a:ext>
            </a:extLst>
          </p:cNvPr>
          <p:cNvCxnSpPr>
            <a:cxnSpLocks/>
          </p:cNvCxnSpPr>
          <p:nvPr/>
        </p:nvCxnSpPr>
        <p:spPr>
          <a:xfrm flipV="1">
            <a:off x="3610475" y="2623736"/>
            <a:ext cx="1447230" cy="1464"/>
          </a:xfrm>
          <a:prstGeom prst="straightConnector1">
            <a:avLst/>
          </a:prstGeom>
          <a:noFill/>
          <a:ln w="3175" cap="flat" cmpd="sng" algn="ctr">
            <a:solidFill>
              <a:srgbClr val="ED7D31"/>
            </a:solidFill>
            <a:prstDash val="solid"/>
            <a:miter lim="800000"/>
            <a:headEnd type="none"/>
            <a:tailEnd type="triangle"/>
          </a:ln>
          <a:effectLst/>
        </p:spPr>
      </p:cxnSp>
      <p:sp>
        <p:nvSpPr>
          <p:cNvPr id="83" name="TextBox 82">
            <a:extLst>
              <a:ext uri="{FF2B5EF4-FFF2-40B4-BE49-F238E27FC236}">
                <a16:creationId xmlns:a16="http://schemas.microsoft.com/office/drawing/2014/main" id="{24A49FFF-8383-A41B-D7F8-DFCB41957C69}"/>
              </a:ext>
            </a:extLst>
          </p:cNvPr>
          <p:cNvSpPr txBox="1"/>
          <p:nvPr/>
        </p:nvSpPr>
        <p:spPr>
          <a:xfrm>
            <a:off x="3846958" y="2416699"/>
            <a:ext cx="1217207"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IDP</a:t>
            </a:r>
          </a:p>
        </p:txBody>
      </p:sp>
      <p:cxnSp>
        <p:nvCxnSpPr>
          <p:cNvPr id="84" name="Straight Arrow Connector 83">
            <a:extLst>
              <a:ext uri="{FF2B5EF4-FFF2-40B4-BE49-F238E27FC236}">
                <a16:creationId xmlns:a16="http://schemas.microsoft.com/office/drawing/2014/main" id="{D8C5F358-8A79-AFA8-DD05-EE6CAD9846BE}"/>
              </a:ext>
            </a:extLst>
          </p:cNvPr>
          <p:cNvCxnSpPr>
            <a:cxnSpLocks/>
          </p:cNvCxnSpPr>
          <p:nvPr/>
        </p:nvCxnSpPr>
        <p:spPr>
          <a:xfrm>
            <a:off x="5026984" y="3470107"/>
            <a:ext cx="1535153" cy="0"/>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85" name="TextBox 84">
            <a:extLst>
              <a:ext uri="{FF2B5EF4-FFF2-40B4-BE49-F238E27FC236}">
                <a16:creationId xmlns:a16="http://schemas.microsoft.com/office/drawing/2014/main" id="{FB37096E-5B92-7969-3549-6E2A5D9B0A71}"/>
              </a:ext>
            </a:extLst>
          </p:cNvPr>
          <p:cNvSpPr txBox="1"/>
          <p:nvPr/>
        </p:nvSpPr>
        <p:spPr>
          <a:xfrm>
            <a:off x="5471502" y="3271816"/>
            <a:ext cx="834013"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Continue as per Logic</a:t>
            </a:r>
          </a:p>
        </p:txBody>
      </p:sp>
      <p:cxnSp>
        <p:nvCxnSpPr>
          <p:cNvPr id="86" name="Straight Arrow Connector 85">
            <a:extLst>
              <a:ext uri="{FF2B5EF4-FFF2-40B4-BE49-F238E27FC236}">
                <a16:creationId xmlns:a16="http://schemas.microsoft.com/office/drawing/2014/main" id="{5C9607CE-8734-D896-34A5-459DBD1915D0}"/>
              </a:ext>
            </a:extLst>
          </p:cNvPr>
          <p:cNvCxnSpPr>
            <a:cxnSpLocks/>
          </p:cNvCxnSpPr>
          <p:nvPr/>
        </p:nvCxnSpPr>
        <p:spPr>
          <a:xfrm flipV="1">
            <a:off x="3626689" y="3706257"/>
            <a:ext cx="1400296"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87" name="TextBox 86">
            <a:extLst>
              <a:ext uri="{FF2B5EF4-FFF2-40B4-BE49-F238E27FC236}">
                <a16:creationId xmlns:a16="http://schemas.microsoft.com/office/drawing/2014/main" id="{621737F1-CD5C-6B19-75A5-1D892A361CFC}"/>
              </a:ext>
            </a:extLst>
          </p:cNvPr>
          <p:cNvSpPr txBox="1"/>
          <p:nvPr/>
        </p:nvSpPr>
        <p:spPr>
          <a:xfrm>
            <a:off x="3821105" y="3504143"/>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Continue</a:t>
            </a:r>
          </a:p>
        </p:txBody>
      </p:sp>
      <p:cxnSp>
        <p:nvCxnSpPr>
          <p:cNvPr id="88" name="Straight Arrow Connector 87">
            <a:extLst>
              <a:ext uri="{FF2B5EF4-FFF2-40B4-BE49-F238E27FC236}">
                <a16:creationId xmlns:a16="http://schemas.microsoft.com/office/drawing/2014/main" id="{074F81FB-B7C6-4F3E-8B7F-9C4660510008}"/>
              </a:ext>
            </a:extLst>
          </p:cNvPr>
          <p:cNvCxnSpPr>
            <a:cxnSpLocks/>
          </p:cNvCxnSpPr>
          <p:nvPr/>
        </p:nvCxnSpPr>
        <p:spPr>
          <a:xfrm flipV="1">
            <a:off x="3616958" y="3933727"/>
            <a:ext cx="4357150" cy="1464"/>
          </a:xfrm>
          <a:prstGeom prst="straightConnector1">
            <a:avLst/>
          </a:prstGeom>
          <a:noFill/>
          <a:ln w="3175" cap="flat" cmpd="sng" algn="ctr">
            <a:solidFill>
              <a:srgbClr val="ED7D31"/>
            </a:solidFill>
            <a:prstDash val="solid"/>
            <a:miter lim="800000"/>
            <a:headEnd type="none"/>
            <a:tailEnd type="triangle"/>
          </a:ln>
          <a:effectLst/>
        </p:spPr>
      </p:cxnSp>
      <p:sp>
        <p:nvSpPr>
          <p:cNvPr id="89" name="TextBox 88">
            <a:extLst>
              <a:ext uri="{FF2B5EF4-FFF2-40B4-BE49-F238E27FC236}">
                <a16:creationId xmlns:a16="http://schemas.microsoft.com/office/drawing/2014/main" id="{AEFD5EF6-2A72-45BF-B2AF-42FE6C7EDD5C}"/>
              </a:ext>
            </a:extLst>
          </p:cNvPr>
          <p:cNvSpPr txBox="1"/>
          <p:nvPr/>
        </p:nvSpPr>
        <p:spPr>
          <a:xfrm>
            <a:off x="5186135" y="3736418"/>
            <a:ext cx="1217207"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MO FWD SM</a:t>
            </a:r>
          </a:p>
        </p:txBody>
      </p:sp>
      <p:cxnSp>
        <p:nvCxnSpPr>
          <p:cNvPr id="90" name="Straight Arrow Connector 89">
            <a:extLst>
              <a:ext uri="{FF2B5EF4-FFF2-40B4-BE49-F238E27FC236}">
                <a16:creationId xmlns:a16="http://schemas.microsoft.com/office/drawing/2014/main" id="{DCC19821-1070-37F4-29AC-73CC77EFD762}"/>
              </a:ext>
            </a:extLst>
          </p:cNvPr>
          <p:cNvCxnSpPr>
            <a:cxnSpLocks/>
          </p:cNvCxnSpPr>
          <p:nvPr/>
        </p:nvCxnSpPr>
        <p:spPr>
          <a:xfrm flipV="1">
            <a:off x="5026986" y="2818292"/>
            <a:ext cx="1519435" cy="1464"/>
          </a:xfrm>
          <a:prstGeom prst="straightConnector1">
            <a:avLst/>
          </a:prstGeom>
          <a:noFill/>
          <a:ln w="3175" cap="flat" cmpd="sng" algn="ctr">
            <a:solidFill>
              <a:srgbClr val="ED7D31"/>
            </a:solidFill>
            <a:prstDash val="solid"/>
            <a:miter lim="800000"/>
            <a:headEnd type="none"/>
            <a:tailEnd type="triangle"/>
          </a:ln>
          <a:effectLst/>
        </p:spPr>
      </p:cxnSp>
      <p:sp>
        <p:nvSpPr>
          <p:cNvPr id="91" name="TextBox 90">
            <a:extLst>
              <a:ext uri="{FF2B5EF4-FFF2-40B4-BE49-F238E27FC236}">
                <a16:creationId xmlns:a16="http://schemas.microsoft.com/office/drawing/2014/main" id="{4352EDDA-3EF2-577B-87F0-CCCA3FF6F51A}"/>
              </a:ext>
            </a:extLst>
          </p:cNvPr>
          <p:cNvSpPr txBox="1"/>
          <p:nvPr/>
        </p:nvSpPr>
        <p:spPr>
          <a:xfrm>
            <a:off x="5286651" y="2611255"/>
            <a:ext cx="1217207"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IDP</a:t>
            </a:r>
          </a:p>
        </p:txBody>
      </p:sp>
      <p:sp>
        <p:nvSpPr>
          <p:cNvPr id="92" name="TextBox 91">
            <a:extLst>
              <a:ext uri="{FF2B5EF4-FFF2-40B4-BE49-F238E27FC236}">
                <a16:creationId xmlns:a16="http://schemas.microsoft.com/office/drawing/2014/main" id="{BFD06933-515E-D6A4-9FE0-E6E522B896A1}"/>
              </a:ext>
            </a:extLst>
          </p:cNvPr>
          <p:cNvSpPr txBox="1"/>
          <p:nvPr/>
        </p:nvSpPr>
        <p:spPr>
          <a:xfrm>
            <a:off x="8120653" y="4919958"/>
            <a:ext cx="1217207"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Message Delivered</a:t>
            </a:r>
          </a:p>
        </p:txBody>
      </p:sp>
      <p:sp>
        <p:nvSpPr>
          <p:cNvPr id="93" name="TextBox 92">
            <a:extLst>
              <a:ext uri="{FF2B5EF4-FFF2-40B4-BE49-F238E27FC236}">
                <a16:creationId xmlns:a16="http://schemas.microsoft.com/office/drawing/2014/main" id="{B574EFB3-9DC4-E8E4-F64F-AF58EF2CB0CC}"/>
              </a:ext>
            </a:extLst>
          </p:cNvPr>
          <p:cNvSpPr txBox="1"/>
          <p:nvPr/>
        </p:nvSpPr>
        <p:spPr>
          <a:xfrm>
            <a:off x="3756162" y="2588552"/>
            <a:ext cx="1217207"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Called GT=Circle GT(VF)</a:t>
            </a:r>
          </a:p>
        </p:txBody>
      </p:sp>
      <p:sp>
        <p:nvSpPr>
          <p:cNvPr id="94" name="TextBox 93">
            <a:extLst>
              <a:ext uri="{FF2B5EF4-FFF2-40B4-BE49-F238E27FC236}">
                <a16:creationId xmlns:a16="http://schemas.microsoft.com/office/drawing/2014/main" id="{5BF8E7BF-F98C-399C-C1FA-8CC65916E385}"/>
              </a:ext>
            </a:extLst>
          </p:cNvPr>
          <p:cNvSpPr txBox="1"/>
          <p:nvPr/>
        </p:nvSpPr>
        <p:spPr>
          <a:xfrm>
            <a:off x="5299623" y="3412155"/>
            <a:ext cx="1217207"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Calling GT=P2P Platform GT</a:t>
            </a:r>
          </a:p>
        </p:txBody>
      </p:sp>
      <p:sp>
        <p:nvSpPr>
          <p:cNvPr id="95" name="TextBox 94">
            <a:extLst>
              <a:ext uri="{FF2B5EF4-FFF2-40B4-BE49-F238E27FC236}">
                <a16:creationId xmlns:a16="http://schemas.microsoft.com/office/drawing/2014/main" id="{72BFCB7C-3B8E-AFBA-6B52-60E2364BB273}"/>
              </a:ext>
            </a:extLst>
          </p:cNvPr>
          <p:cNvSpPr txBox="1"/>
          <p:nvPr/>
        </p:nvSpPr>
        <p:spPr>
          <a:xfrm>
            <a:off x="5899523" y="3943019"/>
            <a:ext cx="834013"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A Party SRI_SM, TT=6</a:t>
            </a:r>
          </a:p>
        </p:txBody>
      </p:sp>
      <p:cxnSp>
        <p:nvCxnSpPr>
          <p:cNvPr id="96" name="Straight Arrow Connector 95">
            <a:extLst>
              <a:ext uri="{FF2B5EF4-FFF2-40B4-BE49-F238E27FC236}">
                <a16:creationId xmlns:a16="http://schemas.microsoft.com/office/drawing/2014/main" id="{93FFC3C5-FBE1-3618-48A7-ECAD0363A9AC}"/>
              </a:ext>
            </a:extLst>
          </p:cNvPr>
          <p:cNvCxnSpPr>
            <a:cxnSpLocks/>
          </p:cNvCxnSpPr>
          <p:nvPr/>
        </p:nvCxnSpPr>
        <p:spPr>
          <a:xfrm>
            <a:off x="5039955" y="4131582"/>
            <a:ext cx="2952647"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97" name="Straight Arrow Connector 96">
            <a:extLst>
              <a:ext uri="{FF2B5EF4-FFF2-40B4-BE49-F238E27FC236}">
                <a16:creationId xmlns:a16="http://schemas.microsoft.com/office/drawing/2014/main" id="{BA26CDAC-50D4-8D46-CB3F-2B2D17865C06}"/>
              </a:ext>
            </a:extLst>
          </p:cNvPr>
          <p:cNvCxnSpPr>
            <a:cxnSpLocks/>
          </p:cNvCxnSpPr>
          <p:nvPr/>
        </p:nvCxnSpPr>
        <p:spPr>
          <a:xfrm>
            <a:off x="5039955" y="4352019"/>
            <a:ext cx="1559737" cy="0"/>
          </a:xfrm>
          <a:prstGeom prst="straightConnector1">
            <a:avLst/>
          </a:prstGeom>
          <a:noFill/>
          <a:ln w="3175" cap="flat" cmpd="sng" algn="ctr">
            <a:solidFill>
              <a:srgbClr val="ED7D31"/>
            </a:solidFill>
            <a:prstDash val="solid"/>
            <a:miter lim="800000"/>
            <a:headEnd type="none"/>
            <a:tailEnd type="triangle"/>
          </a:ln>
          <a:effectLst/>
        </p:spPr>
      </p:cxnSp>
      <p:sp>
        <p:nvSpPr>
          <p:cNvPr id="98" name="TextBox 97">
            <a:extLst>
              <a:ext uri="{FF2B5EF4-FFF2-40B4-BE49-F238E27FC236}">
                <a16:creationId xmlns:a16="http://schemas.microsoft.com/office/drawing/2014/main" id="{9F119AD1-91D3-9A9B-7365-D1E9823BF3AD}"/>
              </a:ext>
            </a:extLst>
          </p:cNvPr>
          <p:cNvSpPr txBox="1"/>
          <p:nvPr/>
        </p:nvSpPr>
        <p:spPr>
          <a:xfrm>
            <a:off x="5332046" y="4144982"/>
            <a:ext cx="1217207"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SRI_SM TT=0</a:t>
            </a:r>
          </a:p>
        </p:txBody>
      </p:sp>
      <p:sp>
        <p:nvSpPr>
          <p:cNvPr id="99" name="TextBox 98">
            <a:extLst>
              <a:ext uri="{FF2B5EF4-FFF2-40B4-BE49-F238E27FC236}">
                <a16:creationId xmlns:a16="http://schemas.microsoft.com/office/drawing/2014/main" id="{A3A2CC13-43B7-B8CA-0807-DA8870C0ED0E}"/>
              </a:ext>
            </a:extLst>
          </p:cNvPr>
          <p:cNvSpPr txBox="1"/>
          <p:nvPr/>
        </p:nvSpPr>
        <p:spPr>
          <a:xfrm>
            <a:off x="5461778" y="4361310"/>
            <a:ext cx="834013"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SRI_SM, TT=0</a:t>
            </a:r>
          </a:p>
        </p:txBody>
      </p:sp>
      <p:cxnSp>
        <p:nvCxnSpPr>
          <p:cNvPr id="100" name="Straight Arrow Connector 99">
            <a:extLst>
              <a:ext uri="{FF2B5EF4-FFF2-40B4-BE49-F238E27FC236}">
                <a16:creationId xmlns:a16="http://schemas.microsoft.com/office/drawing/2014/main" id="{06AFAC01-5794-473D-34DB-279A54F9409D}"/>
              </a:ext>
            </a:extLst>
          </p:cNvPr>
          <p:cNvCxnSpPr>
            <a:cxnSpLocks/>
          </p:cNvCxnSpPr>
          <p:nvPr/>
        </p:nvCxnSpPr>
        <p:spPr>
          <a:xfrm>
            <a:off x="5036713" y="4549873"/>
            <a:ext cx="1525921"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101" name="Straight Arrow Connector 100">
            <a:extLst>
              <a:ext uri="{FF2B5EF4-FFF2-40B4-BE49-F238E27FC236}">
                <a16:creationId xmlns:a16="http://schemas.microsoft.com/office/drawing/2014/main" id="{1537D995-D047-C812-E4E1-1774C650A9CF}"/>
              </a:ext>
            </a:extLst>
          </p:cNvPr>
          <p:cNvCxnSpPr>
            <a:cxnSpLocks/>
          </p:cNvCxnSpPr>
          <p:nvPr/>
        </p:nvCxnSpPr>
        <p:spPr>
          <a:xfrm>
            <a:off x="5026420" y="4796247"/>
            <a:ext cx="3039486" cy="0"/>
          </a:xfrm>
          <a:prstGeom prst="straightConnector1">
            <a:avLst/>
          </a:prstGeom>
          <a:noFill/>
          <a:ln w="3175" cap="flat" cmpd="sng" algn="ctr">
            <a:solidFill>
              <a:srgbClr val="ED7D31"/>
            </a:solidFill>
            <a:prstDash val="solid"/>
            <a:miter lim="800000"/>
            <a:headEnd type="none"/>
            <a:tailEnd type="triangle"/>
          </a:ln>
          <a:effectLst/>
        </p:spPr>
      </p:cxnSp>
      <p:sp>
        <p:nvSpPr>
          <p:cNvPr id="102" name="TextBox 101">
            <a:extLst>
              <a:ext uri="{FF2B5EF4-FFF2-40B4-BE49-F238E27FC236}">
                <a16:creationId xmlns:a16="http://schemas.microsoft.com/office/drawing/2014/main" id="{26F761D8-9E8B-172F-EC29-2E12AB447DE5}"/>
              </a:ext>
            </a:extLst>
          </p:cNvPr>
          <p:cNvSpPr txBox="1"/>
          <p:nvPr/>
        </p:nvSpPr>
        <p:spPr>
          <a:xfrm>
            <a:off x="5309351" y="4579482"/>
            <a:ext cx="1217207"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SRI_SM Response  TT=0</a:t>
            </a:r>
          </a:p>
        </p:txBody>
      </p:sp>
    </p:spTree>
    <p:extLst>
      <p:ext uri="{BB962C8B-B14F-4D97-AF65-F5344CB8AC3E}">
        <p14:creationId xmlns:p14="http://schemas.microsoft.com/office/powerpoint/2010/main" val="269657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1000"/>
                                        <p:tgtEl>
                                          <p:spTgt spid="59"/>
                                        </p:tgtEl>
                                      </p:cBhvr>
                                    </p:animEffect>
                                    <p:anim calcmode="lin" valueType="num">
                                      <p:cBhvr>
                                        <p:cTn id="15" dur="1000" fill="hold"/>
                                        <p:tgtEl>
                                          <p:spTgt spid="59"/>
                                        </p:tgtEl>
                                        <p:attrNameLst>
                                          <p:attrName>ppt_x</p:attrName>
                                        </p:attrNameLst>
                                      </p:cBhvr>
                                      <p:tavLst>
                                        <p:tav tm="0">
                                          <p:val>
                                            <p:strVal val="#ppt_x"/>
                                          </p:val>
                                        </p:tav>
                                        <p:tav tm="100000">
                                          <p:val>
                                            <p:strVal val="#ppt_x"/>
                                          </p:val>
                                        </p:tav>
                                      </p:tavLst>
                                    </p:anim>
                                    <p:anim calcmode="lin" valueType="num">
                                      <p:cBhvr>
                                        <p:cTn id="16"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1000"/>
                                        <p:tgtEl>
                                          <p:spTgt spid="60"/>
                                        </p:tgtEl>
                                      </p:cBhvr>
                                    </p:animEffect>
                                    <p:anim calcmode="lin" valueType="num">
                                      <p:cBhvr>
                                        <p:cTn id="22" dur="1000" fill="hold"/>
                                        <p:tgtEl>
                                          <p:spTgt spid="60"/>
                                        </p:tgtEl>
                                        <p:attrNameLst>
                                          <p:attrName>ppt_x</p:attrName>
                                        </p:attrNameLst>
                                      </p:cBhvr>
                                      <p:tavLst>
                                        <p:tav tm="0">
                                          <p:val>
                                            <p:strVal val="#ppt_x"/>
                                          </p:val>
                                        </p:tav>
                                        <p:tav tm="100000">
                                          <p:val>
                                            <p:strVal val="#ppt_x"/>
                                          </p:val>
                                        </p:tav>
                                      </p:tavLst>
                                    </p:anim>
                                    <p:anim calcmode="lin" valueType="num">
                                      <p:cBhvr>
                                        <p:cTn id="2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1000"/>
                                        <p:tgtEl>
                                          <p:spTgt spid="61"/>
                                        </p:tgtEl>
                                      </p:cBhvr>
                                    </p:animEffect>
                                    <p:anim calcmode="lin" valueType="num">
                                      <p:cBhvr>
                                        <p:cTn id="29" dur="1000" fill="hold"/>
                                        <p:tgtEl>
                                          <p:spTgt spid="61"/>
                                        </p:tgtEl>
                                        <p:attrNameLst>
                                          <p:attrName>ppt_x</p:attrName>
                                        </p:attrNameLst>
                                      </p:cBhvr>
                                      <p:tavLst>
                                        <p:tav tm="0">
                                          <p:val>
                                            <p:strVal val="#ppt_x"/>
                                          </p:val>
                                        </p:tav>
                                        <p:tav tm="100000">
                                          <p:val>
                                            <p:strVal val="#ppt_x"/>
                                          </p:val>
                                        </p:tav>
                                      </p:tavLst>
                                    </p:anim>
                                    <p:anim calcmode="lin" valueType="num">
                                      <p:cBhvr>
                                        <p:cTn id="30"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1000"/>
                                        <p:tgtEl>
                                          <p:spTgt spid="63"/>
                                        </p:tgtEl>
                                      </p:cBhvr>
                                    </p:animEffect>
                                    <p:anim calcmode="lin" valueType="num">
                                      <p:cBhvr>
                                        <p:cTn id="43" dur="1000" fill="hold"/>
                                        <p:tgtEl>
                                          <p:spTgt spid="63"/>
                                        </p:tgtEl>
                                        <p:attrNameLst>
                                          <p:attrName>ppt_x</p:attrName>
                                        </p:attrNameLst>
                                      </p:cBhvr>
                                      <p:tavLst>
                                        <p:tav tm="0">
                                          <p:val>
                                            <p:strVal val="#ppt_x"/>
                                          </p:val>
                                        </p:tav>
                                        <p:tav tm="100000">
                                          <p:val>
                                            <p:strVal val="#ppt_x"/>
                                          </p:val>
                                        </p:tav>
                                      </p:tavLst>
                                    </p:anim>
                                    <p:anim calcmode="lin" valueType="num">
                                      <p:cBhvr>
                                        <p:cTn id="44" dur="1000" fill="hold"/>
                                        <p:tgtEl>
                                          <p:spTgt spid="6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nodeType="after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par>
                          <p:cTn id="51" fill="hold">
                            <p:stCondLst>
                              <p:cond delay="2000"/>
                            </p:stCondLst>
                            <p:childTnLst>
                              <p:par>
                                <p:cTn id="52" presetID="42" presetClass="entr" presetSubtype="0" fill="hold"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1000"/>
                                        <p:tgtEl>
                                          <p:spTgt spid="64"/>
                                        </p:tgtEl>
                                      </p:cBhvr>
                                    </p:animEffect>
                                    <p:anim calcmode="lin" valueType="num">
                                      <p:cBhvr>
                                        <p:cTn id="55" dur="1000" fill="hold"/>
                                        <p:tgtEl>
                                          <p:spTgt spid="64"/>
                                        </p:tgtEl>
                                        <p:attrNameLst>
                                          <p:attrName>ppt_x</p:attrName>
                                        </p:attrNameLst>
                                      </p:cBhvr>
                                      <p:tavLst>
                                        <p:tav tm="0">
                                          <p:val>
                                            <p:strVal val="#ppt_x"/>
                                          </p:val>
                                        </p:tav>
                                        <p:tav tm="100000">
                                          <p:val>
                                            <p:strVal val="#ppt_x"/>
                                          </p:val>
                                        </p:tav>
                                      </p:tavLst>
                                    </p:anim>
                                    <p:anim calcmode="lin" valueType="num">
                                      <p:cBhvr>
                                        <p:cTn id="56" dur="1000" fill="hold"/>
                                        <p:tgtEl>
                                          <p:spTgt spid="64"/>
                                        </p:tgtEl>
                                        <p:attrNameLst>
                                          <p:attrName>ppt_y</p:attrName>
                                        </p:attrNameLst>
                                      </p:cBhvr>
                                      <p:tavLst>
                                        <p:tav tm="0">
                                          <p:val>
                                            <p:strVal val="#ppt_y+.1"/>
                                          </p:val>
                                        </p:tav>
                                        <p:tav tm="100000">
                                          <p:val>
                                            <p:strVal val="#ppt_y"/>
                                          </p:val>
                                        </p:tav>
                                      </p:tavLst>
                                    </p:anim>
                                  </p:childTnLst>
                                </p:cTn>
                              </p:par>
                            </p:childTnLst>
                          </p:cTn>
                        </p:par>
                        <p:par>
                          <p:cTn id="57" fill="hold">
                            <p:stCondLst>
                              <p:cond delay="3000"/>
                            </p:stCondLst>
                            <p:childTnLst>
                              <p:par>
                                <p:cTn id="58" presetID="42" presetClass="entr" presetSubtype="0" fill="hold" nodeType="after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childTnLst>
                          </p:cTn>
                        </p:par>
                        <p:par>
                          <p:cTn id="63" fill="hold">
                            <p:stCondLst>
                              <p:cond delay="4000"/>
                            </p:stCondLst>
                            <p:childTnLst>
                              <p:par>
                                <p:cTn id="64" presetID="42" presetClass="entr" presetSubtype="0" fill="hold" nodeType="after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1000"/>
                                        <p:tgtEl>
                                          <p:spTgt spid="66"/>
                                        </p:tgtEl>
                                      </p:cBhvr>
                                    </p:animEffect>
                                    <p:anim calcmode="lin" valueType="num">
                                      <p:cBhvr>
                                        <p:cTn id="67" dur="1000" fill="hold"/>
                                        <p:tgtEl>
                                          <p:spTgt spid="66"/>
                                        </p:tgtEl>
                                        <p:attrNameLst>
                                          <p:attrName>ppt_x</p:attrName>
                                        </p:attrNameLst>
                                      </p:cBhvr>
                                      <p:tavLst>
                                        <p:tav tm="0">
                                          <p:val>
                                            <p:strVal val="#ppt_x"/>
                                          </p:val>
                                        </p:tav>
                                        <p:tav tm="100000">
                                          <p:val>
                                            <p:strVal val="#ppt_x"/>
                                          </p:val>
                                        </p:tav>
                                      </p:tavLst>
                                    </p:anim>
                                    <p:anim calcmode="lin" valueType="num">
                                      <p:cBhvr>
                                        <p:cTn id="68" dur="1000" fill="hold"/>
                                        <p:tgtEl>
                                          <p:spTgt spid="66"/>
                                        </p:tgtEl>
                                        <p:attrNameLst>
                                          <p:attrName>ppt_y</p:attrName>
                                        </p:attrNameLst>
                                      </p:cBhvr>
                                      <p:tavLst>
                                        <p:tav tm="0">
                                          <p:val>
                                            <p:strVal val="#ppt_y+.1"/>
                                          </p:val>
                                        </p:tav>
                                        <p:tav tm="100000">
                                          <p:val>
                                            <p:strVal val="#ppt_y"/>
                                          </p:val>
                                        </p:tav>
                                      </p:tavLst>
                                    </p:anim>
                                  </p:childTnLst>
                                </p:cTn>
                              </p:par>
                            </p:childTnLst>
                          </p:cTn>
                        </p:par>
                        <p:par>
                          <p:cTn id="69" fill="hold">
                            <p:stCondLst>
                              <p:cond delay="5000"/>
                            </p:stCondLst>
                            <p:childTnLst>
                              <p:par>
                                <p:cTn id="70" presetID="42" presetClass="entr" presetSubtype="0" fill="hold" nodeType="afterEffect">
                                  <p:stCondLst>
                                    <p:cond delay="0"/>
                                  </p:stCondLst>
                                  <p:childTnLst>
                                    <p:set>
                                      <p:cBhvr>
                                        <p:cTn id="71" dur="1" fill="hold">
                                          <p:stCondLst>
                                            <p:cond delay="0"/>
                                          </p:stCondLst>
                                        </p:cTn>
                                        <p:tgtEl>
                                          <p:spTgt spid="67"/>
                                        </p:tgtEl>
                                        <p:attrNameLst>
                                          <p:attrName>style.visibility</p:attrName>
                                        </p:attrNameLst>
                                      </p:cBhvr>
                                      <p:to>
                                        <p:strVal val="visible"/>
                                      </p:to>
                                    </p:set>
                                    <p:animEffect transition="in" filter="fade">
                                      <p:cBhvr>
                                        <p:cTn id="72" dur="1000"/>
                                        <p:tgtEl>
                                          <p:spTgt spid="67"/>
                                        </p:tgtEl>
                                      </p:cBhvr>
                                    </p:animEffect>
                                    <p:anim calcmode="lin" valueType="num">
                                      <p:cBhvr>
                                        <p:cTn id="73" dur="1000" fill="hold"/>
                                        <p:tgtEl>
                                          <p:spTgt spid="67"/>
                                        </p:tgtEl>
                                        <p:attrNameLst>
                                          <p:attrName>ppt_x</p:attrName>
                                        </p:attrNameLst>
                                      </p:cBhvr>
                                      <p:tavLst>
                                        <p:tav tm="0">
                                          <p:val>
                                            <p:strVal val="#ppt_x"/>
                                          </p:val>
                                        </p:tav>
                                        <p:tav tm="100000">
                                          <p:val>
                                            <p:strVal val="#ppt_x"/>
                                          </p:val>
                                        </p:tav>
                                      </p:tavLst>
                                    </p:anim>
                                    <p:anim calcmode="lin" valueType="num">
                                      <p:cBhvr>
                                        <p:cTn id="74" dur="1000" fill="hold"/>
                                        <p:tgtEl>
                                          <p:spTgt spid="67"/>
                                        </p:tgtEl>
                                        <p:attrNameLst>
                                          <p:attrName>ppt_y</p:attrName>
                                        </p:attrNameLst>
                                      </p:cBhvr>
                                      <p:tavLst>
                                        <p:tav tm="0">
                                          <p:val>
                                            <p:strVal val="#ppt_y+.1"/>
                                          </p:val>
                                        </p:tav>
                                        <p:tav tm="100000">
                                          <p:val>
                                            <p:strVal val="#ppt_y"/>
                                          </p:val>
                                        </p:tav>
                                      </p:tavLst>
                                    </p:anim>
                                  </p:childTnLst>
                                </p:cTn>
                              </p:par>
                            </p:childTnLst>
                          </p:cTn>
                        </p:par>
                        <p:par>
                          <p:cTn id="75" fill="hold">
                            <p:stCondLst>
                              <p:cond delay="6000"/>
                            </p:stCondLst>
                            <p:childTnLst>
                              <p:par>
                                <p:cTn id="76" presetID="42" presetClass="entr" presetSubtype="0" fill="hold"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1000"/>
                                        <p:tgtEl>
                                          <p:spTgt spid="68"/>
                                        </p:tgtEl>
                                      </p:cBhvr>
                                    </p:animEffect>
                                    <p:anim calcmode="lin" valueType="num">
                                      <p:cBhvr>
                                        <p:cTn id="79" dur="1000" fill="hold"/>
                                        <p:tgtEl>
                                          <p:spTgt spid="68"/>
                                        </p:tgtEl>
                                        <p:attrNameLst>
                                          <p:attrName>ppt_x</p:attrName>
                                        </p:attrNameLst>
                                      </p:cBhvr>
                                      <p:tavLst>
                                        <p:tav tm="0">
                                          <p:val>
                                            <p:strVal val="#ppt_x"/>
                                          </p:val>
                                        </p:tav>
                                        <p:tav tm="100000">
                                          <p:val>
                                            <p:strVal val="#ppt_x"/>
                                          </p:val>
                                        </p:tav>
                                      </p:tavLst>
                                    </p:anim>
                                    <p:anim calcmode="lin" valueType="num">
                                      <p:cBhvr>
                                        <p:cTn id="80"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250"/>
                                  </p:stCondLst>
                                  <p:childTnLst>
                                    <p:set>
                                      <p:cBhvr>
                                        <p:cTn id="84" dur="1" fill="hold">
                                          <p:stCondLst>
                                            <p:cond delay="0"/>
                                          </p:stCondLst>
                                        </p:cTn>
                                        <p:tgtEl>
                                          <p:spTgt spid="80"/>
                                        </p:tgtEl>
                                        <p:attrNameLst>
                                          <p:attrName>style.visibility</p:attrName>
                                        </p:attrNameLst>
                                      </p:cBhvr>
                                      <p:to>
                                        <p:strVal val="visible"/>
                                      </p:to>
                                    </p:set>
                                    <p:animEffect transition="in" filter="wipe(left)">
                                      <p:cBhvr>
                                        <p:cTn id="85" dur="750"/>
                                        <p:tgtEl>
                                          <p:spTgt spid="80"/>
                                        </p:tgtEl>
                                      </p:cBhvr>
                                    </p:animEffect>
                                  </p:childTnLst>
                                </p:cTn>
                              </p:par>
                              <p:par>
                                <p:cTn id="86" presetID="22" presetClass="entr" presetSubtype="8" fill="hold" grpId="0" nodeType="withEffect">
                                  <p:stCondLst>
                                    <p:cond delay="250"/>
                                  </p:stCondLst>
                                  <p:childTnLst>
                                    <p:set>
                                      <p:cBhvr>
                                        <p:cTn id="87" dur="1" fill="hold">
                                          <p:stCondLst>
                                            <p:cond delay="0"/>
                                          </p:stCondLst>
                                        </p:cTn>
                                        <p:tgtEl>
                                          <p:spTgt spid="81"/>
                                        </p:tgtEl>
                                        <p:attrNameLst>
                                          <p:attrName>style.visibility</p:attrName>
                                        </p:attrNameLst>
                                      </p:cBhvr>
                                      <p:to>
                                        <p:strVal val="visible"/>
                                      </p:to>
                                    </p:set>
                                    <p:animEffect transition="in" filter="wipe(left)">
                                      <p:cBhvr>
                                        <p:cTn id="88" dur="750"/>
                                        <p:tgtEl>
                                          <p:spTgt spid="8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250"/>
                                  </p:stCondLst>
                                  <p:childTnLst>
                                    <p:set>
                                      <p:cBhvr>
                                        <p:cTn id="92" dur="1" fill="hold">
                                          <p:stCondLst>
                                            <p:cond delay="0"/>
                                          </p:stCondLst>
                                        </p:cTn>
                                        <p:tgtEl>
                                          <p:spTgt spid="82"/>
                                        </p:tgtEl>
                                        <p:attrNameLst>
                                          <p:attrName>style.visibility</p:attrName>
                                        </p:attrNameLst>
                                      </p:cBhvr>
                                      <p:to>
                                        <p:strVal val="visible"/>
                                      </p:to>
                                    </p:set>
                                    <p:animEffect transition="in" filter="wipe(left)">
                                      <p:cBhvr>
                                        <p:cTn id="93" dur="750"/>
                                        <p:tgtEl>
                                          <p:spTgt spid="82"/>
                                        </p:tgtEl>
                                      </p:cBhvr>
                                    </p:animEffect>
                                  </p:childTnLst>
                                </p:cTn>
                              </p:par>
                              <p:par>
                                <p:cTn id="94" presetID="22" presetClass="entr" presetSubtype="8" fill="hold" grpId="0" nodeType="withEffect">
                                  <p:stCondLst>
                                    <p:cond delay="250"/>
                                  </p:stCondLst>
                                  <p:childTnLst>
                                    <p:set>
                                      <p:cBhvr>
                                        <p:cTn id="95" dur="1" fill="hold">
                                          <p:stCondLst>
                                            <p:cond delay="0"/>
                                          </p:stCondLst>
                                        </p:cTn>
                                        <p:tgtEl>
                                          <p:spTgt spid="83"/>
                                        </p:tgtEl>
                                        <p:attrNameLst>
                                          <p:attrName>style.visibility</p:attrName>
                                        </p:attrNameLst>
                                      </p:cBhvr>
                                      <p:to>
                                        <p:strVal val="visible"/>
                                      </p:to>
                                    </p:set>
                                    <p:animEffect transition="in" filter="wipe(left)">
                                      <p:cBhvr>
                                        <p:cTn id="96" dur="750"/>
                                        <p:tgtEl>
                                          <p:spTgt spid="8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wipe(left)">
                                      <p:cBhvr>
                                        <p:cTn id="101" dur="500"/>
                                        <p:tgtEl>
                                          <p:spTgt spid="91"/>
                                        </p:tgtEl>
                                      </p:cBhvr>
                                    </p:animEffect>
                                  </p:childTnLst>
                                </p:cTn>
                              </p:par>
                              <p:par>
                                <p:cTn id="102" presetID="22" presetClass="entr" presetSubtype="8" fill="hold" nodeType="withEffect">
                                  <p:stCondLst>
                                    <p:cond delay="0"/>
                                  </p:stCondLst>
                                  <p:childTnLst>
                                    <p:set>
                                      <p:cBhvr>
                                        <p:cTn id="103" dur="1" fill="hold">
                                          <p:stCondLst>
                                            <p:cond delay="0"/>
                                          </p:stCondLst>
                                        </p:cTn>
                                        <p:tgtEl>
                                          <p:spTgt spid="90"/>
                                        </p:tgtEl>
                                        <p:attrNameLst>
                                          <p:attrName>style.visibility</p:attrName>
                                        </p:attrNameLst>
                                      </p:cBhvr>
                                      <p:to>
                                        <p:strVal val="visible"/>
                                      </p:to>
                                    </p:set>
                                    <p:animEffect transition="in" filter="wipe(left)">
                                      <p:cBhvr>
                                        <p:cTn id="104" dur="500"/>
                                        <p:tgtEl>
                                          <p:spTgt spid="9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250"/>
                                  </p:stCondLst>
                                  <p:childTnLst>
                                    <p:set>
                                      <p:cBhvr>
                                        <p:cTn id="108" dur="1" fill="hold">
                                          <p:stCondLst>
                                            <p:cond delay="0"/>
                                          </p:stCondLst>
                                        </p:cTn>
                                        <p:tgtEl>
                                          <p:spTgt spid="74"/>
                                        </p:tgtEl>
                                        <p:attrNameLst>
                                          <p:attrName>style.visibility</p:attrName>
                                        </p:attrNameLst>
                                      </p:cBhvr>
                                      <p:to>
                                        <p:strVal val="visible"/>
                                      </p:to>
                                    </p:set>
                                    <p:animEffect transition="in" filter="wipe(right)">
                                      <p:cBhvr>
                                        <p:cTn id="109" dur="750"/>
                                        <p:tgtEl>
                                          <p:spTgt spid="74"/>
                                        </p:tgtEl>
                                      </p:cBhvr>
                                    </p:animEffect>
                                  </p:childTnLst>
                                </p:cTn>
                              </p:par>
                              <p:par>
                                <p:cTn id="110" presetID="22" presetClass="entr" presetSubtype="2" fill="hold" grpId="0" nodeType="withEffect">
                                  <p:stCondLst>
                                    <p:cond delay="250"/>
                                  </p:stCondLst>
                                  <p:childTnLst>
                                    <p:set>
                                      <p:cBhvr>
                                        <p:cTn id="111" dur="1" fill="hold">
                                          <p:stCondLst>
                                            <p:cond delay="0"/>
                                          </p:stCondLst>
                                        </p:cTn>
                                        <p:tgtEl>
                                          <p:spTgt spid="73"/>
                                        </p:tgtEl>
                                        <p:attrNameLst>
                                          <p:attrName>style.visibility</p:attrName>
                                        </p:attrNameLst>
                                      </p:cBhvr>
                                      <p:to>
                                        <p:strVal val="visible"/>
                                      </p:to>
                                    </p:set>
                                    <p:animEffect transition="in" filter="wipe(right)">
                                      <p:cBhvr>
                                        <p:cTn id="112" dur="750"/>
                                        <p:tgtEl>
                                          <p:spTgt spid="7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grpId="0" nodeType="clickEffect">
                                  <p:stCondLst>
                                    <p:cond delay="250"/>
                                  </p:stCondLst>
                                  <p:childTnLst>
                                    <p:set>
                                      <p:cBhvr>
                                        <p:cTn id="116" dur="1" fill="hold">
                                          <p:stCondLst>
                                            <p:cond delay="0"/>
                                          </p:stCondLst>
                                        </p:cTn>
                                        <p:tgtEl>
                                          <p:spTgt spid="76"/>
                                        </p:tgtEl>
                                        <p:attrNameLst>
                                          <p:attrName>style.visibility</p:attrName>
                                        </p:attrNameLst>
                                      </p:cBhvr>
                                      <p:to>
                                        <p:strVal val="visible"/>
                                      </p:to>
                                    </p:set>
                                    <p:animEffect transition="in" filter="wipe(right)">
                                      <p:cBhvr>
                                        <p:cTn id="117" dur="750"/>
                                        <p:tgtEl>
                                          <p:spTgt spid="76"/>
                                        </p:tgtEl>
                                      </p:cBhvr>
                                    </p:animEffect>
                                  </p:childTnLst>
                                </p:cTn>
                              </p:par>
                              <p:par>
                                <p:cTn id="118" presetID="22" presetClass="entr" presetSubtype="2" fill="hold" nodeType="withEffect">
                                  <p:stCondLst>
                                    <p:cond delay="250"/>
                                  </p:stCondLst>
                                  <p:childTnLst>
                                    <p:set>
                                      <p:cBhvr>
                                        <p:cTn id="119" dur="1" fill="hold">
                                          <p:stCondLst>
                                            <p:cond delay="0"/>
                                          </p:stCondLst>
                                        </p:cTn>
                                        <p:tgtEl>
                                          <p:spTgt spid="70"/>
                                        </p:tgtEl>
                                        <p:attrNameLst>
                                          <p:attrName>style.visibility</p:attrName>
                                        </p:attrNameLst>
                                      </p:cBhvr>
                                      <p:to>
                                        <p:strVal val="visible"/>
                                      </p:to>
                                    </p:set>
                                    <p:animEffect transition="in" filter="wipe(right)">
                                      <p:cBhvr>
                                        <p:cTn id="120" dur="750"/>
                                        <p:tgtEl>
                                          <p:spTgt spid="70"/>
                                        </p:tgtEl>
                                      </p:cBhvr>
                                    </p:animEffect>
                                  </p:childTnLst>
                                </p:cTn>
                              </p:par>
                              <p:par>
                                <p:cTn id="121" presetID="22" presetClass="entr" presetSubtype="2" fill="hold" grpId="0" nodeType="withEffect">
                                  <p:stCondLst>
                                    <p:cond delay="250"/>
                                  </p:stCondLst>
                                  <p:childTnLst>
                                    <p:set>
                                      <p:cBhvr>
                                        <p:cTn id="122" dur="1" fill="hold">
                                          <p:stCondLst>
                                            <p:cond delay="0"/>
                                          </p:stCondLst>
                                        </p:cTn>
                                        <p:tgtEl>
                                          <p:spTgt spid="69"/>
                                        </p:tgtEl>
                                        <p:attrNameLst>
                                          <p:attrName>style.visibility</p:attrName>
                                        </p:attrNameLst>
                                      </p:cBhvr>
                                      <p:to>
                                        <p:strVal val="visible"/>
                                      </p:to>
                                    </p:set>
                                    <p:animEffect transition="in" filter="wipe(right)">
                                      <p:cBhvr>
                                        <p:cTn id="123" dur="750"/>
                                        <p:tgtEl>
                                          <p:spTgt spid="69"/>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2" fill="hold" nodeType="clickEffect">
                                  <p:stCondLst>
                                    <p:cond delay="250"/>
                                  </p:stCondLst>
                                  <p:childTnLst>
                                    <p:set>
                                      <p:cBhvr>
                                        <p:cTn id="127" dur="1" fill="hold">
                                          <p:stCondLst>
                                            <p:cond delay="0"/>
                                          </p:stCondLst>
                                        </p:cTn>
                                        <p:tgtEl>
                                          <p:spTgt spid="71"/>
                                        </p:tgtEl>
                                        <p:attrNameLst>
                                          <p:attrName>style.visibility</p:attrName>
                                        </p:attrNameLst>
                                      </p:cBhvr>
                                      <p:to>
                                        <p:strVal val="visible"/>
                                      </p:to>
                                    </p:set>
                                    <p:animEffect transition="in" filter="wipe(right)">
                                      <p:cBhvr>
                                        <p:cTn id="128" dur="750"/>
                                        <p:tgtEl>
                                          <p:spTgt spid="71"/>
                                        </p:tgtEl>
                                      </p:cBhvr>
                                    </p:animEffect>
                                  </p:childTnLst>
                                </p:cTn>
                              </p:par>
                              <p:par>
                                <p:cTn id="129" presetID="22" presetClass="entr" presetSubtype="2" fill="hold" grpId="0" nodeType="withEffect">
                                  <p:stCondLst>
                                    <p:cond delay="250"/>
                                  </p:stCondLst>
                                  <p:childTnLst>
                                    <p:set>
                                      <p:cBhvr>
                                        <p:cTn id="130" dur="1" fill="hold">
                                          <p:stCondLst>
                                            <p:cond delay="0"/>
                                          </p:stCondLst>
                                        </p:cTn>
                                        <p:tgtEl>
                                          <p:spTgt spid="72"/>
                                        </p:tgtEl>
                                        <p:attrNameLst>
                                          <p:attrName>style.visibility</p:attrName>
                                        </p:attrNameLst>
                                      </p:cBhvr>
                                      <p:to>
                                        <p:strVal val="visible"/>
                                      </p:to>
                                    </p:set>
                                    <p:animEffect transition="in" filter="wipe(right)">
                                      <p:cBhvr>
                                        <p:cTn id="131" dur="750"/>
                                        <p:tgtEl>
                                          <p:spTgt spid="72"/>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75"/>
                                        </p:tgtEl>
                                        <p:attrNameLst>
                                          <p:attrName>style.visibility</p:attrName>
                                        </p:attrNameLst>
                                      </p:cBhvr>
                                      <p:to>
                                        <p:strVal val="visible"/>
                                      </p:to>
                                    </p:set>
                                    <p:animEffect transition="in" filter="wipe(down)">
                                      <p:cBhvr>
                                        <p:cTn id="136" dur="500"/>
                                        <p:tgtEl>
                                          <p:spTgt spid="75"/>
                                        </p:tgtEl>
                                      </p:cBhvr>
                                    </p:animEffect>
                                  </p:childTnLst>
                                </p:cTn>
                              </p:par>
                            </p:childTnLst>
                          </p:cTn>
                        </p:par>
                        <p:par>
                          <p:cTn id="137" fill="hold">
                            <p:stCondLst>
                              <p:cond delay="500"/>
                            </p:stCondLst>
                            <p:childTnLst>
                              <p:par>
                                <p:cTn id="138" presetID="22" presetClass="entr" presetSubtype="2" fill="hold" grpId="0" nodeType="afterEffect">
                                  <p:stCondLst>
                                    <p:cond delay="0"/>
                                  </p:stCondLst>
                                  <p:childTnLst>
                                    <p:set>
                                      <p:cBhvr>
                                        <p:cTn id="139" dur="1" fill="hold">
                                          <p:stCondLst>
                                            <p:cond delay="0"/>
                                          </p:stCondLst>
                                        </p:cTn>
                                        <p:tgtEl>
                                          <p:spTgt spid="85"/>
                                        </p:tgtEl>
                                        <p:attrNameLst>
                                          <p:attrName>style.visibility</p:attrName>
                                        </p:attrNameLst>
                                      </p:cBhvr>
                                      <p:to>
                                        <p:strVal val="visible"/>
                                      </p:to>
                                    </p:set>
                                    <p:animEffect transition="in" filter="wipe(right)">
                                      <p:cBhvr>
                                        <p:cTn id="140" dur="500"/>
                                        <p:tgtEl>
                                          <p:spTgt spid="85"/>
                                        </p:tgtEl>
                                      </p:cBhvr>
                                    </p:animEffect>
                                  </p:childTnLst>
                                </p:cTn>
                              </p:par>
                            </p:childTnLst>
                          </p:cTn>
                        </p:par>
                        <p:par>
                          <p:cTn id="141" fill="hold">
                            <p:stCondLst>
                              <p:cond delay="1000"/>
                            </p:stCondLst>
                            <p:childTnLst>
                              <p:par>
                                <p:cTn id="142" presetID="22" presetClass="entr" presetSubtype="2" fill="hold" nodeType="afterEffect">
                                  <p:stCondLst>
                                    <p:cond delay="0"/>
                                  </p:stCondLst>
                                  <p:childTnLst>
                                    <p:set>
                                      <p:cBhvr>
                                        <p:cTn id="143" dur="1" fill="hold">
                                          <p:stCondLst>
                                            <p:cond delay="0"/>
                                          </p:stCondLst>
                                        </p:cTn>
                                        <p:tgtEl>
                                          <p:spTgt spid="84"/>
                                        </p:tgtEl>
                                        <p:attrNameLst>
                                          <p:attrName>style.visibility</p:attrName>
                                        </p:attrNameLst>
                                      </p:cBhvr>
                                      <p:to>
                                        <p:strVal val="visible"/>
                                      </p:to>
                                    </p:set>
                                    <p:animEffect transition="in" filter="wipe(right)">
                                      <p:cBhvr>
                                        <p:cTn id="144" dur="500"/>
                                        <p:tgtEl>
                                          <p:spTgt spid="84"/>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2" fill="hold" nodeType="clickEffect">
                                  <p:stCondLst>
                                    <p:cond delay="0"/>
                                  </p:stCondLst>
                                  <p:childTnLst>
                                    <p:set>
                                      <p:cBhvr>
                                        <p:cTn id="148" dur="1" fill="hold">
                                          <p:stCondLst>
                                            <p:cond delay="0"/>
                                          </p:stCondLst>
                                        </p:cTn>
                                        <p:tgtEl>
                                          <p:spTgt spid="86"/>
                                        </p:tgtEl>
                                        <p:attrNameLst>
                                          <p:attrName>style.visibility</p:attrName>
                                        </p:attrNameLst>
                                      </p:cBhvr>
                                      <p:to>
                                        <p:strVal val="visible"/>
                                      </p:to>
                                    </p:set>
                                    <p:animEffect transition="in" filter="wipe(right)">
                                      <p:cBhvr>
                                        <p:cTn id="149" dur="500"/>
                                        <p:tgtEl>
                                          <p:spTgt spid="86"/>
                                        </p:tgtEl>
                                      </p:cBhvr>
                                    </p:animEffect>
                                  </p:childTnLst>
                                </p:cTn>
                              </p:par>
                              <p:par>
                                <p:cTn id="150" presetID="22" presetClass="entr" presetSubtype="2" fill="hold" grpId="0" nodeType="withEffect">
                                  <p:stCondLst>
                                    <p:cond delay="0"/>
                                  </p:stCondLst>
                                  <p:childTnLst>
                                    <p:set>
                                      <p:cBhvr>
                                        <p:cTn id="151" dur="1" fill="hold">
                                          <p:stCondLst>
                                            <p:cond delay="0"/>
                                          </p:stCondLst>
                                        </p:cTn>
                                        <p:tgtEl>
                                          <p:spTgt spid="87"/>
                                        </p:tgtEl>
                                        <p:attrNameLst>
                                          <p:attrName>style.visibility</p:attrName>
                                        </p:attrNameLst>
                                      </p:cBhvr>
                                      <p:to>
                                        <p:strVal val="visible"/>
                                      </p:to>
                                    </p:set>
                                    <p:animEffect transition="in" filter="wipe(right)">
                                      <p:cBhvr>
                                        <p:cTn id="152" dur="500"/>
                                        <p:tgtEl>
                                          <p:spTgt spid="8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250"/>
                                  </p:stCondLst>
                                  <p:childTnLst>
                                    <p:set>
                                      <p:cBhvr>
                                        <p:cTn id="156" dur="1" fill="hold">
                                          <p:stCondLst>
                                            <p:cond delay="0"/>
                                          </p:stCondLst>
                                        </p:cTn>
                                        <p:tgtEl>
                                          <p:spTgt spid="88"/>
                                        </p:tgtEl>
                                        <p:attrNameLst>
                                          <p:attrName>style.visibility</p:attrName>
                                        </p:attrNameLst>
                                      </p:cBhvr>
                                      <p:to>
                                        <p:strVal val="visible"/>
                                      </p:to>
                                    </p:set>
                                    <p:animEffect transition="in" filter="wipe(left)">
                                      <p:cBhvr>
                                        <p:cTn id="157" dur="750"/>
                                        <p:tgtEl>
                                          <p:spTgt spid="88"/>
                                        </p:tgtEl>
                                      </p:cBhvr>
                                    </p:animEffect>
                                  </p:childTnLst>
                                </p:cTn>
                              </p:par>
                              <p:par>
                                <p:cTn id="158" presetID="22" presetClass="entr" presetSubtype="8" fill="hold" grpId="0" nodeType="withEffect">
                                  <p:stCondLst>
                                    <p:cond delay="250"/>
                                  </p:stCondLst>
                                  <p:childTnLst>
                                    <p:set>
                                      <p:cBhvr>
                                        <p:cTn id="159" dur="1" fill="hold">
                                          <p:stCondLst>
                                            <p:cond delay="0"/>
                                          </p:stCondLst>
                                        </p:cTn>
                                        <p:tgtEl>
                                          <p:spTgt spid="89"/>
                                        </p:tgtEl>
                                        <p:attrNameLst>
                                          <p:attrName>style.visibility</p:attrName>
                                        </p:attrNameLst>
                                      </p:cBhvr>
                                      <p:to>
                                        <p:strVal val="visible"/>
                                      </p:to>
                                    </p:set>
                                    <p:animEffect transition="in" filter="wipe(left)">
                                      <p:cBhvr>
                                        <p:cTn id="160" dur="750"/>
                                        <p:tgtEl>
                                          <p:spTgt spid="89"/>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250"/>
                                  </p:stCondLst>
                                  <p:childTnLst>
                                    <p:set>
                                      <p:cBhvr>
                                        <p:cTn id="164" dur="1" fill="hold">
                                          <p:stCondLst>
                                            <p:cond delay="0"/>
                                          </p:stCondLst>
                                        </p:cTn>
                                        <p:tgtEl>
                                          <p:spTgt spid="92"/>
                                        </p:tgtEl>
                                        <p:attrNameLst>
                                          <p:attrName>style.visibility</p:attrName>
                                        </p:attrNameLst>
                                      </p:cBhvr>
                                      <p:to>
                                        <p:strVal val="visible"/>
                                      </p:to>
                                    </p:set>
                                    <p:animEffect transition="in" filter="wipe(left)">
                                      <p:cBhvr>
                                        <p:cTn id="165" dur="750"/>
                                        <p:tgtEl>
                                          <p:spTgt spid="92"/>
                                        </p:tgtEl>
                                      </p:cBhvr>
                                    </p:animEffect>
                                  </p:childTnLst>
                                </p:cTn>
                              </p:par>
                              <p:par>
                                <p:cTn id="166" presetID="22" presetClass="entr" presetSubtype="8" fill="hold" nodeType="withEffect">
                                  <p:stCondLst>
                                    <p:cond delay="250"/>
                                  </p:stCondLst>
                                  <p:childTnLst>
                                    <p:set>
                                      <p:cBhvr>
                                        <p:cTn id="167" dur="1" fill="hold">
                                          <p:stCondLst>
                                            <p:cond delay="0"/>
                                          </p:stCondLst>
                                        </p:cTn>
                                        <p:tgtEl>
                                          <p:spTgt spid="77"/>
                                        </p:tgtEl>
                                        <p:attrNameLst>
                                          <p:attrName>style.visibility</p:attrName>
                                        </p:attrNameLst>
                                      </p:cBhvr>
                                      <p:to>
                                        <p:strVal val="visible"/>
                                      </p:to>
                                    </p:set>
                                    <p:animEffect transition="in" filter="wipe(left)">
                                      <p:cBhvr>
                                        <p:cTn id="168" dur="750"/>
                                        <p:tgtEl>
                                          <p:spTgt spid="77"/>
                                        </p:tgtEl>
                                      </p:cBhvr>
                                    </p:animEffect>
                                  </p:childTnLst>
                                </p:cTn>
                              </p:par>
                              <p:par>
                                <p:cTn id="169" presetID="22" presetClass="entr" presetSubtype="8" fill="hold" grpId="0" nodeType="withEffect">
                                  <p:stCondLst>
                                    <p:cond delay="500"/>
                                  </p:stCondLst>
                                  <p:childTnLst>
                                    <p:set>
                                      <p:cBhvr>
                                        <p:cTn id="170" dur="1" fill="hold">
                                          <p:stCondLst>
                                            <p:cond delay="0"/>
                                          </p:stCondLst>
                                        </p:cTn>
                                        <p:tgtEl>
                                          <p:spTgt spid="93"/>
                                        </p:tgtEl>
                                        <p:attrNameLst>
                                          <p:attrName>style.visibility</p:attrName>
                                        </p:attrNameLst>
                                      </p:cBhvr>
                                      <p:to>
                                        <p:strVal val="visible"/>
                                      </p:to>
                                    </p:set>
                                    <p:animEffect transition="in" filter="wipe(left)">
                                      <p:cBhvr>
                                        <p:cTn id="171" dur="750"/>
                                        <p:tgtEl>
                                          <p:spTgt spid="93"/>
                                        </p:tgtEl>
                                      </p:cBhvr>
                                    </p:animEffect>
                                  </p:childTnLst>
                                </p:cTn>
                              </p:par>
                              <p:par>
                                <p:cTn id="172" presetID="22" presetClass="entr" presetSubtype="8" fill="hold" grpId="0" nodeType="withEffect">
                                  <p:stCondLst>
                                    <p:cond delay="500"/>
                                  </p:stCondLst>
                                  <p:childTnLst>
                                    <p:set>
                                      <p:cBhvr>
                                        <p:cTn id="173" dur="1" fill="hold">
                                          <p:stCondLst>
                                            <p:cond delay="0"/>
                                          </p:stCondLst>
                                        </p:cTn>
                                        <p:tgtEl>
                                          <p:spTgt spid="94"/>
                                        </p:tgtEl>
                                        <p:attrNameLst>
                                          <p:attrName>style.visibility</p:attrName>
                                        </p:attrNameLst>
                                      </p:cBhvr>
                                      <p:to>
                                        <p:strVal val="visible"/>
                                      </p:to>
                                    </p:set>
                                    <p:animEffect transition="in" filter="wipe(left)">
                                      <p:cBhvr>
                                        <p:cTn id="174" dur="750"/>
                                        <p:tgtEl>
                                          <p:spTgt spid="94"/>
                                        </p:tgtEl>
                                      </p:cBhvr>
                                    </p:animEffect>
                                  </p:childTnLst>
                                </p:cTn>
                              </p:par>
                              <p:par>
                                <p:cTn id="175" presetID="22" presetClass="entr" presetSubtype="2" fill="hold" nodeType="withEffect">
                                  <p:stCondLst>
                                    <p:cond delay="250"/>
                                  </p:stCondLst>
                                  <p:childTnLst>
                                    <p:set>
                                      <p:cBhvr>
                                        <p:cTn id="176" dur="1" fill="hold">
                                          <p:stCondLst>
                                            <p:cond delay="0"/>
                                          </p:stCondLst>
                                        </p:cTn>
                                        <p:tgtEl>
                                          <p:spTgt spid="96"/>
                                        </p:tgtEl>
                                        <p:attrNameLst>
                                          <p:attrName>style.visibility</p:attrName>
                                        </p:attrNameLst>
                                      </p:cBhvr>
                                      <p:to>
                                        <p:strVal val="visible"/>
                                      </p:to>
                                    </p:set>
                                    <p:animEffect transition="in" filter="wipe(right)">
                                      <p:cBhvr>
                                        <p:cTn id="177" dur="750"/>
                                        <p:tgtEl>
                                          <p:spTgt spid="96"/>
                                        </p:tgtEl>
                                      </p:cBhvr>
                                    </p:animEffect>
                                  </p:childTnLst>
                                </p:cTn>
                              </p:par>
                              <p:par>
                                <p:cTn id="178" presetID="22" presetClass="entr" presetSubtype="2" fill="hold" grpId="0" nodeType="withEffect">
                                  <p:stCondLst>
                                    <p:cond delay="250"/>
                                  </p:stCondLst>
                                  <p:childTnLst>
                                    <p:set>
                                      <p:cBhvr>
                                        <p:cTn id="179" dur="1" fill="hold">
                                          <p:stCondLst>
                                            <p:cond delay="0"/>
                                          </p:stCondLst>
                                        </p:cTn>
                                        <p:tgtEl>
                                          <p:spTgt spid="95"/>
                                        </p:tgtEl>
                                        <p:attrNameLst>
                                          <p:attrName>style.visibility</p:attrName>
                                        </p:attrNameLst>
                                      </p:cBhvr>
                                      <p:to>
                                        <p:strVal val="visible"/>
                                      </p:to>
                                    </p:set>
                                    <p:animEffect transition="in" filter="wipe(right)">
                                      <p:cBhvr>
                                        <p:cTn id="180" dur="750"/>
                                        <p:tgtEl>
                                          <p:spTgt spid="95"/>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98"/>
                                        </p:tgtEl>
                                        <p:attrNameLst>
                                          <p:attrName>style.visibility</p:attrName>
                                        </p:attrNameLst>
                                      </p:cBhvr>
                                      <p:to>
                                        <p:strVal val="visible"/>
                                      </p:to>
                                    </p:set>
                                    <p:animEffect transition="in" filter="wipe(left)">
                                      <p:cBhvr>
                                        <p:cTn id="185" dur="500"/>
                                        <p:tgtEl>
                                          <p:spTgt spid="98"/>
                                        </p:tgtEl>
                                      </p:cBhvr>
                                    </p:animEffect>
                                  </p:childTnLst>
                                </p:cTn>
                              </p:par>
                              <p:par>
                                <p:cTn id="186" presetID="22" presetClass="entr" presetSubtype="8" fill="hold" nodeType="withEffect">
                                  <p:stCondLst>
                                    <p:cond delay="0"/>
                                  </p:stCondLst>
                                  <p:childTnLst>
                                    <p:set>
                                      <p:cBhvr>
                                        <p:cTn id="187" dur="1" fill="hold">
                                          <p:stCondLst>
                                            <p:cond delay="0"/>
                                          </p:stCondLst>
                                        </p:cTn>
                                        <p:tgtEl>
                                          <p:spTgt spid="97"/>
                                        </p:tgtEl>
                                        <p:attrNameLst>
                                          <p:attrName>style.visibility</p:attrName>
                                        </p:attrNameLst>
                                      </p:cBhvr>
                                      <p:to>
                                        <p:strVal val="visible"/>
                                      </p:to>
                                    </p:set>
                                    <p:animEffect transition="in" filter="wipe(left)">
                                      <p:cBhvr>
                                        <p:cTn id="188" dur="500"/>
                                        <p:tgtEl>
                                          <p:spTgt spid="97"/>
                                        </p:tgtEl>
                                      </p:cBhvr>
                                    </p:animEffect>
                                  </p:childTnLst>
                                </p:cTn>
                              </p:par>
                              <p:par>
                                <p:cTn id="189" presetID="22" presetClass="entr" presetSubtype="2" fill="hold" nodeType="withEffect">
                                  <p:stCondLst>
                                    <p:cond delay="250"/>
                                  </p:stCondLst>
                                  <p:childTnLst>
                                    <p:set>
                                      <p:cBhvr>
                                        <p:cTn id="190" dur="1" fill="hold">
                                          <p:stCondLst>
                                            <p:cond delay="0"/>
                                          </p:stCondLst>
                                        </p:cTn>
                                        <p:tgtEl>
                                          <p:spTgt spid="100"/>
                                        </p:tgtEl>
                                        <p:attrNameLst>
                                          <p:attrName>style.visibility</p:attrName>
                                        </p:attrNameLst>
                                      </p:cBhvr>
                                      <p:to>
                                        <p:strVal val="visible"/>
                                      </p:to>
                                    </p:set>
                                    <p:animEffect transition="in" filter="wipe(right)">
                                      <p:cBhvr>
                                        <p:cTn id="191" dur="750"/>
                                        <p:tgtEl>
                                          <p:spTgt spid="100"/>
                                        </p:tgtEl>
                                      </p:cBhvr>
                                    </p:animEffect>
                                  </p:childTnLst>
                                </p:cTn>
                              </p:par>
                              <p:par>
                                <p:cTn id="192" presetID="22" presetClass="entr" presetSubtype="2" fill="hold" grpId="0" nodeType="withEffect">
                                  <p:stCondLst>
                                    <p:cond delay="250"/>
                                  </p:stCondLst>
                                  <p:childTnLst>
                                    <p:set>
                                      <p:cBhvr>
                                        <p:cTn id="193" dur="1" fill="hold">
                                          <p:stCondLst>
                                            <p:cond delay="0"/>
                                          </p:stCondLst>
                                        </p:cTn>
                                        <p:tgtEl>
                                          <p:spTgt spid="99"/>
                                        </p:tgtEl>
                                        <p:attrNameLst>
                                          <p:attrName>style.visibility</p:attrName>
                                        </p:attrNameLst>
                                      </p:cBhvr>
                                      <p:to>
                                        <p:strVal val="visible"/>
                                      </p:to>
                                    </p:set>
                                    <p:animEffect transition="in" filter="wipe(right)">
                                      <p:cBhvr>
                                        <p:cTn id="194" dur="750"/>
                                        <p:tgtEl>
                                          <p:spTgt spid="99"/>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8" fill="hold" grpId="0" nodeType="clickEffect">
                                  <p:stCondLst>
                                    <p:cond delay="0"/>
                                  </p:stCondLst>
                                  <p:childTnLst>
                                    <p:set>
                                      <p:cBhvr>
                                        <p:cTn id="198" dur="1" fill="hold">
                                          <p:stCondLst>
                                            <p:cond delay="0"/>
                                          </p:stCondLst>
                                        </p:cTn>
                                        <p:tgtEl>
                                          <p:spTgt spid="102"/>
                                        </p:tgtEl>
                                        <p:attrNameLst>
                                          <p:attrName>style.visibility</p:attrName>
                                        </p:attrNameLst>
                                      </p:cBhvr>
                                      <p:to>
                                        <p:strVal val="visible"/>
                                      </p:to>
                                    </p:set>
                                    <p:animEffect transition="in" filter="wipe(left)">
                                      <p:cBhvr>
                                        <p:cTn id="199" dur="500"/>
                                        <p:tgtEl>
                                          <p:spTgt spid="102"/>
                                        </p:tgtEl>
                                      </p:cBhvr>
                                    </p:animEffect>
                                  </p:childTnLst>
                                </p:cTn>
                              </p:par>
                              <p:par>
                                <p:cTn id="200" presetID="22" presetClass="entr" presetSubtype="8" fill="hold" nodeType="withEffect">
                                  <p:stCondLst>
                                    <p:cond delay="0"/>
                                  </p:stCondLst>
                                  <p:childTnLst>
                                    <p:set>
                                      <p:cBhvr>
                                        <p:cTn id="201" dur="1" fill="hold">
                                          <p:stCondLst>
                                            <p:cond delay="0"/>
                                          </p:stCondLst>
                                        </p:cTn>
                                        <p:tgtEl>
                                          <p:spTgt spid="101"/>
                                        </p:tgtEl>
                                        <p:attrNameLst>
                                          <p:attrName>style.visibility</p:attrName>
                                        </p:attrNameLst>
                                      </p:cBhvr>
                                      <p:to>
                                        <p:strVal val="visible"/>
                                      </p:to>
                                    </p:set>
                                    <p:animEffect transition="in" filter="wipe(left)">
                                      <p:cBhvr>
                                        <p:cTn id="202"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63" grpId="0" animBg="1"/>
      <p:bldP spid="69" grpId="0"/>
      <p:bldP spid="72" grpId="0"/>
      <p:bldP spid="73" grpId="0" animBg="1"/>
      <p:bldP spid="74" grpId="0"/>
      <p:bldP spid="75" grpId="0" animBg="1"/>
      <p:bldP spid="76" grpId="0" animBg="1"/>
      <p:bldP spid="78" grpId="0" animBg="1"/>
      <p:bldP spid="81" grpId="0"/>
      <p:bldP spid="83" grpId="0"/>
      <p:bldP spid="85" grpId="0"/>
      <p:bldP spid="87" grpId="0"/>
      <p:bldP spid="89" grpId="0"/>
      <p:bldP spid="91" grpId="0"/>
      <p:bldP spid="92" grpId="0"/>
      <p:bldP spid="93" grpId="0"/>
      <p:bldP spid="94" grpId="0"/>
      <p:bldP spid="95" grpId="0"/>
      <p:bldP spid="98" grpId="0"/>
      <p:bldP spid="99" grpId="0"/>
      <p:bldP spid="1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877D-B518-F01E-7CD0-2CF730BC87B6}"/>
              </a:ext>
            </a:extLst>
          </p:cNvPr>
          <p:cNvSpPr>
            <a:spLocks noGrp="1"/>
          </p:cNvSpPr>
          <p:nvPr>
            <p:ph type="title"/>
          </p:nvPr>
        </p:nvSpPr>
        <p:spPr>
          <a:xfrm>
            <a:off x="676275" y="222395"/>
            <a:ext cx="11412538" cy="709612"/>
          </a:xfrm>
        </p:spPr>
        <p:txBody>
          <a:bodyPr>
            <a:noAutofit/>
          </a:bodyPr>
          <a:lstStyle/>
          <a:p>
            <a:r>
              <a:rPr lang="en-IN" sz="2800" dirty="0"/>
              <a:t>MT SMS flow to erstwhile VF MSISDN(VIL to VF)</a:t>
            </a:r>
          </a:p>
        </p:txBody>
      </p:sp>
      <p:sp>
        <p:nvSpPr>
          <p:cNvPr id="4" name="Footer Placeholder 3">
            <a:extLst>
              <a:ext uri="{FF2B5EF4-FFF2-40B4-BE49-F238E27FC236}">
                <a16:creationId xmlns:a16="http://schemas.microsoft.com/office/drawing/2014/main" id="{6655AB8D-3940-AA16-C204-6A05FB3D7616}"/>
              </a:ext>
            </a:extLst>
          </p:cNvPr>
          <p:cNvSpPr>
            <a:spLocks noGrp="1"/>
          </p:cNvSpPr>
          <p:nvPr>
            <p:ph type="ftr" sz="quarter" idx="11"/>
          </p:nvPr>
        </p:nvSpPr>
        <p:spPr>
          <a:xfrm>
            <a:off x="676275" y="5861195"/>
            <a:ext cx="4114800" cy="365125"/>
          </a:xfrm>
        </p:spPr>
        <p:txBody>
          <a:bodyPr/>
          <a:lstStyle/>
          <a:p>
            <a:r>
              <a:rPr lang="en-IN"/>
              <a:t>Vodafone Idea Confidential</a:t>
            </a:r>
            <a:endParaRPr lang="en-IN" dirty="0"/>
          </a:p>
        </p:txBody>
      </p:sp>
      <p:sp>
        <p:nvSpPr>
          <p:cNvPr id="5" name="Slide Number Placeholder 4">
            <a:extLst>
              <a:ext uri="{FF2B5EF4-FFF2-40B4-BE49-F238E27FC236}">
                <a16:creationId xmlns:a16="http://schemas.microsoft.com/office/drawing/2014/main" id="{56EC2FDE-47BA-2E11-DDA3-EF1148CFE078}"/>
              </a:ext>
            </a:extLst>
          </p:cNvPr>
          <p:cNvSpPr>
            <a:spLocks noGrp="1"/>
          </p:cNvSpPr>
          <p:nvPr>
            <p:ph type="sldNum" sz="quarter" idx="12"/>
          </p:nvPr>
        </p:nvSpPr>
        <p:spPr>
          <a:xfrm>
            <a:off x="5964238" y="5861195"/>
            <a:ext cx="873125" cy="365125"/>
          </a:xfrm>
        </p:spPr>
        <p:txBody>
          <a:bodyPr/>
          <a:lstStyle/>
          <a:p>
            <a:fld id="{AC1CC88B-8153-4770-B0DF-840C5C37FBC3}" type="slidenum">
              <a:rPr lang="en-IN" smtClean="0"/>
              <a:pPr/>
              <a:t>4</a:t>
            </a:fld>
            <a:endParaRPr lang="en-IN" dirty="0"/>
          </a:p>
        </p:txBody>
      </p:sp>
      <p:sp>
        <p:nvSpPr>
          <p:cNvPr id="78" name="Rectangle 77">
            <a:extLst>
              <a:ext uri="{FF2B5EF4-FFF2-40B4-BE49-F238E27FC236}">
                <a16:creationId xmlns:a16="http://schemas.microsoft.com/office/drawing/2014/main" id="{EB957095-EFE9-28D5-FDD3-0245A47541C1}"/>
              </a:ext>
            </a:extLst>
          </p:cNvPr>
          <p:cNvSpPr/>
          <p:nvPr/>
        </p:nvSpPr>
        <p:spPr>
          <a:xfrm>
            <a:off x="3199249" y="1301077"/>
            <a:ext cx="938459" cy="434542"/>
          </a:xfrm>
          <a:prstGeom prst="rect">
            <a:avLst/>
          </a:prstGeom>
          <a:solidFill>
            <a:sysClr val="window" lastClr="FFFFFF">
              <a:lumMod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VF Regional STP</a:t>
            </a:r>
          </a:p>
        </p:txBody>
      </p:sp>
      <p:sp>
        <p:nvSpPr>
          <p:cNvPr id="79" name="Rectangle 78">
            <a:extLst>
              <a:ext uri="{FF2B5EF4-FFF2-40B4-BE49-F238E27FC236}">
                <a16:creationId xmlns:a16="http://schemas.microsoft.com/office/drawing/2014/main" id="{EE720268-A02F-47E1-64A8-8486030CEE90}"/>
              </a:ext>
            </a:extLst>
          </p:cNvPr>
          <p:cNvSpPr/>
          <p:nvPr/>
        </p:nvSpPr>
        <p:spPr>
          <a:xfrm>
            <a:off x="4702091" y="1295481"/>
            <a:ext cx="834013" cy="434542"/>
          </a:xfrm>
          <a:prstGeom prst="rect">
            <a:avLst/>
          </a:prstGeom>
          <a:solidFill>
            <a:sysClr val="window" lastClr="FFFFFF">
              <a:lumMod val="5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VF Nat STP</a:t>
            </a:r>
          </a:p>
        </p:txBody>
      </p:sp>
      <p:sp>
        <p:nvSpPr>
          <p:cNvPr id="80" name="Rectangle 79">
            <a:extLst>
              <a:ext uri="{FF2B5EF4-FFF2-40B4-BE49-F238E27FC236}">
                <a16:creationId xmlns:a16="http://schemas.microsoft.com/office/drawing/2014/main" id="{A75FEA43-F642-7BA8-6C1E-EEAB4A76EF83}"/>
              </a:ext>
            </a:extLst>
          </p:cNvPr>
          <p:cNvSpPr/>
          <p:nvPr/>
        </p:nvSpPr>
        <p:spPr>
          <a:xfrm>
            <a:off x="6175141" y="1295481"/>
            <a:ext cx="834013" cy="434542"/>
          </a:xfrm>
          <a:prstGeom prst="rect">
            <a:avLst/>
          </a:prstGeom>
          <a:solidFill>
            <a:srgbClr val="1A6B96"/>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P2P platform</a:t>
            </a:r>
          </a:p>
        </p:txBody>
      </p:sp>
      <p:sp>
        <p:nvSpPr>
          <p:cNvPr id="81" name="Rectangle 80">
            <a:extLst>
              <a:ext uri="{FF2B5EF4-FFF2-40B4-BE49-F238E27FC236}">
                <a16:creationId xmlns:a16="http://schemas.microsoft.com/office/drawing/2014/main" id="{53F6ACA8-9C65-DD76-F74D-83C542114F08}"/>
              </a:ext>
            </a:extLst>
          </p:cNvPr>
          <p:cNvSpPr/>
          <p:nvPr/>
        </p:nvSpPr>
        <p:spPr>
          <a:xfrm>
            <a:off x="7648191" y="1295481"/>
            <a:ext cx="834013" cy="434542"/>
          </a:xfrm>
          <a:prstGeom prst="rect">
            <a:avLst/>
          </a:prstGeom>
          <a:solidFill>
            <a:sysClr val="window" lastClr="FFFFFF">
              <a:lumMod val="5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HLR</a:t>
            </a:r>
          </a:p>
        </p:txBody>
      </p:sp>
      <p:sp>
        <p:nvSpPr>
          <p:cNvPr id="82" name="Rectangle 81">
            <a:extLst>
              <a:ext uri="{FF2B5EF4-FFF2-40B4-BE49-F238E27FC236}">
                <a16:creationId xmlns:a16="http://schemas.microsoft.com/office/drawing/2014/main" id="{2A44DC1A-C455-C2E0-F8EA-1D4CF8893C37}"/>
              </a:ext>
            </a:extLst>
          </p:cNvPr>
          <p:cNvSpPr/>
          <p:nvPr/>
        </p:nvSpPr>
        <p:spPr>
          <a:xfrm>
            <a:off x="9121241" y="1295481"/>
            <a:ext cx="834013" cy="434542"/>
          </a:xfrm>
          <a:prstGeom prst="rect">
            <a:avLst/>
          </a:prstGeom>
          <a:solidFill>
            <a:sysClr val="window" lastClr="FFFFFF">
              <a:lumMod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MSC-B</a:t>
            </a:r>
          </a:p>
        </p:txBody>
      </p:sp>
      <p:cxnSp>
        <p:nvCxnSpPr>
          <p:cNvPr id="83" name="Straight Connector 82">
            <a:extLst>
              <a:ext uri="{FF2B5EF4-FFF2-40B4-BE49-F238E27FC236}">
                <a16:creationId xmlns:a16="http://schemas.microsoft.com/office/drawing/2014/main" id="{5243E463-E219-D1E5-ABD6-A047B68077A1}"/>
              </a:ext>
            </a:extLst>
          </p:cNvPr>
          <p:cNvCxnSpPr>
            <a:cxnSpLocks/>
            <a:stCxn id="78" idx="2"/>
          </p:cNvCxnSpPr>
          <p:nvPr/>
        </p:nvCxnSpPr>
        <p:spPr>
          <a:xfrm>
            <a:off x="3668479" y="1735619"/>
            <a:ext cx="50323" cy="3178049"/>
          </a:xfrm>
          <a:prstGeom prst="line">
            <a:avLst/>
          </a:prstGeom>
          <a:noFill/>
          <a:ln w="3175" cap="flat" cmpd="sng" algn="ctr">
            <a:solidFill>
              <a:srgbClr val="ED7D31"/>
            </a:solidFill>
            <a:prstDash val="solid"/>
            <a:miter lim="800000"/>
            <a:headEnd type="none"/>
            <a:tailEnd type="none"/>
          </a:ln>
          <a:effectLst/>
        </p:spPr>
      </p:cxnSp>
      <p:cxnSp>
        <p:nvCxnSpPr>
          <p:cNvPr id="84" name="Straight Connector 83">
            <a:extLst>
              <a:ext uri="{FF2B5EF4-FFF2-40B4-BE49-F238E27FC236}">
                <a16:creationId xmlns:a16="http://schemas.microsoft.com/office/drawing/2014/main" id="{88F89EC0-FFEA-6292-1998-5569CD713E1B}"/>
              </a:ext>
            </a:extLst>
          </p:cNvPr>
          <p:cNvCxnSpPr>
            <a:cxnSpLocks/>
          </p:cNvCxnSpPr>
          <p:nvPr/>
        </p:nvCxnSpPr>
        <p:spPr>
          <a:xfrm flipH="1">
            <a:off x="5117196" y="1730022"/>
            <a:ext cx="1900" cy="3183646"/>
          </a:xfrm>
          <a:prstGeom prst="line">
            <a:avLst/>
          </a:prstGeom>
          <a:noFill/>
          <a:ln w="3175" cap="flat" cmpd="sng" algn="ctr">
            <a:solidFill>
              <a:srgbClr val="ED7D31"/>
            </a:solidFill>
            <a:prstDash val="solid"/>
            <a:miter lim="800000"/>
            <a:headEnd type="none"/>
            <a:tailEnd type="none"/>
          </a:ln>
          <a:effectLst/>
        </p:spPr>
      </p:cxnSp>
      <p:cxnSp>
        <p:nvCxnSpPr>
          <p:cNvPr id="85" name="Straight Connector 84">
            <a:extLst>
              <a:ext uri="{FF2B5EF4-FFF2-40B4-BE49-F238E27FC236}">
                <a16:creationId xmlns:a16="http://schemas.microsoft.com/office/drawing/2014/main" id="{014691BC-4013-DD90-83E5-BF512CF91298}"/>
              </a:ext>
            </a:extLst>
          </p:cNvPr>
          <p:cNvCxnSpPr>
            <a:cxnSpLocks/>
          </p:cNvCxnSpPr>
          <p:nvPr/>
        </p:nvCxnSpPr>
        <p:spPr>
          <a:xfrm>
            <a:off x="6621938" y="1726084"/>
            <a:ext cx="25029" cy="3187584"/>
          </a:xfrm>
          <a:prstGeom prst="line">
            <a:avLst/>
          </a:prstGeom>
          <a:noFill/>
          <a:ln w="3175" cap="flat" cmpd="sng" algn="ctr">
            <a:solidFill>
              <a:srgbClr val="ED7D31"/>
            </a:solidFill>
            <a:prstDash val="solid"/>
            <a:miter lim="800000"/>
            <a:headEnd type="none"/>
            <a:tailEnd type="none"/>
          </a:ln>
          <a:effectLst/>
        </p:spPr>
      </p:cxnSp>
      <p:cxnSp>
        <p:nvCxnSpPr>
          <p:cNvPr id="86" name="Straight Connector 85">
            <a:extLst>
              <a:ext uri="{FF2B5EF4-FFF2-40B4-BE49-F238E27FC236}">
                <a16:creationId xmlns:a16="http://schemas.microsoft.com/office/drawing/2014/main" id="{A4AD9562-CA5E-A149-498E-46E568E61381}"/>
              </a:ext>
            </a:extLst>
          </p:cNvPr>
          <p:cNvCxnSpPr>
            <a:cxnSpLocks/>
          </p:cNvCxnSpPr>
          <p:nvPr/>
        </p:nvCxnSpPr>
        <p:spPr>
          <a:xfrm flipH="1">
            <a:off x="8089965" y="1726084"/>
            <a:ext cx="2" cy="3187584"/>
          </a:xfrm>
          <a:prstGeom prst="line">
            <a:avLst/>
          </a:prstGeom>
          <a:noFill/>
          <a:ln w="3175" cap="flat" cmpd="sng" algn="ctr">
            <a:solidFill>
              <a:srgbClr val="ED7D31"/>
            </a:solidFill>
            <a:prstDash val="solid"/>
            <a:miter lim="800000"/>
            <a:headEnd type="none"/>
            <a:tailEnd type="none"/>
          </a:ln>
          <a:effectLst/>
        </p:spPr>
      </p:cxnSp>
      <p:cxnSp>
        <p:nvCxnSpPr>
          <p:cNvPr id="87" name="Straight Connector 86">
            <a:extLst>
              <a:ext uri="{FF2B5EF4-FFF2-40B4-BE49-F238E27FC236}">
                <a16:creationId xmlns:a16="http://schemas.microsoft.com/office/drawing/2014/main" id="{FE9B8DFC-373A-E40E-2480-6AC334B872AF}"/>
              </a:ext>
            </a:extLst>
          </p:cNvPr>
          <p:cNvCxnSpPr>
            <a:cxnSpLocks/>
          </p:cNvCxnSpPr>
          <p:nvPr/>
        </p:nvCxnSpPr>
        <p:spPr>
          <a:xfrm>
            <a:off x="9557990" y="1735618"/>
            <a:ext cx="0" cy="3178050"/>
          </a:xfrm>
          <a:prstGeom prst="line">
            <a:avLst/>
          </a:prstGeom>
          <a:noFill/>
          <a:ln w="3175" cap="flat" cmpd="sng" algn="ctr">
            <a:solidFill>
              <a:srgbClr val="ED7D31"/>
            </a:solidFill>
            <a:prstDash val="solid"/>
            <a:miter lim="800000"/>
            <a:headEnd type="none"/>
            <a:tailEnd type="none"/>
          </a:ln>
          <a:effectLst/>
        </p:spPr>
      </p:cxnSp>
      <p:cxnSp>
        <p:nvCxnSpPr>
          <p:cNvPr id="88" name="Straight Arrow Connector 87">
            <a:extLst>
              <a:ext uri="{FF2B5EF4-FFF2-40B4-BE49-F238E27FC236}">
                <a16:creationId xmlns:a16="http://schemas.microsoft.com/office/drawing/2014/main" id="{05B933B4-74D1-660F-A4C8-5B0AF1929864}"/>
              </a:ext>
            </a:extLst>
          </p:cNvPr>
          <p:cNvCxnSpPr>
            <a:cxnSpLocks/>
          </p:cNvCxnSpPr>
          <p:nvPr/>
        </p:nvCxnSpPr>
        <p:spPr>
          <a:xfrm>
            <a:off x="3718800" y="2189765"/>
            <a:ext cx="1398396" cy="0"/>
          </a:xfrm>
          <a:prstGeom prst="straightConnector1">
            <a:avLst/>
          </a:prstGeom>
          <a:noFill/>
          <a:ln w="3175" cap="flat" cmpd="sng" algn="ctr">
            <a:solidFill>
              <a:srgbClr val="ED7D31"/>
            </a:solidFill>
            <a:prstDash val="solid"/>
            <a:miter lim="800000"/>
            <a:headEnd type="none"/>
            <a:tailEnd type="triangle"/>
          </a:ln>
          <a:effectLst/>
        </p:spPr>
      </p:cxnSp>
      <p:cxnSp>
        <p:nvCxnSpPr>
          <p:cNvPr id="89" name="Straight Arrow Connector 88">
            <a:extLst>
              <a:ext uri="{FF2B5EF4-FFF2-40B4-BE49-F238E27FC236}">
                <a16:creationId xmlns:a16="http://schemas.microsoft.com/office/drawing/2014/main" id="{F2A0A624-26AA-730B-6702-A56557B44363}"/>
              </a:ext>
            </a:extLst>
          </p:cNvPr>
          <p:cNvCxnSpPr>
            <a:cxnSpLocks/>
          </p:cNvCxnSpPr>
          <p:nvPr/>
        </p:nvCxnSpPr>
        <p:spPr>
          <a:xfrm>
            <a:off x="5119097" y="2276556"/>
            <a:ext cx="1502842" cy="0"/>
          </a:xfrm>
          <a:prstGeom prst="straightConnector1">
            <a:avLst/>
          </a:prstGeom>
          <a:noFill/>
          <a:ln w="3175" cap="flat" cmpd="sng" algn="ctr">
            <a:solidFill>
              <a:srgbClr val="ED7D31"/>
            </a:solidFill>
            <a:prstDash val="solid"/>
            <a:miter lim="800000"/>
            <a:headEnd type="none"/>
            <a:tailEnd type="triangle"/>
          </a:ln>
          <a:effectLst/>
        </p:spPr>
      </p:cxnSp>
      <p:sp>
        <p:nvSpPr>
          <p:cNvPr id="90" name="TextBox 89">
            <a:extLst>
              <a:ext uri="{FF2B5EF4-FFF2-40B4-BE49-F238E27FC236}">
                <a16:creationId xmlns:a16="http://schemas.microsoft.com/office/drawing/2014/main" id="{C1EC68D6-4C2E-FC36-00E2-D7A7187F6603}"/>
              </a:ext>
            </a:extLst>
          </p:cNvPr>
          <p:cNvSpPr txBox="1"/>
          <p:nvPr/>
        </p:nvSpPr>
        <p:spPr>
          <a:xfrm>
            <a:off x="3865450" y="1999126"/>
            <a:ext cx="1004931"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SRI_SM(TT=6)</a:t>
            </a:r>
          </a:p>
        </p:txBody>
      </p:sp>
      <p:sp>
        <p:nvSpPr>
          <p:cNvPr id="91" name="TextBox 90">
            <a:extLst>
              <a:ext uri="{FF2B5EF4-FFF2-40B4-BE49-F238E27FC236}">
                <a16:creationId xmlns:a16="http://schemas.microsoft.com/office/drawing/2014/main" id="{12FC9D70-2DFB-205B-83FA-A318DF94A2A1}"/>
              </a:ext>
            </a:extLst>
          </p:cNvPr>
          <p:cNvSpPr txBox="1"/>
          <p:nvPr/>
        </p:nvSpPr>
        <p:spPr>
          <a:xfrm>
            <a:off x="5129854" y="2096865"/>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SRI_SM(TT=0), Called GT=B MSISDN</a:t>
            </a:r>
          </a:p>
          <a:p>
            <a:pPr algn="ctr"/>
            <a:r>
              <a:rPr lang="en-US" sz="800" dirty="0">
                <a:solidFill>
                  <a:prstClr val="black"/>
                </a:solidFill>
                <a:latin typeface="Calibri"/>
              </a:rPr>
              <a:t>Calling GT =SMSC GT</a:t>
            </a:r>
          </a:p>
        </p:txBody>
      </p:sp>
      <p:cxnSp>
        <p:nvCxnSpPr>
          <p:cNvPr id="92" name="Straight Arrow Connector 91">
            <a:extLst>
              <a:ext uri="{FF2B5EF4-FFF2-40B4-BE49-F238E27FC236}">
                <a16:creationId xmlns:a16="http://schemas.microsoft.com/office/drawing/2014/main" id="{5EAC108F-D87B-2B49-6065-24837A7F64E1}"/>
              </a:ext>
            </a:extLst>
          </p:cNvPr>
          <p:cNvCxnSpPr>
            <a:cxnSpLocks/>
          </p:cNvCxnSpPr>
          <p:nvPr/>
        </p:nvCxnSpPr>
        <p:spPr>
          <a:xfrm>
            <a:off x="1479195" y="1921765"/>
            <a:ext cx="822789" cy="0"/>
          </a:xfrm>
          <a:prstGeom prst="straightConnector1">
            <a:avLst/>
          </a:prstGeom>
          <a:noFill/>
          <a:ln w="3175" cap="flat" cmpd="sng" algn="ctr">
            <a:solidFill>
              <a:srgbClr val="ED7D31"/>
            </a:solidFill>
            <a:prstDash val="solid"/>
            <a:miter lim="800000"/>
            <a:headEnd type="none"/>
            <a:tailEnd type="triangle"/>
          </a:ln>
          <a:effectLst/>
        </p:spPr>
      </p:cxnSp>
      <p:sp>
        <p:nvSpPr>
          <p:cNvPr id="93" name="TextBox 92">
            <a:extLst>
              <a:ext uri="{FF2B5EF4-FFF2-40B4-BE49-F238E27FC236}">
                <a16:creationId xmlns:a16="http://schemas.microsoft.com/office/drawing/2014/main" id="{362A0B78-EC4D-01A6-657C-8AD1566B4A34}"/>
              </a:ext>
            </a:extLst>
          </p:cNvPr>
          <p:cNvSpPr txBox="1"/>
          <p:nvPr/>
        </p:nvSpPr>
        <p:spPr>
          <a:xfrm>
            <a:off x="1487446" y="1795027"/>
            <a:ext cx="516295" cy="292110"/>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Message </a:t>
            </a:r>
          </a:p>
          <a:p>
            <a:pPr algn="ctr"/>
            <a:r>
              <a:rPr lang="en-US" sz="800" dirty="0">
                <a:solidFill>
                  <a:prstClr val="black"/>
                </a:solidFill>
                <a:latin typeface="Calibri"/>
              </a:rPr>
              <a:t>Submitted </a:t>
            </a:r>
          </a:p>
          <a:p>
            <a:pPr algn="ctr"/>
            <a:endParaRPr lang="en-US" sz="800" dirty="0">
              <a:solidFill>
                <a:prstClr val="black"/>
              </a:solidFill>
              <a:latin typeface="Calibri"/>
            </a:endParaRPr>
          </a:p>
        </p:txBody>
      </p:sp>
      <p:cxnSp>
        <p:nvCxnSpPr>
          <p:cNvPr id="94" name="Straight Arrow Connector 93">
            <a:extLst>
              <a:ext uri="{FF2B5EF4-FFF2-40B4-BE49-F238E27FC236}">
                <a16:creationId xmlns:a16="http://schemas.microsoft.com/office/drawing/2014/main" id="{C009E0B5-055A-8B54-D629-A0EC7FD549E2}"/>
              </a:ext>
            </a:extLst>
          </p:cNvPr>
          <p:cNvCxnSpPr>
            <a:cxnSpLocks/>
          </p:cNvCxnSpPr>
          <p:nvPr/>
        </p:nvCxnSpPr>
        <p:spPr>
          <a:xfrm>
            <a:off x="5119097" y="2509778"/>
            <a:ext cx="1502842"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95" name="Straight Arrow Connector 94">
            <a:extLst>
              <a:ext uri="{FF2B5EF4-FFF2-40B4-BE49-F238E27FC236}">
                <a16:creationId xmlns:a16="http://schemas.microsoft.com/office/drawing/2014/main" id="{C47D9CD3-73BE-68C6-4229-A4319F9EDEF4}"/>
              </a:ext>
            </a:extLst>
          </p:cNvPr>
          <p:cNvCxnSpPr>
            <a:cxnSpLocks/>
          </p:cNvCxnSpPr>
          <p:nvPr/>
        </p:nvCxnSpPr>
        <p:spPr>
          <a:xfrm>
            <a:off x="5142225" y="2698093"/>
            <a:ext cx="2928284" cy="0"/>
          </a:xfrm>
          <a:prstGeom prst="straightConnector1">
            <a:avLst/>
          </a:prstGeom>
          <a:noFill/>
          <a:ln w="3175" cap="flat" cmpd="sng" algn="ctr">
            <a:solidFill>
              <a:srgbClr val="ED7D31"/>
            </a:solidFill>
            <a:prstDash val="solid"/>
            <a:miter lim="800000"/>
            <a:headEnd type="none"/>
            <a:tailEnd type="triangle"/>
          </a:ln>
          <a:effectLst/>
        </p:spPr>
      </p:cxnSp>
      <p:cxnSp>
        <p:nvCxnSpPr>
          <p:cNvPr id="96" name="Straight Arrow Connector 95">
            <a:extLst>
              <a:ext uri="{FF2B5EF4-FFF2-40B4-BE49-F238E27FC236}">
                <a16:creationId xmlns:a16="http://schemas.microsoft.com/office/drawing/2014/main" id="{425C0ECA-B341-E007-A41F-F1B5BAC2A10A}"/>
              </a:ext>
            </a:extLst>
          </p:cNvPr>
          <p:cNvCxnSpPr>
            <a:cxnSpLocks/>
          </p:cNvCxnSpPr>
          <p:nvPr/>
        </p:nvCxnSpPr>
        <p:spPr>
          <a:xfrm>
            <a:off x="5119097" y="2876294"/>
            <a:ext cx="2970868" cy="0"/>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97" name="TextBox 96">
            <a:extLst>
              <a:ext uri="{FF2B5EF4-FFF2-40B4-BE49-F238E27FC236}">
                <a16:creationId xmlns:a16="http://schemas.microsoft.com/office/drawing/2014/main" id="{DA9FEAB1-BF08-7CCA-9868-2A112575D3FE}"/>
              </a:ext>
            </a:extLst>
          </p:cNvPr>
          <p:cNvSpPr txBox="1"/>
          <p:nvPr/>
        </p:nvSpPr>
        <p:spPr>
          <a:xfrm>
            <a:off x="8297154" y="2380951"/>
            <a:ext cx="1658100" cy="528918"/>
          </a:xfrm>
          <a:prstGeom prst="rect">
            <a:avLst/>
          </a:prstGeom>
        </p:spPr>
        <p:txBody>
          <a:bodyPr vert="horz" wrap="none" lIns="0" tIns="45720" rIns="91440" bIns="45720" rtlCol="0" anchor="t">
            <a:noAutofit/>
          </a:bodyPr>
          <a:lstStyle/>
          <a:p>
            <a:pPr marL="285750" indent="-285750"/>
            <a:r>
              <a:rPr lang="en-US" sz="800" dirty="0">
                <a:solidFill>
                  <a:prstClr val="black"/>
                </a:solidFill>
                <a:latin typeface="Calibri"/>
              </a:rPr>
              <a:t>P2P Stores IMSI  &amp; </a:t>
            </a:r>
          </a:p>
          <a:p>
            <a:pPr marL="285750" indent="-285750"/>
            <a:r>
              <a:rPr lang="en-US" sz="800" dirty="0" err="1">
                <a:solidFill>
                  <a:srgbClr val="FF0000"/>
                </a:solidFill>
                <a:latin typeface="Calibri"/>
              </a:rPr>
              <a:t>locationInfoWithLMSI</a:t>
            </a:r>
            <a:r>
              <a:rPr lang="en-US" sz="800" dirty="0">
                <a:solidFill>
                  <a:srgbClr val="FF0000"/>
                </a:solidFill>
                <a:latin typeface="Calibri"/>
              </a:rPr>
              <a:t> (VLR)</a:t>
            </a:r>
            <a:r>
              <a:rPr lang="en-US" sz="800" dirty="0">
                <a:solidFill>
                  <a:prstClr val="black"/>
                </a:solidFill>
                <a:latin typeface="Calibri"/>
              </a:rPr>
              <a:t> </a:t>
            </a:r>
          </a:p>
          <a:p>
            <a:r>
              <a:rPr lang="en-US" sz="800" dirty="0">
                <a:solidFill>
                  <a:prstClr val="black"/>
                </a:solidFill>
                <a:latin typeface="Calibri"/>
              </a:rPr>
              <a:t>received in SRI SM Response</a:t>
            </a:r>
          </a:p>
        </p:txBody>
      </p:sp>
      <p:sp>
        <p:nvSpPr>
          <p:cNvPr id="98" name="Freeform: Shape 97">
            <a:extLst>
              <a:ext uri="{FF2B5EF4-FFF2-40B4-BE49-F238E27FC236}">
                <a16:creationId xmlns:a16="http://schemas.microsoft.com/office/drawing/2014/main" id="{EB5FCDF8-72D1-F60B-7EEF-0B1713DCAD81}"/>
              </a:ext>
            </a:extLst>
          </p:cNvPr>
          <p:cNvSpPr/>
          <p:nvPr/>
        </p:nvSpPr>
        <p:spPr>
          <a:xfrm>
            <a:off x="6664082" y="2794077"/>
            <a:ext cx="1702133" cy="326892"/>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FF0000"/>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cxnSp>
        <p:nvCxnSpPr>
          <p:cNvPr id="99" name="Straight Arrow Connector 98">
            <a:extLst>
              <a:ext uri="{FF2B5EF4-FFF2-40B4-BE49-F238E27FC236}">
                <a16:creationId xmlns:a16="http://schemas.microsoft.com/office/drawing/2014/main" id="{D607F0B4-5AC4-E215-A2A9-C040F1E1434A}"/>
              </a:ext>
            </a:extLst>
          </p:cNvPr>
          <p:cNvCxnSpPr>
            <a:cxnSpLocks/>
          </p:cNvCxnSpPr>
          <p:nvPr/>
        </p:nvCxnSpPr>
        <p:spPr>
          <a:xfrm>
            <a:off x="5132497" y="3084271"/>
            <a:ext cx="1502842" cy="0"/>
          </a:xfrm>
          <a:prstGeom prst="straightConnector1">
            <a:avLst/>
          </a:prstGeom>
          <a:noFill/>
          <a:ln w="3175" cap="flat" cmpd="sng" algn="ctr">
            <a:solidFill>
              <a:srgbClr val="ED7D31"/>
            </a:solidFill>
            <a:prstDash val="solid"/>
            <a:miter lim="800000"/>
            <a:headEnd type="none"/>
            <a:tailEnd type="triangle"/>
          </a:ln>
          <a:effectLst/>
        </p:spPr>
      </p:cxnSp>
      <p:cxnSp>
        <p:nvCxnSpPr>
          <p:cNvPr id="100" name="Straight Arrow Connector 99">
            <a:extLst>
              <a:ext uri="{FF2B5EF4-FFF2-40B4-BE49-F238E27FC236}">
                <a16:creationId xmlns:a16="http://schemas.microsoft.com/office/drawing/2014/main" id="{48600ADF-C8ED-A142-9763-DA79AB63A5CA}"/>
              </a:ext>
            </a:extLst>
          </p:cNvPr>
          <p:cNvCxnSpPr>
            <a:cxnSpLocks/>
          </p:cNvCxnSpPr>
          <p:nvPr/>
        </p:nvCxnSpPr>
        <p:spPr>
          <a:xfrm>
            <a:off x="5119097" y="3374571"/>
            <a:ext cx="1502842"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101" name="Straight Arrow Connector 100">
            <a:extLst>
              <a:ext uri="{FF2B5EF4-FFF2-40B4-BE49-F238E27FC236}">
                <a16:creationId xmlns:a16="http://schemas.microsoft.com/office/drawing/2014/main" id="{00A889BC-FBD8-015F-C0CA-AC704CDB9695}"/>
              </a:ext>
            </a:extLst>
          </p:cNvPr>
          <p:cNvCxnSpPr>
            <a:cxnSpLocks/>
          </p:cNvCxnSpPr>
          <p:nvPr/>
        </p:nvCxnSpPr>
        <p:spPr>
          <a:xfrm flipV="1">
            <a:off x="3718800" y="3498609"/>
            <a:ext cx="1400296"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102" name="TextBox 101">
            <a:extLst>
              <a:ext uri="{FF2B5EF4-FFF2-40B4-BE49-F238E27FC236}">
                <a16:creationId xmlns:a16="http://schemas.microsoft.com/office/drawing/2014/main" id="{36DC05EA-48E8-5BD4-B590-E49F4E00766A}"/>
              </a:ext>
            </a:extLst>
          </p:cNvPr>
          <p:cNvSpPr txBox="1"/>
          <p:nvPr/>
        </p:nvSpPr>
        <p:spPr>
          <a:xfrm>
            <a:off x="3913216" y="3296495"/>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 SM Response</a:t>
            </a:r>
          </a:p>
        </p:txBody>
      </p:sp>
      <p:cxnSp>
        <p:nvCxnSpPr>
          <p:cNvPr id="103" name="Straight Arrow Connector 102">
            <a:extLst>
              <a:ext uri="{FF2B5EF4-FFF2-40B4-BE49-F238E27FC236}">
                <a16:creationId xmlns:a16="http://schemas.microsoft.com/office/drawing/2014/main" id="{69887D73-E4FD-F3E7-7B30-3302CB1E5361}"/>
              </a:ext>
            </a:extLst>
          </p:cNvPr>
          <p:cNvCxnSpPr>
            <a:cxnSpLocks/>
          </p:cNvCxnSpPr>
          <p:nvPr/>
        </p:nvCxnSpPr>
        <p:spPr>
          <a:xfrm>
            <a:off x="3720701" y="3869353"/>
            <a:ext cx="1401934" cy="0"/>
          </a:xfrm>
          <a:prstGeom prst="straightConnector1">
            <a:avLst/>
          </a:prstGeom>
          <a:noFill/>
          <a:ln w="3175" cap="flat" cmpd="sng" algn="ctr">
            <a:solidFill>
              <a:srgbClr val="ED7D31"/>
            </a:solidFill>
            <a:prstDash val="solid"/>
            <a:miter lim="800000"/>
            <a:headEnd type="none"/>
            <a:tailEnd type="triangle"/>
          </a:ln>
          <a:effectLst/>
        </p:spPr>
      </p:cxnSp>
      <p:sp>
        <p:nvSpPr>
          <p:cNvPr id="104" name="Freeform: Shape 103">
            <a:extLst>
              <a:ext uri="{FF2B5EF4-FFF2-40B4-BE49-F238E27FC236}">
                <a16:creationId xmlns:a16="http://schemas.microsoft.com/office/drawing/2014/main" id="{9DA05A7E-8C98-9A49-53A2-35FC0214D90D}"/>
              </a:ext>
            </a:extLst>
          </p:cNvPr>
          <p:cNvSpPr/>
          <p:nvPr/>
        </p:nvSpPr>
        <p:spPr>
          <a:xfrm>
            <a:off x="6632472" y="3871865"/>
            <a:ext cx="379066" cy="110015"/>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5B9BD5"/>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39EED23B-FCD9-C637-FDF6-9696D5661BD1}"/>
              </a:ext>
            </a:extLst>
          </p:cNvPr>
          <p:cNvSpPr txBox="1"/>
          <p:nvPr/>
        </p:nvSpPr>
        <p:spPr>
          <a:xfrm>
            <a:off x="6978366" y="3743263"/>
            <a:ext cx="1000844" cy="310034"/>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Check Number:</a:t>
            </a:r>
          </a:p>
          <a:p>
            <a:pPr algn="ctr"/>
            <a:r>
              <a:rPr lang="en-US" sz="800" dirty="0">
                <a:solidFill>
                  <a:prstClr val="black"/>
                </a:solidFill>
                <a:latin typeface="Calibri"/>
              </a:rPr>
              <a:t>Allow or Reject</a:t>
            </a:r>
          </a:p>
        </p:txBody>
      </p:sp>
      <p:sp>
        <p:nvSpPr>
          <p:cNvPr id="106" name="Oval 105">
            <a:extLst>
              <a:ext uri="{FF2B5EF4-FFF2-40B4-BE49-F238E27FC236}">
                <a16:creationId xmlns:a16="http://schemas.microsoft.com/office/drawing/2014/main" id="{D5057E0C-EC82-4125-0C38-EBA4215A9D8B}"/>
              </a:ext>
            </a:extLst>
          </p:cNvPr>
          <p:cNvSpPr/>
          <p:nvPr/>
        </p:nvSpPr>
        <p:spPr>
          <a:xfrm>
            <a:off x="6668517" y="4490069"/>
            <a:ext cx="667686" cy="165649"/>
          </a:xfrm>
          <a:prstGeom prst="ellipse">
            <a:avLst/>
          </a:prstGeom>
          <a:noFill/>
          <a:ln w="63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a:ea typeface="+mn-ea"/>
                <a:cs typeface="+mn-cs"/>
              </a:rPr>
              <a:t>Allow</a:t>
            </a:r>
          </a:p>
        </p:txBody>
      </p:sp>
      <p:sp>
        <p:nvSpPr>
          <p:cNvPr id="107" name="Oval 106">
            <a:extLst>
              <a:ext uri="{FF2B5EF4-FFF2-40B4-BE49-F238E27FC236}">
                <a16:creationId xmlns:a16="http://schemas.microsoft.com/office/drawing/2014/main" id="{FE3CB3C7-9FF3-3269-98A2-F23EC01CF158}"/>
              </a:ext>
            </a:extLst>
          </p:cNvPr>
          <p:cNvSpPr/>
          <p:nvPr/>
        </p:nvSpPr>
        <p:spPr>
          <a:xfrm>
            <a:off x="6641282" y="4150383"/>
            <a:ext cx="667753" cy="189039"/>
          </a:xfrm>
          <a:prstGeom prst="ellipse">
            <a:avLst/>
          </a:prstGeom>
          <a:noFill/>
          <a:ln w="63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a:ea typeface="+mn-ea"/>
                <a:cs typeface="+mn-cs"/>
              </a:rPr>
              <a:t>Reject</a:t>
            </a:r>
          </a:p>
        </p:txBody>
      </p:sp>
      <p:cxnSp>
        <p:nvCxnSpPr>
          <p:cNvPr id="108" name="Straight Arrow Connector 107">
            <a:extLst>
              <a:ext uri="{FF2B5EF4-FFF2-40B4-BE49-F238E27FC236}">
                <a16:creationId xmlns:a16="http://schemas.microsoft.com/office/drawing/2014/main" id="{F409A079-CFF0-0F6C-18F2-87AAC9DF4355}"/>
              </a:ext>
            </a:extLst>
          </p:cNvPr>
          <p:cNvCxnSpPr>
            <a:cxnSpLocks/>
          </p:cNvCxnSpPr>
          <p:nvPr/>
        </p:nvCxnSpPr>
        <p:spPr>
          <a:xfrm>
            <a:off x="5117196" y="4248988"/>
            <a:ext cx="1527871" cy="0"/>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109" name="TextBox 108">
            <a:extLst>
              <a:ext uri="{FF2B5EF4-FFF2-40B4-BE49-F238E27FC236}">
                <a16:creationId xmlns:a16="http://schemas.microsoft.com/office/drawing/2014/main" id="{DB9FC61E-B514-AE83-F79D-0F24880AD93F}"/>
              </a:ext>
            </a:extLst>
          </p:cNvPr>
          <p:cNvSpPr txBox="1"/>
          <p:nvPr/>
        </p:nvSpPr>
        <p:spPr>
          <a:xfrm>
            <a:off x="3940800" y="4199541"/>
            <a:ext cx="1106552" cy="205353"/>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Invalid MT_FSM (error)</a:t>
            </a:r>
          </a:p>
        </p:txBody>
      </p:sp>
      <p:cxnSp>
        <p:nvCxnSpPr>
          <p:cNvPr id="110" name="Straight Arrow Connector 109">
            <a:extLst>
              <a:ext uri="{FF2B5EF4-FFF2-40B4-BE49-F238E27FC236}">
                <a16:creationId xmlns:a16="http://schemas.microsoft.com/office/drawing/2014/main" id="{99C3B021-5939-B31B-C742-2B539CC06F6D}"/>
              </a:ext>
            </a:extLst>
          </p:cNvPr>
          <p:cNvCxnSpPr>
            <a:cxnSpLocks/>
          </p:cNvCxnSpPr>
          <p:nvPr/>
        </p:nvCxnSpPr>
        <p:spPr>
          <a:xfrm flipV="1">
            <a:off x="5122635" y="4804085"/>
            <a:ext cx="4415612" cy="1"/>
          </a:xfrm>
          <a:prstGeom prst="straightConnector1">
            <a:avLst/>
          </a:prstGeom>
          <a:noFill/>
          <a:ln w="3175" cap="flat" cmpd="sng" algn="ctr">
            <a:solidFill>
              <a:srgbClr val="ED7D31"/>
            </a:solidFill>
            <a:prstDash val="solid"/>
            <a:miter lim="800000"/>
            <a:headEnd type="none" w="med" len="med"/>
            <a:tailEnd type="triangle" w="med" len="med"/>
          </a:ln>
          <a:effectLst/>
        </p:spPr>
      </p:cxnSp>
      <p:sp>
        <p:nvSpPr>
          <p:cNvPr id="111" name="TextBox 110">
            <a:extLst>
              <a:ext uri="{FF2B5EF4-FFF2-40B4-BE49-F238E27FC236}">
                <a16:creationId xmlns:a16="http://schemas.microsoft.com/office/drawing/2014/main" id="{D8A8D31F-2472-BCE3-E68C-19DC4CC62315}"/>
              </a:ext>
            </a:extLst>
          </p:cNvPr>
          <p:cNvSpPr txBox="1"/>
          <p:nvPr/>
        </p:nvSpPr>
        <p:spPr>
          <a:xfrm>
            <a:off x="6692676" y="4626577"/>
            <a:ext cx="2048705" cy="189040"/>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Relay MT_FSM based on MSC Address received in SRI Resp</a:t>
            </a:r>
          </a:p>
        </p:txBody>
      </p:sp>
      <p:cxnSp>
        <p:nvCxnSpPr>
          <p:cNvPr id="112" name="Straight Arrow Connector 111">
            <a:extLst>
              <a:ext uri="{FF2B5EF4-FFF2-40B4-BE49-F238E27FC236}">
                <a16:creationId xmlns:a16="http://schemas.microsoft.com/office/drawing/2014/main" id="{761274DE-CECC-0240-F81B-F34811B96C3A}"/>
              </a:ext>
            </a:extLst>
          </p:cNvPr>
          <p:cNvCxnSpPr>
            <a:cxnSpLocks/>
          </p:cNvCxnSpPr>
          <p:nvPr/>
        </p:nvCxnSpPr>
        <p:spPr>
          <a:xfrm>
            <a:off x="5122635" y="4574441"/>
            <a:ext cx="1502842"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113" name="Straight Arrow Connector 112">
            <a:extLst>
              <a:ext uri="{FF2B5EF4-FFF2-40B4-BE49-F238E27FC236}">
                <a16:creationId xmlns:a16="http://schemas.microsoft.com/office/drawing/2014/main" id="{A5C113E4-FE1E-8C0C-8672-13299FB7D562}"/>
              </a:ext>
            </a:extLst>
          </p:cNvPr>
          <p:cNvCxnSpPr>
            <a:cxnSpLocks/>
          </p:cNvCxnSpPr>
          <p:nvPr/>
        </p:nvCxnSpPr>
        <p:spPr>
          <a:xfrm flipV="1">
            <a:off x="3711705" y="4424980"/>
            <a:ext cx="1400296"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114" name="TextBox 113">
            <a:extLst>
              <a:ext uri="{FF2B5EF4-FFF2-40B4-BE49-F238E27FC236}">
                <a16:creationId xmlns:a16="http://schemas.microsoft.com/office/drawing/2014/main" id="{BA7844DA-F5C9-F335-2676-336CF21CFE43}"/>
              </a:ext>
            </a:extLst>
          </p:cNvPr>
          <p:cNvSpPr txBox="1"/>
          <p:nvPr/>
        </p:nvSpPr>
        <p:spPr>
          <a:xfrm>
            <a:off x="3841601" y="3670948"/>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MT_FSM</a:t>
            </a:r>
          </a:p>
        </p:txBody>
      </p:sp>
      <p:cxnSp>
        <p:nvCxnSpPr>
          <p:cNvPr id="115" name="Straight Arrow Connector 114">
            <a:extLst>
              <a:ext uri="{FF2B5EF4-FFF2-40B4-BE49-F238E27FC236}">
                <a16:creationId xmlns:a16="http://schemas.microsoft.com/office/drawing/2014/main" id="{55C4CA34-E35B-1C53-D81A-DE5DFE0F8697}"/>
              </a:ext>
            </a:extLst>
          </p:cNvPr>
          <p:cNvCxnSpPr>
            <a:cxnSpLocks/>
          </p:cNvCxnSpPr>
          <p:nvPr/>
        </p:nvCxnSpPr>
        <p:spPr>
          <a:xfrm>
            <a:off x="5127807" y="4004225"/>
            <a:ext cx="1502842" cy="0"/>
          </a:xfrm>
          <a:prstGeom prst="straightConnector1">
            <a:avLst/>
          </a:prstGeom>
          <a:noFill/>
          <a:ln w="3175" cap="flat" cmpd="sng" algn="ctr">
            <a:solidFill>
              <a:srgbClr val="ED7D31"/>
            </a:solidFill>
            <a:prstDash val="solid"/>
            <a:miter lim="800000"/>
            <a:headEnd type="none"/>
            <a:tailEnd type="triangle"/>
          </a:ln>
          <a:effectLst/>
        </p:spPr>
      </p:cxnSp>
      <p:sp>
        <p:nvSpPr>
          <p:cNvPr id="116" name="TextBox 115">
            <a:extLst>
              <a:ext uri="{FF2B5EF4-FFF2-40B4-BE49-F238E27FC236}">
                <a16:creationId xmlns:a16="http://schemas.microsoft.com/office/drawing/2014/main" id="{325B7C32-C6B6-4117-D0E7-3022C9173E6F}"/>
              </a:ext>
            </a:extLst>
          </p:cNvPr>
          <p:cNvSpPr txBox="1"/>
          <p:nvPr/>
        </p:nvSpPr>
        <p:spPr>
          <a:xfrm>
            <a:off x="5368738" y="3995430"/>
            <a:ext cx="1106552" cy="205353"/>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Invalid MT_FSM (error)TT=0</a:t>
            </a:r>
          </a:p>
        </p:txBody>
      </p:sp>
      <p:sp>
        <p:nvSpPr>
          <p:cNvPr id="117" name="Rectangle 116">
            <a:extLst>
              <a:ext uri="{FF2B5EF4-FFF2-40B4-BE49-F238E27FC236}">
                <a16:creationId xmlns:a16="http://schemas.microsoft.com/office/drawing/2014/main" id="{8A1EF41A-06D3-A187-24B4-0D053B5255C8}"/>
              </a:ext>
            </a:extLst>
          </p:cNvPr>
          <p:cNvSpPr/>
          <p:nvPr/>
        </p:nvSpPr>
        <p:spPr>
          <a:xfrm>
            <a:off x="1861998" y="1297157"/>
            <a:ext cx="834013" cy="434542"/>
          </a:xfrm>
          <a:prstGeom prst="rect">
            <a:avLst/>
          </a:prstGeom>
          <a:solidFill>
            <a:sysClr val="window" lastClr="FFFFFF">
              <a:lumMod val="5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VF SMSC</a:t>
            </a:r>
          </a:p>
        </p:txBody>
      </p:sp>
      <p:cxnSp>
        <p:nvCxnSpPr>
          <p:cNvPr id="118" name="Straight Connector 117">
            <a:extLst>
              <a:ext uri="{FF2B5EF4-FFF2-40B4-BE49-F238E27FC236}">
                <a16:creationId xmlns:a16="http://schemas.microsoft.com/office/drawing/2014/main" id="{BCDFDC95-7C5B-511C-B733-A3F9169B31C3}"/>
              </a:ext>
            </a:extLst>
          </p:cNvPr>
          <p:cNvCxnSpPr>
            <a:cxnSpLocks/>
          </p:cNvCxnSpPr>
          <p:nvPr/>
        </p:nvCxnSpPr>
        <p:spPr>
          <a:xfrm flipH="1">
            <a:off x="2303772" y="1727760"/>
            <a:ext cx="2" cy="3187584"/>
          </a:xfrm>
          <a:prstGeom prst="line">
            <a:avLst/>
          </a:prstGeom>
          <a:noFill/>
          <a:ln w="3175" cap="flat" cmpd="sng" algn="ctr">
            <a:solidFill>
              <a:srgbClr val="ED7D31"/>
            </a:solidFill>
            <a:prstDash val="solid"/>
            <a:miter lim="800000"/>
            <a:headEnd type="none"/>
            <a:tailEnd type="none"/>
          </a:ln>
          <a:effectLst/>
        </p:spPr>
      </p:cxnSp>
      <p:cxnSp>
        <p:nvCxnSpPr>
          <p:cNvPr id="119" name="Straight Arrow Connector 118">
            <a:extLst>
              <a:ext uri="{FF2B5EF4-FFF2-40B4-BE49-F238E27FC236}">
                <a16:creationId xmlns:a16="http://schemas.microsoft.com/office/drawing/2014/main" id="{F3118889-64F3-2E93-4349-D552F8D92BFD}"/>
              </a:ext>
            </a:extLst>
          </p:cNvPr>
          <p:cNvCxnSpPr>
            <a:cxnSpLocks/>
          </p:cNvCxnSpPr>
          <p:nvPr/>
        </p:nvCxnSpPr>
        <p:spPr>
          <a:xfrm>
            <a:off x="2283568" y="2050761"/>
            <a:ext cx="1398396" cy="0"/>
          </a:xfrm>
          <a:prstGeom prst="straightConnector1">
            <a:avLst/>
          </a:prstGeom>
          <a:noFill/>
          <a:ln w="3175" cap="flat" cmpd="sng" algn="ctr">
            <a:solidFill>
              <a:srgbClr val="ED7D31"/>
            </a:solidFill>
            <a:prstDash val="solid"/>
            <a:miter lim="800000"/>
            <a:headEnd type="none"/>
            <a:tailEnd type="triangle"/>
          </a:ln>
          <a:effectLst/>
        </p:spPr>
      </p:cxnSp>
      <p:sp>
        <p:nvSpPr>
          <p:cNvPr id="120" name="TextBox 119">
            <a:extLst>
              <a:ext uri="{FF2B5EF4-FFF2-40B4-BE49-F238E27FC236}">
                <a16:creationId xmlns:a16="http://schemas.microsoft.com/office/drawing/2014/main" id="{554ACB97-5DFC-2C0A-E9DB-A95DC8311441}"/>
              </a:ext>
            </a:extLst>
          </p:cNvPr>
          <p:cNvSpPr txBox="1"/>
          <p:nvPr/>
        </p:nvSpPr>
        <p:spPr>
          <a:xfrm>
            <a:off x="2430218" y="1860122"/>
            <a:ext cx="1004931"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SRI_SM(TT=6)</a:t>
            </a:r>
          </a:p>
        </p:txBody>
      </p:sp>
      <p:cxnSp>
        <p:nvCxnSpPr>
          <p:cNvPr id="121" name="Straight Arrow Connector 120">
            <a:extLst>
              <a:ext uri="{FF2B5EF4-FFF2-40B4-BE49-F238E27FC236}">
                <a16:creationId xmlns:a16="http://schemas.microsoft.com/office/drawing/2014/main" id="{647142C8-8049-C72A-E66B-F586D3FBAA2B}"/>
              </a:ext>
            </a:extLst>
          </p:cNvPr>
          <p:cNvCxnSpPr>
            <a:cxnSpLocks/>
          </p:cNvCxnSpPr>
          <p:nvPr/>
        </p:nvCxnSpPr>
        <p:spPr>
          <a:xfrm flipV="1">
            <a:off x="2283566" y="3611457"/>
            <a:ext cx="1400296"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122" name="TextBox 121">
            <a:extLst>
              <a:ext uri="{FF2B5EF4-FFF2-40B4-BE49-F238E27FC236}">
                <a16:creationId xmlns:a16="http://schemas.microsoft.com/office/drawing/2014/main" id="{2AEF3B55-2121-8BD7-D652-84C1E907CB1F}"/>
              </a:ext>
            </a:extLst>
          </p:cNvPr>
          <p:cNvSpPr txBox="1"/>
          <p:nvPr/>
        </p:nvSpPr>
        <p:spPr>
          <a:xfrm>
            <a:off x="2477982" y="3428799"/>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 SM Response</a:t>
            </a:r>
          </a:p>
        </p:txBody>
      </p:sp>
      <p:cxnSp>
        <p:nvCxnSpPr>
          <p:cNvPr id="123" name="Straight Arrow Connector 122">
            <a:extLst>
              <a:ext uri="{FF2B5EF4-FFF2-40B4-BE49-F238E27FC236}">
                <a16:creationId xmlns:a16="http://schemas.microsoft.com/office/drawing/2014/main" id="{5611E4EA-D7F2-32E9-D29F-71909F98BD41}"/>
              </a:ext>
            </a:extLst>
          </p:cNvPr>
          <p:cNvCxnSpPr>
            <a:cxnSpLocks/>
          </p:cNvCxnSpPr>
          <p:nvPr/>
        </p:nvCxnSpPr>
        <p:spPr>
          <a:xfrm>
            <a:off x="2305562" y="3740398"/>
            <a:ext cx="1401934" cy="0"/>
          </a:xfrm>
          <a:prstGeom prst="straightConnector1">
            <a:avLst/>
          </a:prstGeom>
          <a:noFill/>
          <a:ln w="3175" cap="flat" cmpd="sng" algn="ctr">
            <a:solidFill>
              <a:srgbClr val="ED7D31"/>
            </a:solidFill>
            <a:prstDash val="solid"/>
            <a:miter lim="800000"/>
            <a:headEnd type="none"/>
            <a:tailEnd type="triangle"/>
          </a:ln>
          <a:effectLst/>
        </p:spPr>
      </p:cxnSp>
      <p:sp>
        <p:nvSpPr>
          <p:cNvPr id="124" name="TextBox 123">
            <a:extLst>
              <a:ext uri="{FF2B5EF4-FFF2-40B4-BE49-F238E27FC236}">
                <a16:creationId xmlns:a16="http://schemas.microsoft.com/office/drawing/2014/main" id="{F3FB29F4-E48C-3D89-7BB3-7501BF1823B2}"/>
              </a:ext>
            </a:extLst>
          </p:cNvPr>
          <p:cNvSpPr txBox="1"/>
          <p:nvPr/>
        </p:nvSpPr>
        <p:spPr>
          <a:xfrm>
            <a:off x="2426462" y="3678185"/>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MT_FSM</a:t>
            </a:r>
          </a:p>
        </p:txBody>
      </p:sp>
      <p:sp>
        <p:nvSpPr>
          <p:cNvPr id="125" name="TextBox 124">
            <a:extLst>
              <a:ext uri="{FF2B5EF4-FFF2-40B4-BE49-F238E27FC236}">
                <a16:creationId xmlns:a16="http://schemas.microsoft.com/office/drawing/2014/main" id="{071422F4-C099-9E72-E77C-E17B6141DB8D}"/>
              </a:ext>
            </a:extLst>
          </p:cNvPr>
          <p:cNvSpPr txBox="1"/>
          <p:nvPr/>
        </p:nvSpPr>
        <p:spPr>
          <a:xfrm>
            <a:off x="5148704" y="2349793"/>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SRI_SM(TT=0), Called GT=B MSISDN</a:t>
            </a:r>
          </a:p>
          <a:p>
            <a:pPr algn="ctr"/>
            <a:r>
              <a:rPr lang="en-US" sz="800" dirty="0">
                <a:solidFill>
                  <a:prstClr val="black"/>
                </a:solidFill>
                <a:latin typeface="Calibri"/>
              </a:rPr>
              <a:t>Calling GT = P2P GT</a:t>
            </a:r>
          </a:p>
        </p:txBody>
      </p:sp>
      <p:sp>
        <p:nvSpPr>
          <p:cNvPr id="126" name="TextBox 125">
            <a:extLst>
              <a:ext uri="{FF2B5EF4-FFF2-40B4-BE49-F238E27FC236}">
                <a16:creationId xmlns:a16="http://schemas.microsoft.com/office/drawing/2014/main" id="{34D06BDB-2345-3AB8-4888-BB96104AC9E7}"/>
              </a:ext>
            </a:extLst>
          </p:cNvPr>
          <p:cNvSpPr txBox="1"/>
          <p:nvPr/>
        </p:nvSpPr>
        <p:spPr>
          <a:xfrm>
            <a:off x="5146062" y="2910769"/>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SRI_SM_RESP, Called GT=P2PGT</a:t>
            </a:r>
          </a:p>
          <a:p>
            <a:pPr algn="ctr"/>
            <a:r>
              <a:rPr lang="en-US" sz="800" dirty="0">
                <a:solidFill>
                  <a:prstClr val="black"/>
                </a:solidFill>
                <a:latin typeface="Calibri"/>
              </a:rPr>
              <a:t>Calling GT=HLR GT (VLR GT saved at P2P)</a:t>
            </a:r>
          </a:p>
        </p:txBody>
      </p:sp>
      <p:sp>
        <p:nvSpPr>
          <p:cNvPr id="127" name="TextBox 126">
            <a:extLst>
              <a:ext uri="{FF2B5EF4-FFF2-40B4-BE49-F238E27FC236}">
                <a16:creationId xmlns:a16="http://schemas.microsoft.com/office/drawing/2014/main" id="{548BC59D-7F0F-FDC2-B5F1-9B32F5390AE0}"/>
              </a:ext>
            </a:extLst>
          </p:cNvPr>
          <p:cNvSpPr txBox="1"/>
          <p:nvPr/>
        </p:nvSpPr>
        <p:spPr>
          <a:xfrm>
            <a:off x="5201182" y="3189633"/>
            <a:ext cx="1550452" cy="550765"/>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SRI_SM_RESP, Called GT=</a:t>
            </a:r>
            <a:r>
              <a:rPr lang="en-US" sz="800" dirty="0">
                <a:solidFill>
                  <a:srgbClr val="0070C0"/>
                </a:solidFill>
                <a:latin typeface="Calibri"/>
              </a:rPr>
              <a:t>SMSCGT</a:t>
            </a:r>
          </a:p>
          <a:p>
            <a:pPr algn="ctr"/>
            <a:r>
              <a:rPr lang="en-US" sz="800" dirty="0">
                <a:solidFill>
                  <a:prstClr val="black"/>
                </a:solidFill>
                <a:latin typeface="Calibri"/>
              </a:rPr>
              <a:t>Calling GT=HLR GT, </a:t>
            </a:r>
          </a:p>
          <a:p>
            <a:pPr algn="ctr"/>
            <a:r>
              <a:rPr lang="en-US" sz="800" i="1" dirty="0" err="1">
                <a:solidFill>
                  <a:srgbClr val="FF0000"/>
                </a:solidFill>
                <a:latin typeface="Calibri"/>
              </a:rPr>
              <a:t>locationInfoWithLMSI</a:t>
            </a:r>
            <a:r>
              <a:rPr lang="en-US" sz="800" i="1" dirty="0">
                <a:solidFill>
                  <a:srgbClr val="FF0000"/>
                </a:solidFill>
                <a:latin typeface="Calibri"/>
              </a:rPr>
              <a:t> Replaced</a:t>
            </a:r>
          </a:p>
          <a:p>
            <a:pPr algn="ctr"/>
            <a:r>
              <a:rPr lang="en-US" sz="800" i="1" dirty="0" err="1">
                <a:solidFill>
                  <a:srgbClr val="FF0000"/>
                </a:solidFill>
                <a:latin typeface="Calibri"/>
              </a:rPr>
              <a:t>wih</a:t>
            </a:r>
            <a:r>
              <a:rPr lang="en-US" sz="800" i="1" dirty="0">
                <a:solidFill>
                  <a:srgbClr val="FF0000"/>
                </a:solidFill>
                <a:latin typeface="Calibri"/>
              </a:rPr>
              <a:t> p2p GT</a:t>
            </a:r>
          </a:p>
        </p:txBody>
      </p:sp>
      <p:sp>
        <p:nvSpPr>
          <p:cNvPr id="128" name="TextBox 127">
            <a:extLst>
              <a:ext uri="{FF2B5EF4-FFF2-40B4-BE49-F238E27FC236}">
                <a16:creationId xmlns:a16="http://schemas.microsoft.com/office/drawing/2014/main" id="{C1DAE4D0-EFFE-A613-4CC9-661DC69D6CF0}"/>
              </a:ext>
            </a:extLst>
          </p:cNvPr>
          <p:cNvSpPr txBox="1"/>
          <p:nvPr/>
        </p:nvSpPr>
        <p:spPr>
          <a:xfrm>
            <a:off x="5113630" y="3724673"/>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MT_FSM, Called GT=P2PGT</a:t>
            </a:r>
          </a:p>
          <a:p>
            <a:pPr algn="ctr"/>
            <a:r>
              <a:rPr lang="en-US" sz="800" dirty="0">
                <a:solidFill>
                  <a:prstClr val="black"/>
                </a:solidFill>
                <a:latin typeface="Calibri"/>
              </a:rPr>
              <a:t>Calling GT=SMSC GT</a:t>
            </a:r>
          </a:p>
        </p:txBody>
      </p:sp>
      <p:sp>
        <p:nvSpPr>
          <p:cNvPr id="129" name="TextBox 128">
            <a:extLst>
              <a:ext uri="{FF2B5EF4-FFF2-40B4-BE49-F238E27FC236}">
                <a16:creationId xmlns:a16="http://schemas.microsoft.com/office/drawing/2014/main" id="{F9DB5D44-3D92-73E9-6285-F1A5950F4B1C}"/>
              </a:ext>
            </a:extLst>
          </p:cNvPr>
          <p:cNvSpPr txBox="1"/>
          <p:nvPr/>
        </p:nvSpPr>
        <p:spPr>
          <a:xfrm>
            <a:off x="5095992" y="4396290"/>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MT_FSM, Called GT=</a:t>
            </a:r>
            <a:r>
              <a:rPr lang="en-US" sz="800" dirty="0">
                <a:solidFill>
                  <a:srgbClr val="FF0000"/>
                </a:solidFill>
                <a:latin typeface="Calibri"/>
              </a:rPr>
              <a:t>VLR GT</a:t>
            </a:r>
          </a:p>
          <a:p>
            <a:pPr algn="ctr"/>
            <a:r>
              <a:rPr lang="en-US" sz="800" dirty="0">
                <a:solidFill>
                  <a:prstClr val="black"/>
                </a:solidFill>
                <a:latin typeface="Calibri"/>
              </a:rPr>
              <a:t>Calling GT=SMSC GT</a:t>
            </a:r>
          </a:p>
        </p:txBody>
      </p:sp>
      <p:sp>
        <p:nvSpPr>
          <p:cNvPr id="130" name="TextBox 129">
            <a:extLst>
              <a:ext uri="{FF2B5EF4-FFF2-40B4-BE49-F238E27FC236}">
                <a16:creationId xmlns:a16="http://schemas.microsoft.com/office/drawing/2014/main" id="{28446E62-CE5A-2DAC-CF4B-F7402443CDAB}"/>
              </a:ext>
            </a:extLst>
          </p:cNvPr>
          <p:cNvSpPr txBox="1"/>
          <p:nvPr/>
        </p:nvSpPr>
        <p:spPr>
          <a:xfrm>
            <a:off x="5122769" y="4100600"/>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MT_FSM, Called GT=</a:t>
            </a:r>
            <a:r>
              <a:rPr lang="en-US" sz="800" dirty="0">
                <a:solidFill>
                  <a:srgbClr val="FF0000"/>
                </a:solidFill>
                <a:latin typeface="Calibri"/>
              </a:rPr>
              <a:t>VLR GT</a:t>
            </a:r>
          </a:p>
          <a:p>
            <a:pPr algn="ctr"/>
            <a:r>
              <a:rPr lang="en-US" sz="800" dirty="0">
                <a:solidFill>
                  <a:prstClr val="black"/>
                </a:solidFill>
                <a:latin typeface="Calibri"/>
              </a:rPr>
              <a:t>Calling GT=SMSC GT</a:t>
            </a:r>
          </a:p>
        </p:txBody>
      </p:sp>
      <p:sp>
        <p:nvSpPr>
          <p:cNvPr id="131" name="TextBox 130">
            <a:extLst>
              <a:ext uri="{FF2B5EF4-FFF2-40B4-BE49-F238E27FC236}">
                <a16:creationId xmlns:a16="http://schemas.microsoft.com/office/drawing/2014/main" id="{7FECEF80-A3A0-D8BD-F4C5-24EA97BC36A3}"/>
              </a:ext>
            </a:extLst>
          </p:cNvPr>
          <p:cNvSpPr txBox="1"/>
          <p:nvPr/>
        </p:nvSpPr>
        <p:spPr>
          <a:xfrm>
            <a:off x="2174896" y="5136338"/>
            <a:ext cx="7027701" cy="361382"/>
          </a:xfrm>
          <a:prstGeom prst="rect">
            <a:avLst/>
          </a:prstGeom>
        </p:spPr>
        <p:txBody>
          <a:bodyPr vert="horz" wrap="none" lIns="0" tIns="45720" rIns="91440" bIns="45720" rtlCol="0" anchor="t">
            <a:noAutofit/>
          </a:bodyPr>
          <a:lstStyle/>
          <a:p>
            <a:pPr algn="ctr"/>
            <a:r>
              <a:rPr lang="en-US" sz="1200" dirty="0">
                <a:solidFill>
                  <a:prstClr val="black"/>
                </a:solidFill>
                <a:latin typeface="Calibri"/>
              </a:rPr>
              <a:t>Flow for Delivery Report be Same as above</a:t>
            </a:r>
          </a:p>
        </p:txBody>
      </p:sp>
      <p:sp>
        <p:nvSpPr>
          <p:cNvPr id="132" name="TextBox 131">
            <a:extLst>
              <a:ext uri="{FF2B5EF4-FFF2-40B4-BE49-F238E27FC236}">
                <a16:creationId xmlns:a16="http://schemas.microsoft.com/office/drawing/2014/main" id="{598A13EA-F1CC-0BBA-3956-09B836F053A7}"/>
              </a:ext>
            </a:extLst>
          </p:cNvPr>
          <p:cNvSpPr txBox="1"/>
          <p:nvPr/>
        </p:nvSpPr>
        <p:spPr>
          <a:xfrm>
            <a:off x="6603862" y="2508608"/>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SRI_SM(TT=0), Called GT=B MSISDN</a:t>
            </a:r>
          </a:p>
          <a:p>
            <a:pPr algn="ctr"/>
            <a:r>
              <a:rPr lang="en-US" sz="800" dirty="0">
                <a:solidFill>
                  <a:prstClr val="black"/>
                </a:solidFill>
                <a:latin typeface="Calibri"/>
              </a:rPr>
              <a:t>Calling GT = P2P GT</a:t>
            </a:r>
          </a:p>
        </p:txBody>
      </p:sp>
      <p:sp>
        <p:nvSpPr>
          <p:cNvPr id="133" name="TextBox 132">
            <a:extLst>
              <a:ext uri="{FF2B5EF4-FFF2-40B4-BE49-F238E27FC236}">
                <a16:creationId xmlns:a16="http://schemas.microsoft.com/office/drawing/2014/main" id="{4A62904D-A037-8F51-6C6F-66C9672DD260}"/>
              </a:ext>
            </a:extLst>
          </p:cNvPr>
          <p:cNvSpPr txBox="1"/>
          <p:nvPr/>
        </p:nvSpPr>
        <p:spPr>
          <a:xfrm>
            <a:off x="6560977" y="2729122"/>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SRI_SM_RESP, Called GT=P2PGT</a:t>
            </a:r>
          </a:p>
          <a:p>
            <a:pPr algn="ctr"/>
            <a:r>
              <a:rPr lang="en-US" sz="800" dirty="0">
                <a:solidFill>
                  <a:prstClr val="black"/>
                </a:solidFill>
                <a:latin typeface="Calibri"/>
              </a:rPr>
              <a:t>Calling GT=HLR GT</a:t>
            </a:r>
          </a:p>
        </p:txBody>
      </p:sp>
      <p:sp>
        <p:nvSpPr>
          <p:cNvPr id="134" name="TextBox 133">
            <a:extLst>
              <a:ext uri="{FF2B5EF4-FFF2-40B4-BE49-F238E27FC236}">
                <a16:creationId xmlns:a16="http://schemas.microsoft.com/office/drawing/2014/main" id="{66DA9B20-B86E-48AC-9BA4-9C0D45D28A6E}"/>
              </a:ext>
            </a:extLst>
          </p:cNvPr>
          <p:cNvSpPr txBox="1"/>
          <p:nvPr/>
        </p:nvSpPr>
        <p:spPr>
          <a:xfrm>
            <a:off x="8339146" y="1915995"/>
            <a:ext cx="1272641" cy="264459"/>
          </a:xfrm>
          <a:prstGeom prst="rect">
            <a:avLst/>
          </a:prstGeom>
        </p:spPr>
        <p:txBody>
          <a:bodyPr vert="horz" wrap="none" lIns="0" tIns="45720" rIns="91440" bIns="45720" rtlCol="0" anchor="t">
            <a:noAutofit/>
          </a:bodyPr>
          <a:lstStyle/>
          <a:p>
            <a:pPr algn="ctr"/>
            <a:r>
              <a:rPr lang="en-US" sz="800" dirty="0">
                <a:solidFill>
                  <a:srgbClr val="0070C0"/>
                </a:solidFill>
                <a:latin typeface="Calibri"/>
              </a:rPr>
              <a:t>SMSC GT received in </a:t>
            </a:r>
          </a:p>
          <a:p>
            <a:pPr algn="ctr"/>
            <a:r>
              <a:rPr lang="en-US" sz="800" dirty="0">
                <a:solidFill>
                  <a:srgbClr val="0070C0"/>
                </a:solidFill>
                <a:latin typeface="Calibri"/>
              </a:rPr>
              <a:t>SRI SM Response saved at p2p</a:t>
            </a:r>
          </a:p>
        </p:txBody>
      </p:sp>
      <p:sp>
        <p:nvSpPr>
          <p:cNvPr id="135" name="Freeform: Shape 44">
            <a:extLst>
              <a:ext uri="{FF2B5EF4-FFF2-40B4-BE49-F238E27FC236}">
                <a16:creationId xmlns:a16="http://schemas.microsoft.com/office/drawing/2014/main" id="{C033B14F-1A7B-470C-2112-65FA652E1FB2}"/>
              </a:ext>
            </a:extLst>
          </p:cNvPr>
          <p:cNvSpPr/>
          <p:nvPr/>
        </p:nvSpPr>
        <p:spPr>
          <a:xfrm>
            <a:off x="6646967" y="2175085"/>
            <a:ext cx="1789528" cy="101471"/>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5B9BD5"/>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36" name="TextBox 135">
            <a:extLst>
              <a:ext uri="{FF2B5EF4-FFF2-40B4-BE49-F238E27FC236}">
                <a16:creationId xmlns:a16="http://schemas.microsoft.com/office/drawing/2014/main" id="{E639739F-3F96-CC49-795C-F318DF9FB67A}"/>
              </a:ext>
            </a:extLst>
          </p:cNvPr>
          <p:cNvSpPr txBox="1"/>
          <p:nvPr/>
        </p:nvSpPr>
        <p:spPr>
          <a:xfrm>
            <a:off x="8293906" y="2949681"/>
            <a:ext cx="1450825" cy="297420"/>
          </a:xfrm>
          <a:prstGeom prst="rect">
            <a:avLst/>
          </a:prstGeom>
        </p:spPr>
        <p:txBody>
          <a:bodyPr vert="horz" wrap="none" lIns="0" tIns="45720" rIns="91440" bIns="45720" rtlCol="0" anchor="t">
            <a:noAutofit/>
          </a:bodyPr>
          <a:lstStyle/>
          <a:p>
            <a:r>
              <a:rPr lang="en-US" sz="800" dirty="0">
                <a:solidFill>
                  <a:srgbClr val="0070C0"/>
                </a:solidFill>
                <a:latin typeface="Calibri"/>
              </a:rPr>
              <a:t>SMSC GT replaced in called GT</a:t>
            </a:r>
          </a:p>
        </p:txBody>
      </p:sp>
      <p:sp>
        <p:nvSpPr>
          <p:cNvPr id="137" name="Freeform: Shape 44">
            <a:extLst>
              <a:ext uri="{FF2B5EF4-FFF2-40B4-BE49-F238E27FC236}">
                <a16:creationId xmlns:a16="http://schemas.microsoft.com/office/drawing/2014/main" id="{7D30A998-4205-8D54-3378-1B08DC98D3D7}"/>
              </a:ext>
            </a:extLst>
          </p:cNvPr>
          <p:cNvSpPr/>
          <p:nvPr/>
        </p:nvSpPr>
        <p:spPr>
          <a:xfrm>
            <a:off x="6660834" y="3092397"/>
            <a:ext cx="1702133" cy="326892"/>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5B9BD5"/>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38" name="TextBox 137">
            <a:extLst>
              <a:ext uri="{FF2B5EF4-FFF2-40B4-BE49-F238E27FC236}">
                <a16:creationId xmlns:a16="http://schemas.microsoft.com/office/drawing/2014/main" id="{5623149C-27D3-7F84-66DB-03812BCBB7B9}"/>
              </a:ext>
            </a:extLst>
          </p:cNvPr>
          <p:cNvSpPr txBox="1"/>
          <p:nvPr/>
        </p:nvSpPr>
        <p:spPr>
          <a:xfrm>
            <a:off x="8254994" y="3671527"/>
            <a:ext cx="1658100" cy="528918"/>
          </a:xfrm>
          <a:prstGeom prst="rect">
            <a:avLst/>
          </a:prstGeom>
        </p:spPr>
        <p:txBody>
          <a:bodyPr vert="horz" wrap="none" lIns="0" tIns="45720" rIns="91440" bIns="45720" rtlCol="0" anchor="t">
            <a:noAutofit/>
          </a:bodyPr>
          <a:lstStyle/>
          <a:p>
            <a:pPr marL="285750" indent="-285750"/>
            <a:r>
              <a:rPr lang="en-US" sz="800" dirty="0">
                <a:solidFill>
                  <a:srgbClr val="FF0000"/>
                </a:solidFill>
                <a:latin typeface="Calibri"/>
              </a:rPr>
              <a:t>P2P GT will be replaced with </a:t>
            </a:r>
          </a:p>
          <a:p>
            <a:pPr marL="285750" indent="-285750"/>
            <a:r>
              <a:rPr lang="en-US" sz="800" dirty="0" err="1">
                <a:solidFill>
                  <a:srgbClr val="FF0000"/>
                </a:solidFill>
                <a:latin typeface="Calibri"/>
              </a:rPr>
              <a:t>locationInfoWithLMSI</a:t>
            </a:r>
            <a:r>
              <a:rPr lang="en-US" sz="800" dirty="0">
                <a:solidFill>
                  <a:srgbClr val="FF0000"/>
                </a:solidFill>
                <a:latin typeface="Calibri"/>
              </a:rPr>
              <a:t> (VLR)</a:t>
            </a:r>
            <a:r>
              <a:rPr lang="en-US" sz="800" dirty="0">
                <a:solidFill>
                  <a:prstClr val="black"/>
                </a:solidFill>
                <a:latin typeface="Calibri"/>
              </a:rPr>
              <a:t> </a:t>
            </a:r>
          </a:p>
        </p:txBody>
      </p:sp>
      <p:sp>
        <p:nvSpPr>
          <p:cNvPr id="139" name="Freeform: Shape 44">
            <a:extLst>
              <a:ext uri="{FF2B5EF4-FFF2-40B4-BE49-F238E27FC236}">
                <a16:creationId xmlns:a16="http://schemas.microsoft.com/office/drawing/2014/main" id="{74815874-91DF-9D47-1CC3-0DEBF24030F2}"/>
              </a:ext>
            </a:extLst>
          </p:cNvPr>
          <p:cNvSpPr/>
          <p:nvPr/>
        </p:nvSpPr>
        <p:spPr>
          <a:xfrm>
            <a:off x="6621922" y="4084653"/>
            <a:ext cx="1702133" cy="326892"/>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FF0000"/>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0" name="TextBox 139">
            <a:extLst>
              <a:ext uri="{FF2B5EF4-FFF2-40B4-BE49-F238E27FC236}">
                <a16:creationId xmlns:a16="http://schemas.microsoft.com/office/drawing/2014/main" id="{62D44D5B-3BE5-E059-4C7F-4318E83E6424}"/>
              </a:ext>
            </a:extLst>
          </p:cNvPr>
          <p:cNvSpPr txBox="1"/>
          <p:nvPr/>
        </p:nvSpPr>
        <p:spPr>
          <a:xfrm>
            <a:off x="7758899" y="4854055"/>
            <a:ext cx="1964963" cy="643665"/>
          </a:xfrm>
          <a:prstGeom prst="rect">
            <a:avLst/>
          </a:prstGeom>
        </p:spPr>
        <p:txBody>
          <a:bodyPr vert="horz" wrap="none" lIns="0" tIns="45720" rIns="91440" bIns="45720" rtlCol="0" anchor="t">
            <a:noAutofit/>
          </a:bodyPr>
          <a:lstStyle/>
          <a:p>
            <a:r>
              <a:rPr lang="en-US" sz="800" dirty="0">
                <a:solidFill>
                  <a:srgbClr val="00B050"/>
                </a:solidFill>
                <a:latin typeface="Calibri"/>
              </a:rPr>
              <a:t>MAP INFO- </a:t>
            </a:r>
          </a:p>
          <a:p>
            <a:r>
              <a:rPr lang="en-US" sz="800" dirty="0">
                <a:solidFill>
                  <a:srgbClr val="00B050"/>
                </a:solidFill>
                <a:latin typeface="Calibri"/>
              </a:rPr>
              <a:t>SRI-SM- &gt;</a:t>
            </a:r>
            <a:r>
              <a:rPr lang="en-US" sz="800" dirty="0" err="1">
                <a:solidFill>
                  <a:srgbClr val="00B050"/>
                </a:solidFill>
                <a:latin typeface="Calibri"/>
              </a:rPr>
              <a:t>Msisdn</a:t>
            </a:r>
            <a:r>
              <a:rPr lang="en-US" sz="800" dirty="0">
                <a:solidFill>
                  <a:srgbClr val="00B050"/>
                </a:solidFill>
                <a:latin typeface="Calibri"/>
              </a:rPr>
              <a:t>, </a:t>
            </a:r>
            <a:r>
              <a:rPr lang="en-US" sz="800" dirty="0" err="1">
                <a:solidFill>
                  <a:srgbClr val="00B050"/>
                </a:solidFill>
                <a:latin typeface="Calibri"/>
              </a:rPr>
              <a:t>serviceCentreAddress</a:t>
            </a:r>
            <a:endParaRPr lang="en-US" sz="800" dirty="0">
              <a:solidFill>
                <a:srgbClr val="00B050"/>
              </a:solidFill>
              <a:latin typeface="Calibri"/>
            </a:endParaRPr>
          </a:p>
          <a:p>
            <a:r>
              <a:rPr lang="en-US" sz="800" dirty="0" err="1">
                <a:solidFill>
                  <a:srgbClr val="00B050"/>
                </a:solidFill>
                <a:latin typeface="Calibri"/>
              </a:rPr>
              <a:t>SRI_SM_Resp</a:t>
            </a:r>
            <a:r>
              <a:rPr lang="en-US" sz="800" dirty="0">
                <a:solidFill>
                  <a:srgbClr val="00B050"/>
                </a:solidFill>
                <a:latin typeface="Calibri"/>
              </a:rPr>
              <a:t>-&gt; IMSI, </a:t>
            </a:r>
            <a:r>
              <a:rPr lang="en-US" sz="800" dirty="0" err="1">
                <a:solidFill>
                  <a:srgbClr val="00B050"/>
                </a:solidFill>
                <a:latin typeface="Calibri"/>
              </a:rPr>
              <a:t>locationInfoWithLMSI</a:t>
            </a:r>
            <a:endParaRPr lang="en-US" sz="800" dirty="0">
              <a:solidFill>
                <a:srgbClr val="00B050"/>
              </a:solidFill>
              <a:latin typeface="Calibri"/>
            </a:endParaRPr>
          </a:p>
          <a:p>
            <a:r>
              <a:rPr lang="en-US" sz="800" dirty="0">
                <a:solidFill>
                  <a:srgbClr val="00B050"/>
                </a:solidFill>
                <a:latin typeface="Calibri"/>
              </a:rPr>
              <a:t>MT-FWD_SM -&gt; </a:t>
            </a:r>
            <a:r>
              <a:rPr lang="en-US" sz="800" dirty="0" err="1">
                <a:solidFill>
                  <a:srgbClr val="00B050"/>
                </a:solidFill>
                <a:latin typeface="Calibri"/>
              </a:rPr>
              <a:t>sm</a:t>
            </a:r>
            <a:r>
              <a:rPr lang="en-US" sz="800" dirty="0">
                <a:solidFill>
                  <a:srgbClr val="00B050"/>
                </a:solidFill>
                <a:latin typeface="Calibri"/>
              </a:rPr>
              <a:t>-RP-DA: </a:t>
            </a:r>
            <a:r>
              <a:rPr lang="en-US" sz="800" dirty="0" err="1">
                <a:solidFill>
                  <a:srgbClr val="00B050"/>
                </a:solidFill>
                <a:latin typeface="Calibri"/>
              </a:rPr>
              <a:t>imsi</a:t>
            </a:r>
            <a:r>
              <a:rPr lang="en-US" sz="800" dirty="0">
                <a:solidFill>
                  <a:srgbClr val="00B050"/>
                </a:solidFill>
                <a:latin typeface="Calibri"/>
              </a:rPr>
              <a:t>, </a:t>
            </a:r>
          </a:p>
          <a:p>
            <a:r>
              <a:rPr lang="en-US" sz="800" dirty="0" err="1">
                <a:solidFill>
                  <a:srgbClr val="00B050"/>
                </a:solidFill>
                <a:latin typeface="Calibri"/>
              </a:rPr>
              <a:t>sm</a:t>
            </a:r>
            <a:r>
              <a:rPr lang="en-US" sz="800" dirty="0">
                <a:solidFill>
                  <a:srgbClr val="00B050"/>
                </a:solidFill>
                <a:latin typeface="Calibri"/>
              </a:rPr>
              <a:t>-RP-OA: </a:t>
            </a:r>
            <a:r>
              <a:rPr lang="en-US" sz="800" dirty="0" err="1">
                <a:solidFill>
                  <a:srgbClr val="00B050"/>
                </a:solidFill>
                <a:latin typeface="Calibri"/>
              </a:rPr>
              <a:t>serviceCentreAddressOA</a:t>
            </a:r>
            <a:endParaRPr lang="en-US" sz="800" dirty="0">
              <a:solidFill>
                <a:srgbClr val="00B050"/>
              </a:solidFill>
              <a:latin typeface="Calibri"/>
            </a:endParaRPr>
          </a:p>
          <a:p>
            <a:endParaRPr lang="en-US" sz="800" dirty="0">
              <a:solidFill>
                <a:srgbClr val="00B050"/>
              </a:solidFill>
              <a:latin typeface="Calibri"/>
            </a:endParaRPr>
          </a:p>
        </p:txBody>
      </p:sp>
    </p:spTree>
    <p:extLst>
      <p:ext uri="{BB962C8B-B14F-4D97-AF65-F5344CB8AC3E}">
        <p14:creationId xmlns:p14="http://schemas.microsoft.com/office/powerpoint/2010/main" val="12212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500" fill="hold"/>
                                        <p:tgtEl>
                                          <p:spTgt spid="79"/>
                                        </p:tgtEl>
                                        <p:attrNameLst>
                                          <p:attrName>ppt_x</p:attrName>
                                        </p:attrNameLst>
                                      </p:cBhvr>
                                      <p:tavLst>
                                        <p:tav tm="0">
                                          <p:val>
                                            <p:strVal val="#ppt_x"/>
                                          </p:val>
                                        </p:tav>
                                        <p:tav tm="100000">
                                          <p:val>
                                            <p:strVal val="#ppt_x"/>
                                          </p:val>
                                        </p:tav>
                                      </p:tavLst>
                                    </p:anim>
                                    <p:anim calcmode="lin" valueType="num">
                                      <p:cBhvr additive="base">
                                        <p:cTn id="1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500" fill="hold"/>
                                        <p:tgtEl>
                                          <p:spTgt spid="80"/>
                                        </p:tgtEl>
                                        <p:attrNameLst>
                                          <p:attrName>ppt_x</p:attrName>
                                        </p:attrNameLst>
                                      </p:cBhvr>
                                      <p:tavLst>
                                        <p:tav tm="0">
                                          <p:val>
                                            <p:strVal val="#ppt_x"/>
                                          </p:val>
                                        </p:tav>
                                        <p:tav tm="100000">
                                          <p:val>
                                            <p:strVal val="#ppt_x"/>
                                          </p:val>
                                        </p:tav>
                                      </p:tavLst>
                                    </p:anim>
                                    <p:anim calcmode="lin" valueType="num">
                                      <p:cBhvr additive="base">
                                        <p:cTn id="20"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
                                        </p:tgtEl>
                                        <p:attrNameLst>
                                          <p:attrName>style.visibility</p:attrName>
                                        </p:attrNameLst>
                                      </p:cBhvr>
                                      <p:to>
                                        <p:strVal val="visible"/>
                                      </p:to>
                                    </p:set>
                                    <p:anim calcmode="lin" valueType="num">
                                      <p:cBhvr additive="base">
                                        <p:cTn id="25" dur="500" fill="hold"/>
                                        <p:tgtEl>
                                          <p:spTgt spid="81"/>
                                        </p:tgtEl>
                                        <p:attrNameLst>
                                          <p:attrName>ppt_x</p:attrName>
                                        </p:attrNameLst>
                                      </p:cBhvr>
                                      <p:tavLst>
                                        <p:tav tm="0">
                                          <p:val>
                                            <p:strVal val="#ppt_x"/>
                                          </p:val>
                                        </p:tav>
                                        <p:tav tm="100000">
                                          <p:val>
                                            <p:strVal val="#ppt_x"/>
                                          </p:val>
                                        </p:tav>
                                      </p:tavLst>
                                    </p:anim>
                                    <p:anim calcmode="lin" valueType="num">
                                      <p:cBhvr additive="base">
                                        <p:cTn id="26"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anim calcmode="lin" valueType="num">
                                      <p:cBhvr additive="base">
                                        <p:cTn id="31" dur="500" fill="hold"/>
                                        <p:tgtEl>
                                          <p:spTgt spid="82"/>
                                        </p:tgtEl>
                                        <p:attrNameLst>
                                          <p:attrName>ppt_x</p:attrName>
                                        </p:attrNameLst>
                                      </p:cBhvr>
                                      <p:tavLst>
                                        <p:tav tm="0">
                                          <p:val>
                                            <p:strVal val="#ppt_x"/>
                                          </p:val>
                                        </p:tav>
                                        <p:tav tm="100000">
                                          <p:val>
                                            <p:strVal val="#ppt_x"/>
                                          </p:val>
                                        </p:tav>
                                      </p:tavLst>
                                    </p:anim>
                                    <p:anim calcmode="lin" valueType="num">
                                      <p:cBhvr additive="base">
                                        <p:cTn id="32" dur="500" fill="hold"/>
                                        <p:tgtEl>
                                          <p:spTgt spid="82"/>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2" presetClass="entr" presetSubtype="0" fill="hold" nodeType="after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1000"/>
                                        <p:tgtEl>
                                          <p:spTgt spid="83"/>
                                        </p:tgtEl>
                                      </p:cBhvr>
                                    </p:animEffect>
                                    <p:anim calcmode="lin" valueType="num">
                                      <p:cBhvr>
                                        <p:cTn id="37" dur="1000" fill="hold"/>
                                        <p:tgtEl>
                                          <p:spTgt spid="83"/>
                                        </p:tgtEl>
                                        <p:attrNameLst>
                                          <p:attrName>ppt_x</p:attrName>
                                        </p:attrNameLst>
                                      </p:cBhvr>
                                      <p:tavLst>
                                        <p:tav tm="0">
                                          <p:val>
                                            <p:strVal val="#ppt_x"/>
                                          </p:val>
                                        </p:tav>
                                        <p:tav tm="100000">
                                          <p:val>
                                            <p:strVal val="#ppt_x"/>
                                          </p:val>
                                        </p:tav>
                                      </p:tavLst>
                                    </p:anim>
                                    <p:anim calcmode="lin" valueType="num">
                                      <p:cBhvr>
                                        <p:cTn id="38" dur="1000" fill="hold"/>
                                        <p:tgtEl>
                                          <p:spTgt spid="83"/>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42" presetClass="entr" presetSubtype="0" fill="hold" nodeType="after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1000"/>
                                        <p:tgtEl>
                                          <p:spTgt spid="84"/>
                                        </p:tgtEl>
                                      </p:cBhvr>
                                    </p:animEffect>
                                    <p:anim calcmode="lin" valueType="num">
                                      <p:cBhvr>
                                        <p:cTn id="43" dur="1000" fill="hold"/>
                                        <p:tgtEl>
                                          <p:spTgt spid="84"/>
                                        </p:tgtEl>
                                        <p:attrNameLst>
                                          <p:attrName>ppt_x</p:attrName>
                                        </p:attrNameLst>
                                      </p:cBhvr>
                                      <p:tavLst>
                                        <p:tav tm="0">
                                          <p:val>
                                            <p:strVal val="#ppt_x"/>
                                          </p:val>
                                        </p:tav>
                                        <p:tav tm="100000">
                                          <p:val>
                                            <p:strVal val="#ppt_x"/>
                                          </p:val>
                                        </p:tav>
                                      </p:tavLst>
                                    </p:anim>
                                    <p:anim calcmode="lin" valueType="num">
                                      <p:cBhvr>
                                        <p:cTn id="44" dur="1000" fill="hold"/>
                                        <p:tgtEl>
                                          <p:spTgt spid="84"/>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nodeType="afterEffect">
                                  <p:stCondLst>
                                    <p:cond delay="0"/>
                                  </p:stCondLst>
                                  <p:childTnLst>
                                    <p:set>
                                      <p:cBhvr>
                                        <p:cTn id="47" dur="1" fill="hold">
                                          <p:stCondLst>
                                            <p:cond delay="0"/>
                                          </p:stCondLst>
                                        </p:cTn>
                                        <p:tgtEl>
                                          <p:spTgt spid="85"/>
                                        </p:tgtEl>
                                        <p:attrNameLst>
                                          <p:attrName>style.visibility</p:attrName>
                                        </p:attrNameLst>
                                      </p:cBhvr>
                                      <p:to>
                                        <p:strVal val="visible"/>
                                      </p:to>
                                    </p:set>
                                    <p:animEffect transition="in" filter="fade">
                                      <p:cBhvr>
                                        <p:cTn id="48" dur="1000"/>
                                        <p:tgtEl>
                                          <p:spTgt spid="85"/>
                                        </p:tgtEl>
                                      </p:cBhvr>
                                    </p:animEffect>
                                    <p:anim calcmode="lin" valueType="num">
                                      <p:cBhvr>
                                        <p:cTn id="49" dur="1000" fill="hold"/>
                                        <p:tgtEl>
                                          <p:spTgt spid="85"/>
                                        </p:tgtEl>
                                        <p:attrNameLst>
                                          <p:attrName>ppt_x</p:attrName>
                                        </p:attrNameLst>
                                      </p:cBhvr>
                                      <p:tavLst>
                                        <p:tav tm="0">
                                          <p:val>
                                            <p:strVal val="#ppt_x"/>
                                          </p:val>
                                        </p:tav>
                                        <p:tav tm="100000">
                                          <p:val>
                                            <p:strVal val="#ppt_x"/>
                                          </p:val>
                                        </p:tav>
                                      </p:tavLst>
                                    </p:anim>
                                    <p:anim calcmode="lin" valueType="num">
                                      <p:cBhvr>
                                        <p:cTn id="50" dur="1000" fill="hold"/>
                                        <p:tgtEl>
                                          <p:spTgt spid="85"/>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2" presetClass="entr" presetSubtype="0" fill="hold" nodeType="after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1000"/>
                                        <p:tgtEl>
                                          <p:spTgt spid="86"/>
                                        </p:tgtEl>
                                      </p:cBhvr>
                                    </p:animEffect>
                                    <p:anim calcmode="lin" valueType="num">
                                      <p:cBhvr>
                                        <p:cTn id="55" dur="1000" fill="hold"/>
                                        <p:tgtEl>
                                          <p:spTgt spid="86"/>
                                        </p:tgtEl>
                                        <p:attrNameLst>
                                          <p:attrName>ppt_x</p:attrName>
                                        </p:attrNameLst>
                                      </p:cBhvr>
                                      <p:tavLst>
                                        <p:tav tm="0">
                                          <p:val>
                                            <p:strVal val="#ppt_x"/>
                                          </p:val>
                                        </p:tav>
                                        <p:tav tm="100000">
                                          <p:val>
                                            <p:strVal val="#ppt_x"/>
                                          </p:val>
                                        </p:tav>
                                      </p:tavLst>
                                    </p:anim>
                                    <p:anim calcmode="lin" valueType="num">
                                      <p:cBhvr>
                                        <p:cTn id="56" dur="1000" fill="hold"/>
                                        <p:tgtEl>
                                          <p:spTgt spid="86"/>
                                        </p:tgtEl>
                                        <p:attrNameLst>
                                          <p:attrName>ppt_y</p:attrName>
                                        </p:attrNameLst>
                                      </p:cBhvr>
                                      <p:tavLst>
                                        <p:tav tm="0">
                                          <p:val>
                                            <p:strVal val="#ppt_y+.1"/>
                                          </p:val>
                                        </p:tav>
                                        <p:tav tm="100000">
                                          <p:val>
                                            <p:strVal val="#ppt_y"/>
                                          </p:val>
                                        </p:tav>
                                      </p:tavLst>
                                    </p:anim>
                                  </p:childTnLst>
                                </p:cTn>
                              </p:par>
                            </p:childTnLst>
                          </p:cTn>
                        </p:par>
                        <p:par>
                          <p:cTn id="57" fill="hold">
                            <p:stCondLst>
                              <p:cond delay="4500"/>
                            </p:stCondLst>
                            <p:childTnLst>
                              <p:par>
                                <p:cTn id="58" presetID="42" presetClass="entr" presetSubtype="0" fill="hold" nodeType="after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1000"/>
                                        <p:tgtEl>
                                          <p:spTgt spid="87"/>
                                        </p:tgtEl>
                                      </p:cBhvr>
                                    </p:animEffect>
                                    <p:anim calcmode="lin" valueType="num">
                                      <p:cBhvr>
                                        <p:cTn id="61" dur="1000" fill="hold"/>
                                        <p:tgtEl>
                                          <p:spTgt spid="87"/>
                                        </p:tgtEl>
                                        <p:attrNameLst>
                                          <p:attrName>ppt_x</p:attrName>
                                        </p:attrNameLst>
                                      </p:cBhvr>
                                      <p:tavLst>
                                        <p:tav tm="0">
                                          <p:val>
                                            <p:strVal val="#ppt_x"/>
                                          </p:val>
                                        </p:tav>
                                        <p:tav tm="100000">
                                          <p:val>
                                            <p:strVal val="#ppt_x"/>
                                          </p:val>
                                        </p:tav>
                                      </p:tavLst>
                                    </p:anim>
                                    <p:anim calcmode="lin" valueType="num">
                                      <p:cBhvr>
                                        <p:cTn id="62"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250"/>
                                  </p:stCondLst>
                                  <p:childTnLst>
                                    <p:set>
                                      <p:cBhvr>
                                        <p:cTn id="66" dur="1" fill="hold">
                                          <p:stCondLst>
                                            <p:cond delay="0"/>
                                          </p:stCondLst>
                                        </p:cTn>
                                        <p:tgtEl>
                                          <p:spTgt spid="93"/>
                                        </p:tgtEl>
                                        <p:attrNameLst>
                                          <p:attrName>style.visibility</p:attrName>
                                        </p:attrNameLst>
                                      </p:cBhvr>
                                      <p:to>
                                        <p:strVal val="visible"/>
                                      </p:to>
                                    </p:set>
                                    <p:animEffect transition="in" filter="wipe(left)">
                                      <p:cBhvr>
                                        <p:cTn id="67" dur="750"/>
                                        <p:tgtEl>
                                          <p:spTgt spid="93"/>
                                        </p:tgtEl>
                                      </p:cBhvr>
                                    </p:animEffect>
                                  </p:childTnLst>
                                </p:cTn>
                              </p:par>
                              <p:par>
                                <p:cTn id="68" presetID="22" presetClass="entr" presetSubtype="8" fill="hold" nodeType="withEffect">
                                  <p:stCondLst>
                                    <p:cond delay="250"/>
                                  </p:stCondLst>
                                  <p:childTnLst>
                                    <p:set>
                                      <p:cBhvr>
                                        <p:cTn id="69" dur="1" fill="hold">
                                          <p:stCondLst>
                                            <p:cond delay="0"/>
                                          </p:stCondLst>
                                        </p:cTn>
                                        <p:tgtEl>
                                          <p:spTgt spid="92"/>
                                        </p:tgtEl>
                                        <p:attrNameLst>
                                          <p:attrName>style.visibility</p:attrName>
                                        </p:attrNameLst>
                                      </p:cBhvr>
                                      <p:to>
                                        <p:strVal val="visible"/>
                                      </p:to>
                                    </p:set>
                                    <p:animEffect transition="in" filter="wipe(left)">
                                      <p:cBhvr>
                                        <p:cTn id="70" dur="750"/>
                                        <p:tgtEl>
                                          <p:spTgt spid="9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250"/>
                                  </p:stCondLst>
                                  <p:childTnLst>
                                    <p:set>
                                      <p:cBhvr>
                                        <p:cTn id="74" dur="1" fill="hold">
                                          <p:stCondLst>
                                            <p:cond delay="0"/>
                                          </p:stCondLst>
                                        </p:cTn>
                                        <p:tgtEl>
                                          <p:spTgt spid="88"/>
                                        </p:tgtEl>
                                        <p:attrNameLst>
                                          <p:attrName>style.visibility</p:attrName>
                                        </p:attrNameLst>
                                      </p:cBhvr>
                                      <p:to>
                                        <p:strVal val="visible"/>
                                      </p:to>
                                    </p:set>
                                    <p:animEffect transition="in" filter="wipe(left)">
                                      <p:cBhvr>
                                        <p:cTn id="75" dur="750"/>
                                        <p:tgtEl>
                                          <p:spTgt spid="88"/>
                                        </p:tgtEl>
                                      </p:cBhvr>
                                    </p:animEffect>
                                  </p:childTnLst>
                                </p:cTn>
                              </p:par>
                              <p:par>
                                <p:cTn id="76" presetID="22" presetClass="entr" presetSubtype="8" fill="hold" grpId="0" nodeType="withEffect">
                                  <p:stCondLst>
                                    <p:cond delay="250"/>
                                  </p:stCondLst>
                                  <p:childTnLst>
                                    <p:set>
                                      <p:cBhvr>
                                        <p:cTn id="77" dur="1" fill="hold">
                                          <p:stCondLst>
                                            <p:cond delay="0"/>
                                          </p:stCondLst>
                                        </p:cTn>
                                        <p:tgtEl>
                                          <p:spTgt spid="90"/>
                                        </p:tgtEl>
                                        <p:attrNameLst>
                                          <p:attrName>style.visibility</p:attrName>
                                        </p:attrNameLst>
                                      </p:cBhvr>
                                      <p:to>
                                        <p:strVal val="visible"/>
                                      </p:to>
                                    </p:set>
                                    <p:animEffect transition="in" filter="wipe(left)">
                                      <p:cBhvr>
                                        <p:cTn id="78" dur="750"/>
                                        <p:tgtEl>
                                          <p:spTgt spid="9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250"/>
                                  </p:stCondLst>
                                  <p:childTnLst>
                                    <p:set>
                                      <p:cBhvr>
                                        <p:cTn id="82" dur="1" fill="hold">
                                          <p:stCondLst>
                                            <p:cond delay="0"/>
                                          </p:stCondLst>
                                        </p:cTn>
                                        <p:tgtEl>
                                          <p:spTgt spid="89"/>
                                        </p:tgtEl>
                                        <p:attrNameLst>
                                          <p:attrName>style.visibility</p:attrName>
                                        </p:attrNameLst>
                                      </p:cBhvr>
                                      <p:to>
                                        <p:strVal val="visible"/>
                                      </p:to>
                                    </p:set>
                                    <p:animEffect transition="in" filter="wipe(left)">
                                      <p:cBhvr>
                                        <p:cTn id="83" dur="750"/>
                                        <p:tgtEl>
                                          <p:spTgt spid="89"/>
                                        </p:tgtEl>
                                      </p:cBhvr>
                                    </p:animEffect>
                                  </p:childTnLst>
                                </p:cTn>
                              </p:par>
                              <p:par>
                                <p:cTn id="84" presetID="22" presetClass="entr" presetSubtype="8" fill="hold" grpId="0" nodeType="withEffect">
                                  <p:stCondLst>
                                    <p:cond delay="250"/>
                                  </p:stCondLst>
                                  <p:childTnLst>
                                    <p:set>
                                      <p:cBhvr>
                                        <p:cTn id="85" dur="1" fill="hold">
                                          <p:stCondLst>
                                            <p:cond delay="0"/>
                                          </p:stCondLst>
                                        </p:cTn>
                                        <p:tgtEl>
                                          <p:spTgt spid="91"/>
                                        </p:tgtEl>
                                        <p:attrNameLst>
                                          <p:attrName>style.visibility</p:attrName>
                                        </p:attrNameLst>
                                      </p:cBhvr>
                                      <p:to>
                                        <p:strVal val="visible"/>
                                      </p:to>
                                    </p:set>
                                    <p:animEffect transition="in" filter="wipe(left)">
                                      <p:cBhvr>
                                        <p:cTn id="86" dur="750"/>
                                        <p:tgtEl>
                                          <p:spTgt spid="9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250"/>
                                  </p:stCondLst>
                                  <p:childTnLst>
                                    <p:set>
                                      <p:cBhvr>
                                        <p:cTn id="90" dur="1" fill="hold">
                                          <p:stCondLst>
                                            <p:cond delay="0"/>
                                          </p:stCondLst>
                                        </p:cTn>
                                        <p:tgtEl>
                                          <p:spTgt spid="94"/>
                                        </p:tgtEl>
                                        <p:attrNameLst>
                                          <p:attrName>style.visibility</p:attrName>
                                        </p:attrNameLst>
                                      </p:cBhvr>
                                      <p:to>
                                        <p:strVal val="visible"/>
                                      </p:to>
                                    </p:set>
                                    <p:animEffect transition="in" filter="wipe(right)">
                                      <p:cBhvr>
                                        <p:cTn id="91" dur="750"/>
                                        <p:tgtEl>
                                          <p:spTgt spid="9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250"/>
                                  </p:stCondLst>
                                  <p:childTnLst>
                                    <p:set>
                                      <p:cBhvr>
                                        <p:cTn id="95" dur="1" fill="hold">
                                          <p:stCondLst>
                                            <p:cond delay="0"/>
                                          </p:stCondLst>
                                        </p:cTn>
                                        <p:tgtEl>
                                          <p:spTgt spid="95"/>
                                        </p:tgtEl>
                                        <p:attrNameLst>
                                          <p:attrName>style.visibility</p:attrName>
                                        </p:attrNameLst>
                                      </p:cBhvr>
                                      <p:to>
                                        <p:strVal val="visible"/>
                                      </p:to>
                                    </p:set>
                                    <p:animEffect transition="in" filter="wipe(left)">
                                      <p:cBhvr>
                                        <p:cTn id="96" dur="750"/>
                                        <p:tgtEl>
                                          <p:spTgt spid="9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250"/>
                                  </p:stCondLst>
                                  <p:childTnLst>
                                    <p:set>
                                      <p:cBhvr>
                                        <p:cTn id="100" dur="1" fill="hold">
                                          <p:stCondLst>
                                            <p:cond delay="0"/>
                                          </p:stCondLst>
                                        </p:cTn>
                                        <p:tgtEl>
                                          <p:spTgt spid="96"/>
                                        </p:tgtEl>
                                        <p:attrNameLst>
                                          <p:attrName>style.visibility</p:attrName>
                                        </p:attrNameLst>
                                      </p:cBhvr>
                                      <p:to>
                                        <p:strVal val="visible"/>
                                      </p:to>
                                    </p:set>
                                    <p:animEffect transition="in" filter="wipe(right)">
                                      <p:cBhvr>
                                        <p:cTn id="101" dur="750"/>
                                        <p:tgtEl>
                                          <p:spTgt spid="9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99"/>
                                        </p:tgtEl>
                                        <p:attrNameLst>
                                          <p:attrName>style.visibility</p:attrName>
                                        </p:attrNameLst>
                                      </p:cBhvr>
                                      <p:to>
                                        <p:strVal val="visible"/>
                                      </p:to>
                                    </p:set>
                                    <p:animEffect transition="in" filter="wipe(left)">
                                      <p:cBhvr>
                                        <p:cTn id="106" dur="750"/>
                                        <p:tgtEl>
                                          <p:spTgt spid="99"/>
                                        </p:tgtEl>
                                      </p:cBhvr>
                                    </p:animEffect>
                                  </p:childTnLst>
                                </p:cTn>
                              </p:par>
                            </p:childTnLst>
                          </p:cTn>
                        </p:par>
                        <p:par>
                          <p:cTn id="107" fill="hold">
                            <p:stCondLst>
                              <p:cond delay="750"/>
                            </p:stCondLst>
                            <p:childTnLst>
                              <p:par>
                                <p:cTn id="108" presetID="22" presetClass="entr" presetSubtype="4" fill="hold" grpId="0" nodeType="after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wipe(down)">
                                      <p:cBhvr>
                                        <p:cTn id="110" dur="750"/>
                                        <p:tgtEl>
                                          <p:spTgt spid="97"/>
                                        </p:tgtEl>
                                      </p:cBhvr>
                                    </p:animEffect>
                                  </p:childTnLst>
                                </p:cTn>
                              </p:par>
                              <p:par>
                                <p:cTn id="111" presetID="22" presetClass="entr" presetSubtype="4" fill="hold" grpId="0" nodeType="withEffect">
                                  <p:stCondLst>
                                    <p:cond delay="250"/>
                                  </p:stCondLst>
                                  <p:childTnLst>
                                    <p:set>
                                      <p:cBhvr>
                                        <p:cTn id="112" dur="1" fill="hold">
                                          <p:stCondLst>
                                            <p:cond delay="0"/>
                                          </p:stCondLst>
                                        </p:cTn>
                                        <p:tgtEl>
                                          <p:spTgt spid="98"/>
                                        </p:tgtEl>
                                        <p:attrNameLst>
                                          <p:attrName>style.visibility</p:attrName>
                                        </p:attrNameLst>
                                      </p:cBhvr>
                                      <p:to>
                                        <p:strVal val="visible"/>
                                      </p:to>
                                    </p:set>
                                    <p:animEffect transition="in" filter="wipe(down)">
                                      <p:cBhvr>
                                        <p:cTn id="113" dur="750"/>
                                        <p:tgtEl>
                                          <p:spTgt spid="98"/>
                                        </p:tgtEl>
                                      </p:cBhvr>
                                    </p:animEffect>
                                  </p:childTnLst>
                                </p:cTn>
                              </p:par>
                              <p:par>
                                <p:cTn id="114" presetID="22" presetClass="entr" presetSubtype="2" fill="hold" nodeType="withEffect">
                                  <p:stCondLst>
                                    <p:cond delay="0"/>
                                  </p:stCondLst>
                                  <p:childTnLst>
                                    <p:set>
                                      <p:cBhvr>
                                        <p:cTn id="115" dur="1" fill="hold">
                                          <p:stCondLst>
                                            <p:cond delay="0"/>
                                          </p:stCondLst>
                                        </p:cTn>
                                        <p:tgtEl>
                                          <p:spTgt spid="100"/>
                                        </p:tgtEl>
                                        <p:attrNameLst>
                                          <p:attrName>style.visibility</p:attrName>
                                        </p:attrNameLst>
                                      </p:cBhvr>
                                      <p:to>
                                        <p:strVal val="visible"/>
                                      </p:to>
                                    </p:set>
                                    <p:animEffect transition="in" filter="wipe(right)">
                                      <p:cBhvr>
                                        <p:cTn id="116" dur="750"/>
                                        <p:tgtEl>
                                          <p:spTgt spid="100"/>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2" fill="hold" nodeType="clickEffect">
                                  <p:stCondLst>
                                    <p:cond delay="0"/>
                                  </p:stCondLst>
                                  <p:childTnLst>
                                    <p:set>
                                      <p:cBhvr>
                                        <p:cTn id="120" dur="1" fill="hold">
                                          <p:stCondLst>
                                            <p:cond delay="0"/>
                                          </p:stCondLst>
                                        </p:cTn>
                                        <p:tgtEl>
                                          <p:spTgt spid="101"/>
                                        </p:tgtEl>
                                        <p:attrNameLst>
                                          <p:attrName>style.visibility</p:attrName>
                                        </p:attrNameLst>
                                      </p:cBhvr>
                                      <p:to>
                                        <p:strVal val="visible"/>
                                      </p:to>
                                    </p:set>
                                    <p:animEffect transition="in" filter="wipe(right)">
                                      <p:cBhvr>
                                        <p:cTn id="121" dur="500"/>
                                        <p:tgtEl>
                                          <p:spTgt spid="101"/>
                                        </p:tgtEl>
                                      </p:cBhvr>
                                    </p:animEffect>
                                  </p:childTnLst>
                                </p:cTn>
                              </p:par>
                              <p:par>
                                <p:cTn id="122" presetID="22" presetClass="entr" presetSubtype="2" fill="hold" grpId="0" nodeType="withEffect">
                                  <p:stCondLst>
                                    <p:cond delay="0"/>
                                  </p:stCondLst>
                                  <p:childTnLst>
                                    <p:set>
                                      <p:cBhvr>
                                        <p:cTn id="123" dur="1" fill="hold">
                                          <p:stCondLst>
                                            <p:cond delay="0"/>
                                          </p:stCondLst>
                                        </p:cTn>
                                        <p:tgtEl>
                                          <p:spTgt spid="102"/>
                                        </p:tgtEl>
                                        <p:attrNameLst>
                                          <p:attrName>style.visibility</p:attrName>
                                        </p:attrNameLst>
                                      </p:cBhvr>
                                      <p:to>
                                        <p:strVal val="visible"/>
                                      </p:to>
                                    </p:set>
                                    <p:animEffect transition="in" filter="wipe(right)">
                                      <p:cBhvr>
                                        <p:cTn id="124" dur="500"/>
                                        <p:tgtEl>
                                          <p:spTgt spid="102"/>
                                        </p:tgtEl>
                                      </p:cBhvr>
                                    </p:animEffect>
                                  </p:childTnLst>
                                </p:cTn>
                              </p:par>
                            </p:childTnLst>
                          </p:cTn>
                        </p:par>
                        <p:par>
                          <p:cTn id="125" fill="hold">
                            <p:stCondLst>
                              <p:cond delay="500"/>
                            </p:stCondLst>
                            <p:childTnLst>
                              <p:par>
                                <p:cTn id="126" presetID="22" presetClass="entr" presetSubtype="8" fill="hold" grpId="0" nodeType="afterEffect">
                                  <p:stCondLst>
                                    <p:cond delay="500"/>
                                  </p:stCondLst>
                                  <p:childTnLst>
                                    <p:set>
                                      <p:cBhvr>
                                        <p:cTn id="127" dur="1" fill="hold">
                                          <p:stCondLst>
                                            <p:cond delay="0"/>
                                          </p:stCondLst>
                                        </p:cTn>
                                        <p:tgtEl>
                                          <p:spTgt spid="114"/>
                                        </p:tgtEl>
                                        <p:attrNameLst>
                                          <p:attrName>style.visibility</p:attrName>
                                        </p:attrNameLst>
                                      </p:cBhvr>
                                      <p:to>
                                        <p:strVal val="visible"/>
                                      </p:to>
                                    </p:set>
                                    <p:animEffect transition="in" filter="wipe(left)">
                                      <p:cBhvr>
                                        <p:cTn id="128" dur="500"/>
                                        <p:tgtEl>
                                          <p:spTgt spid="114"/>
                                        </p:tgtEl>
                                      </p:cBhvr>
                                    </p:animEffect>
                                  </p:childTnLst>
                                </p:cTn>
                              </p:par>
                              <p:par>
                                <p:cTn id="129" presetID="22" presetClass="entr" presetSubtype="8" fill="hold" nodeType="withEffect">
                                  <p:stCondLst>
                                    <p:cond delay="500"/>
                                  </p:stCondLst>
                                  <p:childTnLst>
                                    <p:set>
                                      <p:cBhvr>
                                        <p:cTn id="130" dur="1" fill="hold">
                                          <p:stCondLst>
                                            <p:cond delay="0"/>
                                          </p:stCondLst>
                                        </p:cTn>
                                        <p:tgtEl>
                                          <p:spTgt spid="103"/>
                                        </p:tgtEl>
                                        <p:attrNameLst>
                                          <p:attrName>style.visibility</p:attrName>
                                        </p:attrNameLst>
                                      </p:cBhvr>
                                      <p:to>
                                        <p:strVal val="visible"/>
                                      </p:to>
                                    </p:set>
                                    <p:animEffect transition="in" filter="wipe(left)">
                                      <p:cBhvr>
                                        <p:cTn id="131" dur="500"/>
                                        <p:tgtEl>
                                          <p:spTgt spid="103"/>
                                        </p:tgtEl>
                                      </p:cBhvr>
                                    </p:animEffect>
                                  </p:childTnLst>
                                </p:cTn>
                              </p:par>
                            </p:childTnLst>
                          </p:cTn>
                        </p:par>
                        <p:par>
                          <p:cTn id="132" fill="hold">
                            <p:stCondLst>
                              <p:cond delay="1500"/>
                            </p:stCondLst>
                            <p:childTnLst>
                              <p:par>
                                <p:cTn id="133" presetID="22" presetClass="entr" presetSubtype="8" fill="hold" nodeType="afterEffect">
                                  <p:stCondLst>
                                    <p:cond delay="0"/>
                                  </p:stCondLst>
                                  <p:childTnLst>
                                    <p:set>
                                      <p:cBhvr>
                                        <p:cTn id="134" dur="1" fill="hold">
                                          <p:stCondLst>
                                            <p:cond delay="0"/>
                                          </p:stCondLst>
                                        </p:cTn>
                                        <p:tgtEl>
                                          <p:spTgt spid="115"/>
                                        </p:tgtEl>
                                        <p:attrNameLst>
                                          <p:attrName>style.visibility</p:attrName>
                                        </p:attrNameLst>
                                      </p:cBhvr>
                                      <p:to>
                                        <p:strVal val="visible"/>
                                      </p:to>
                                    </p:set>
                                    <p:animEffect transition="in" filter="wipe(left)">
                                      <p:cBhvr>
                                        <p:cTn id="135" dur="500"/>
                                        <p:tgtEl>
                                          <p:spTgt spid="115"/>
                                        </p:tgtEl>
                                      </p:cBhvr>
                                    </p:animEffect>
                                  </p:childTnLst>
                                </p:cTn>
                              </p:par>
                            </p:childTnLst>
                          </p:cTn>
                        </p:par>
                        <p:par>
                          <p:cTn id="136" fill="hold">
                            <p:stCondLst>
                              <p:cond delay="2000"/>
                            </p:stCondLst>
                            <p:childTnLst>
                              <p:par>
                                <p:cTn id="137" presetID="22" presetClass="entr" presetSubtype="4" fill="hold" grpId="0" nodeType="afterEffect">
                                  <p:stCondLst>
                                    <p:cond delay="0"/>
                                  </p:stCondLst>
                                  <p:childTnLst>
                                    <p:set>
                                      <p:cBhvr>
                                        <p:cTn id="138" dur="1" fill="hold">
                                          <p:stCondLst>
                                            <p:cond delay="0"/>
                                          </p:stCondLst>
                                        </p:cTn>
                                        <p:tgtEl>
                                          <p:spTgt spid="104"/>
                                        </p:tgtEl>
                                        <p:attrNameLst>
                                          <p:attrName>style.visibility</p:attrName>
                                        </p:attrNameLst>
                                      </p:cBhvr>
                                      <p:to>
                                        <p:strVal val="visible"/>
                                      </p:to>
                                    </p:set>
                                    <p:animEffect transition="in" filter="wipe(down)">
                                      <p:cBhvr>
                                        <p:cTn id="139" dur="500"/>
                                        <p:tgtEl>
                                          <p:spTgt spid="104"/>
                                        </p:tgtEl>
                                      </p:cBhvr>
                                    </p:animEffect>
                                  </p:childTnLst>
                                </p:cTn>
                              </p:par>
                            </p:childTnLst>
                          </p:cTn>
                        </p:par>
                        <p:par>
                          <p:cTn id="140" fill="hold">
                            <p:stCondLst>
                              <p:cond delay="2500"/>
                            </p:stCondLst>
                            <p:childTnLst>
                              <p:par>
                                <p:cTn id="141" presetID="22" presetClass="entr" presetSubtype="4" fill="hold" grpId="0" nodeType="afterEffect">
                                  <p:stCondLst>
                                    <p:cond delay="0"/>
                                  </p:stCondLst>
                                  <p:childTnLst>
                                    <p:set>
                                      <p:cBhvr>
                                        <p:cTn id="142" dur="1" fill="hold">
                                          <p:stCondLst>
                                            <p:cond delay="0"/>
                                          </p:stCondLst>
                                        </p:cTn>
                                        <p:tgtEl>
                                          <p:spTgt spid="105"/>
                                        </p:tgtEl>
                                        <p:attrNameLst>
                                          <p:attrName>style.visibility</p:attrName>
                                        </p:attrNameLst>
                                      </p:cBhvr>
                                      <p:to>
                                        <p:strVal val="visible"/>
                                      </p:to>
                                    </p:set>
                                    <p:animEffect transition="in" filter="wipe(down)">
                                      <p:cBhvr>
                                        <p:cTn id="143" dur="500"/>
                                        <p:tgtEl>
                                          <p:spTgt spid="105"/>
                                        </p:tgtEl>
                                      </p:cBhvr>
                                    </p:animEffect>
                                  </p:childTnLst>
                                </p:cTn>
                              </p:par>
                            </p:childTnLst>
                          </p:cTn>
                        </p:par>
                        <p:par>
                          <p:cTn id="144" fill="hold">
                            <p:stCondLst>
                              <p:cond delay="3000"/>
                            </p:stCondLst>
                            <p:childTnLst>
                              <p:par>
                                <p:cTn id="145" presetID="22" presetClass="entr" presetSubtype="2" fill="hold" grpId="0" nodeType="after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wipe(right)">
                                      <p:cBhvr>
                                        <p:cTn id="147" dur="500"/>
                                        <p:tgtEl>
                                          <p:spTgt spid="107"/>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108"/>
                                        </p:tgtEl>
                                        <p:attrNameLst>
                                          <p:attrName>style.visibility</p:attrName>
                                        </p:attrNameLst>
                                      </p:cBhvr>
                                      <p:to>
                                        <p:strVal val="visible"/>
                                      </p:to>
                                    </p:set>
                                    <p:animEffect transition="in" filter="wipe(right)">
                                      <p:cBhvr>
                                        <p:cTn id="152" dur="500"/>
                                        <p:tgtEl>
                                          <p:spTgt spid="108"/>
                                        </p:tgtEl>
                                      </p:cBhvr>
                                    </p:animEffect>
                                  </p:childTnLst>
                                </p:cTn>
                              </p:par>
                              <p:par>
                                <p:cTn id="153" presetID="22" presetClass="entr" presetSubtype="2" fill="hold" grpId="0" nodeType="withEffect">
                                  <p:stCondLst>
                                    <p:cond delay="0"/>
                                  </p:stCondLst>
                                  <p:childTnLst>
                                    <p:set>
                                      <p:cBhvr>
                                        <p:cTn id="154" dur="1" fill="hold">
                                          <p:stCondLst>
                                            <p:cond delay="0"/>
                                          </p:stCondLst>
                                        </p:cTn>
                                        <p:tgtEl>
                                          <p:spTgt spid="116"/>
                                        </p:tgtEl>
                                        <p:attrNameLst>
                                          <p:attrName>style.visibility</p:attrName>
                                        </p:attrNameLst>
                                      </p:cBhvr>
                                      <p:to>
                                        <p:strVal val="visible"/>
                                      </p:to>
                                    </p:set>
                                    <p:animEffect transition="in" filter="wipe(right)">
                                      <p:cBhvr>
                                        <p:cTn id="155" dur="500"/>
                                        <p:tgtEl>
                                          <p:spTgt spid="116"/>
                                        </p:tgtEl>
                                      </p:cBhvr>
                                    </p:animEffect>
                                  </p:childTnLst>
                                </p:cTn>
                              </p:par>
                            </p:childTnLst>
                          </p:cTn>
                        </p:par>
                        <p:par>
                          <p:cTn id="156" fill="hold">
                            <p:stCondLst>
                              <p:cond delay="500"/>
                            </p:stCondLst>
                            <p:childTnLst>
                              <p:par>
                                <p:cTn id="157" presetID="22" presetClass="entr" presetSubtype="2" fill="hold" nodeType="afterEffect">
                                  <p:stCondLst>
                                    <p:cond delay="0"/>
                                  </p:stCondLst>
                                  <p:childTnLst>
                                    <p:set>
                                      <p:cBhvr>
                                        <p:cTn id="158" dur="1" fill="hold">
                                          <p:stCondLst>
                                            <p:cond delay="0"/>
                                          </p:stCondLst>
                                        </p:cTn>
                                        <p:tgtEl>
                                          <p:spTgt spid="113"/>
                                        </p:tgtEl>
                                        <p:attrNameLst>
                                          <p:attrName>style.visibility</p:attrName>
                                        </p:attrNameLst>
                                      </p:cBhvr>
                                      <p:to>
                                        <p:strVal val="visible"/>
                                      </p:to>
                                    </p:set>
                                    <p:animEffect transition="in" filter="wipe(right)">
                                      <p:cBhvr>
                                        <p:cTn id="159" dur="500"/>
                                        <p:tgtEl>
                                          <p:spTgt spid="113"/>
                                        </p:tgtEl>
                                      </p:cBhvr>
                                    </p:animEffect>
                                  </p:childTnLst>
                                </p:cTn>
                              </p:par>
                            </p:childTnLst>
                          </p:cTn>
                        </p:par>
                        <p:par>
                          <p:cTn id="160" fill="hold">
                            <p:stCondLst>
                              <p:cond delay="1000"/>
                            </p:stCondLst>
                            <p:childTnLst>
                              <p:par>
                                <p:cTn id="161" presetID="22" presetClass="entr" presetSubtype="2" fill="hold" grpId="0" nodeType="afterEffect">
                                  <p:stCondLst>
                                    <p:cond delay="0"/>
                                  </p:stCondLst>
                                  <p:childTnLst>
                                    <p:set>
                                      <p:cBhvr>
                                        <p:cTn id="162" dur="1" fill="hold">
                                          <p:stCondLst>
                                            <p:cond delay="0"/>
                                          </p:stCondLst>
                                        </p:cTn>
                                        <p:tgtEl>
                                          <p:spTgt spid="109"/>
                                        </p:tgtEl>
                                        <p:attrNameLst>
                                          <p:attrName>style.visibility</p:attrName>
                                        </p:attrNameLst>
                                      </p:cBhvr>
                                      <p:to>
                                        <p:strVal val="visible"/>
                                      </p:to>
                                    </p:set>
                                    <p:animEffect transition="in" filter="wipe(right)">
                                      <p:cBhvr>
                                        <p:cTn id="163" dur="500"/>
                                        <p:tgtEl>
                                          <p:spTgt spid="109"/>
                                        </p:tgtEl>
                                      </p:cBhvr>
                                    </p:animEffect>
                                  </p:childTnLst>
                                </p:cTn>
                              </p:par>
                            </p:childTnLst>
                          </p:cTn>
                        </p:par>
                        <p:par>
                          <p:cTn id="164" fill="hold">
                            <p:stCondLst>
                              <p:cond delay="1500"/>
                            </p:stCondLst>
                            <p:childTnLst>
                              <p:par>
                                <p:cTn id="165" presetID="22" presetClass="entr" presetSubtype="2" fill="hold" grpId="0" nodeType="afterEffect">
                                  <p:stCondLst>
                                    <p:cond delay="0"/>
                                  </p:stCondLst>
                                  <p:childTnLst>
                                    <p:set>
                                      <p:cBhvr>
                                        <p:cTn id="166" dur="1" fill="hold">
                                          <p:stCondLst>
                                            <p:cond delay="0"/>
                                          </p:stCondLst>
                                        </p:cTn>
                                        <p:tgtEl>
                                          <p:spTgt spid="106"/>
                                        </p:tgtEl>
                                        <p:attrNameLst>
                                          <p:attrName>style.visibility</p:attrName>
                                        </p:attrNameLst>
                                      </p:cBhvr>
                                      <p:to>
                                        <p:strVal val="visible"/>
                                      </p:to>
                                    </p:set>
                                    <p:animEffect transition="in" filter="wipe(right)">
                                      <p:cBhvr>
                                        <p:cTn id="167" dur="500"/>
                                        <p:tgtEl>
                                          <p:spTgt spid="106"/>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2" fill="hold" nodeType="clickEffect">
                                  <p:stCondLst>
                                    <p:cond delay="0"/>
                                  </p:stCondLst>
                                  <p:childTnLst>
                                    <p:set>
                                      <p:cBhvr>
                                        <p:cTn id="171" dur="1" fill="hold">
                                          <p:stCondLst>
                                            <p:cond delay="0"/>
                                          </p:stCondLst>
                                        </p:cTn>
                                        <p:tgtEl>
                                          <p:spTgt spid="112"/>
                                        </p:tgtEl>
                                        <p:attrNameLst>
                                          <p:attrName>style.visibility</p:attrName>
                                        </p:attrNameLst>
                                      </p:cBhvr>
                                      <p:to>
                                        <p:strVal val="visible"/>
                                      </p:to>
                                    </p:set>
                                    <p:animEffect transition="in" filter="wipe(right)">
                                      <p:cBhvr>
                                        <p:cTn id="172" dur="500"/>
                                        <p:tgtEl>
                                          <p:spTgt spid="11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nodeType="clickEffect">
                                  <p:stCondLst>
                                    <p:cond delay="0"/>
                                  </p:stCondLst>
                                  <p:childTnLst>
                                    <p:set>
                                      <p:cBhvr>
                                        <p:cTn id="176" dur="1" fill="hold">
                                          <p:stCondLst>
                                            <p:cond delay="0"/>
                                          </p:stCondLst>
                                        </p:cTn>
                                        <p:tgtEl>
                                          <p:spTgt spid="110"/>
                                        </p:tgtEl>
                                        <p:attrNameLst>
                                          <p:attrName>style.visibility</p:attrName>
                                        </p:attrNameLst>
                                      </p:cBhvr>
                                      <p:to>
                                        <p:strVal val="visible"/>
                                      </p:to>
                                    </p:set>
                                    <p:animEffect transition="in" filter="wipe(left)">
                                      <p:cBhvr>
                                        <p:cTn id="177" dur="500"/>
                                        <p:tgtEl>
                                          <p:spTgt spid="110"/>
                                        </p:tgtEl>
                                      </p:cBhvr>
                                    </p:animEffect>
                                  </p:childTnLst>
                                </p:cTn>
                              </p:par>
                              <p:par>
                                <p:cTn id="178" presetID="22" presetClass="entr" presetSubtype="8" fill="hold" grpId="0" nodeType="withEffect">
                                  <p:stCondLst>
                                    <p:cond delay="0"/>
                                  </p:stCondLst>
                                  <p:childTnLst>
                                    <p:set>
                                      <p:cBhvr>
                                        <p:cTn id="179" dur="1" fill="hold">
                                          <p:stCondLst>
                                            <p:cond delay="0"/>
                                          </p:stCondLst>
                                        </p:cTn>
                                        <p:tgtEl>
                                          <p:spTgt spid="111"/>
                                        </p:tgtEl>
                                        <p:attrNameLst>
                                          <p:attrName>style.visibility</p:attrName>
                                        </p:attrNameLst>
                                      </p:cBhvr>
                                      <p:to>
                                        <p:strVal val="visible"/>
                                      </p:to>
                                    </p:set>
                                    <p:animEffect transition="in" filter="wipe(left)">
                                      <p:cBhvr>
                                        <p:cTn id="180" dur="500"/>
                                        <p:tgtEl>
                                          <p:spTgt spid="111"/>
                                        </p:tgtEl>
                                      </p:cBhvr>
                                    </p:animEffect>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117"/>
                                        </p:tgtEl>
                                        <p:attrNameLst>
                                          <p:attrName>style.visibility</p:attrName>
                                        </p:attrNameLst>
                                      </p:cBhvr>
                                      <p:to>
                                        <p:strVal val="visible"/>
                                      </p:to>
                                    </p:set>
                                    <p:anim calcmode="lin" valueType="num">
                                      <p:cBhvr additive="base">
                                        <p:cTn id="185" dur="500" fill="hold"/>
                                        <p:tgtEl>
                                          <p:spTgt spid="117"/>
                                        </p:tgtEl>
                                        <p:attrNameLst>
                                          <p:attrName>ppt_x</p:attrName>
                                        </p:attrNameLst>
                                      </p:cBhvr>
                                      <p:tavLst>
                                        <p:tav tm="0">
                                          <p:val>
                                            <p:strVal val="#ppt_x"/>
                                          </p:val>
                                        </p:tav>
                                        <p:tav tm="100000">
                                          <p:val>
                                            <p:strVal val="#ppt_x"/>
                                          </p:val>
                                        </p:tav>
                                      </p:tavLst>
                                    </p:anim>
                                    <p:anim calcmode="lin" valueType="num">
                                      <p:cBhvr additive="base">
                                        <p:cTn id="186" dur="500" fill="hold"/>
                                        <p:tgtEl>
                                          <p:spTgt spid="117"/>
                                        </p:tgtEl>
                                        <p:attrNameLst>
                                          <p:attrName>ppt_y</p:attrName>
                                        </p:attrNameLst>
                                      </p:cBhvr>
                                      <p:tavLst>
                                        <p:tav tm="0">
                                          <p:val>
                                            <p:strVal val="1+#ppt_h/2"/>
                                          </p:val>
                                        </p:tav>
                                        <p:tav tm="100000">
                                          <p:val>
                                            <p:strVal val="#ppt_y"/>
                                          </p:val>
                                        </p:tav>
                                      </p:tavLst>
                                    </p:anim>
                                  </p:childTnLst>
                                </p:cTn>
                              </p:par>
                            </p:childTnLst>
                          </p:cTn>
                        </p:par>
                        <p:par>
                          <p:cTn id="187" fill="hold">
                            <p:stCondLst>
                              <p:cond delay="500"/>
                            </p:stCondLst>
                            <p:childTnLst>
                              <p:par>
                                <p:cTn id="188" presetID="42" presetClass="entr" presetSubtype="0" fill="hold" nodeType="afterEffect">
                                  <p:stCondLst>
                                    <p:cond delay="0"/>
                                  </p:stCondLst>
                                  <p:childTnLst>
                                    <p:set>
                                      <p:cBhvr>
                                        <p:cTn id="189" dur="1" fill="hold">
                                          <p:stCondLst>
                                            <p:cond delay="0"/>
                                          </p:stCondLst>
                                        </p:cTn>
                                        <p:tgtEl>
                                          <p:spTgt spid="118"/>
                                        </p:tgtEl>
                                        <p:attrNameLst>
                                          <p:attrName>style.visibility</p:attrName>
                                        </p:attrNameLst>
                                      </p:cBhvr>
                                      <p:to>
                                        <p:strVal val="visible"/>
                                      </p:to>
                                    </p:set>
                                    <p:animEffect transition="in" filter="fade">
                                      <p:cBhvr>
                                        <p:cTn id="190" dur="1000"/>
                                        <p:tgtEl>
                                          <p:spTgt spid="118"/>
                                        </p:tgtEl>
                                      </p:cBhvr>
                                    </p:animEffect>
                                    <p:anim calcmode="lin" valueType="num">
                                      <p:cBhvr>
                                        <p:cTn id="191" dur="1000" fill="hold"/>
                                        <p:tgtEl>
                                          <p:spTgt spid="118"/>
                                        </p:tgtEl>
                                        <p:attrNameLst>
                                          <p:attrName>ppt_x</p:attrName>
                                        </p:attrNameLst>
                                      </p:cBhvr>
                                      <p:tavLst>
                                        <p:tav tm="0">
                                          <p:val>
                                            <p:strVal val="#ppt_x"/>
                                          </p:val>
                                        </p:tav>
                                        <p:tav tm="100000">
                                          <p:val>
                                            <p:strVal val="#ppt_x"/>
                                          </p:val>
                                        </p:tav>
                                      </p:tavLst>
                                    </p:anim>
                                    <p:anim calcmode="lin" valueType="num">
                                      <p:cBhvr>
                                        <p:cTn id="192"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250"/>
                                  </p:stCondLst>
                                  <p:childTnLst>
                                    <p:set>
                                      <p:cBhvr>
                                        <p:cTn id="196" dur="1" fill="hold">
                                          <p:stCondLst>
                                            <p:cond delay="0"/>
                                          </p:stCondLst>
                                        </p:cTn>
                                        <p:tgtEl>
                                          <p:spTgt spid="119"/>
                                        </p:tgtEl>
                                        <p:attrNameLst>
                                          <p:attrName>style.visibility</p:attrName>
                                        </p:attrNameLst>
                                      </p:cBhvr>
                                      <p:to>
                                        <p:strVal val="visible"/>
                                      </p:to>
                                    </p:set>
                                    <p:animEffect transition="in" filter="wipe(left)">
                                      <p:cBhvr>
                                        <p:cTn id="197" dur="750"/>
                                        <p:tgtEl>
                                          <p:spTgt spid="119"/>
                                        </p:tgtEl>
                                      </p:cBhvr>
                                    </p:animEffect>
                                  </p:childTnLst>
                                </p:cTn>
                              </p:par>
                              <p:par>
                                <p:cTn id="198" presetID="22" presetClass="entr" presetSubtype="8" fill="hold" grpId="0" nodeType="withEffect">
                                  <p:stCondLst>
                                    <p:cond delay="250"/>
                                  </p:stCondLst>
                                  <p:childTnLst>
                                    <p:set>
                                      <p:cBhvr>
                                        <p:cTn id="199" dur="1" fill="hold">
                                          <p:stCondLst>
                                            <p:cond delay="0"/>
                                          </p:stCondLst>
                                        </p:cTn>
                                        <p:tgtEl>
                                          <p:spTgt spid="120"/>
                                        </p:tgtEl>
                                        <p:attrNameLst>
                                          <p:attrName>style.visibility</p:attrName>
                                        </p:attrNameLst>
                                      </p:cBhvr>
                                      <p:to>
                                        <p:strVal val="visible"/>
                                      </p:to>
                                    </p:set>
                                    <p:animEffect transition="in" filter="wipe(left)">
                                      <p:cBhvr>
                                        <p:cTn id="200" dur="750"/>
                                        <p:tgtEl>
                                          <p:spTgt spid="120"/>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2" fill="hold" nodeType="clickEffect">
                                  <p:stCondLst>
                                    <p:cond delay="0"/>
                                  </p:stCondLst>
                                  <p:childTnLst>
                                    <p:set>
                                      <p:cBhvr>
                                        <p:cTn id="204" dur="1" fill="hold">
                                          <p:stCondLst>
                                            <p:cond delay="0"/>
                                          </p:stCondLst>
                                        </p:cTn>
                                        <p:tgtEl>
                                          <p:spTgt spid="121"/>
                                        </p:tgtEl>
                                        <p:attrNameLst>
                                          <p:attrName>style.visibility</p:attrName>
                                        </p:attrNameLst>
                                      </p:cBhvr>
                                      <p:to>
                                        <p:strVal val="visible"/>
                                      </p:to>
                                    </p:set>
                                    <p:animEffect transition="in" filter="wipe(right)">
                                      <p:cBhvr>
                                        <p:cTn id="205" dur="500"/>
                                        <p:tgtEl>
                                          <p:spTgt spid="121"/>
                                        </p:tgtEl>
                                      </p:cBhvr>
                                    </p:animEffect>
                                  </p:childTnLst>
                                </p:cTn>
                              </p:par>
                              <p:par>
                                <p:cTn id="206" presetID="22" presetClass="entr" presetSubtype="2" fill="hold" grpId="0" nodeType="withEffect">
                                  <p:stCondLst>
                                    <p:cond delay="0"/>
                                  </p:stCondLst>
                                  <p:childTnLst>
                                    <p:set>
                                      <p:cBhvr>
                                        <p:cTn id="207" dur="1" fill="hold">
                                          <p:stCondLst>
                                            <p:cond delay="0"/>
                                          </p:stCondLst>
                                        </p:cTn>
                                        <p:tgtEl>
                                          <p:spTgt spid="122"/>
                                        </p:tgtEl>
                                        <p:attrNameLst>
                                          <p:attrName>style.visibility</p:attrName>
                                        </p:attrNameLst>
                                      </p:cBhvr>
                                      <p:to>
                                        <p:strVal val="visible"/>
                                      </p:to>
                                    </p:set>
                                    <p:animEffect transition="in" filter="wipe(right)">
                                      <p:cBhvr>
                                        <p:cTn id="208" dur="500"/>
                                        <p:tgtEl>
                                          <p:spTgt spid="122"/>
                                        </p:tgtEl>
                                      </p:cBhvr>
                                    </p:animEffect>
                                  </p:childTnLst>
                                </p:cTn>
                              </p:par>
                            </p:childTnLst>
                          </p:cTn>
                        </p:par>
                        <p:par>
                          <p:cTn id="209" fill="hold">
                            <p:stCondLst>
                              <p:cond delay="500"/>
                            </p:stCondLst>
                            <p:childTnLst>
                              <p:par>
                                <p:cTn id="210" presetID="22" presetClass="entr" presetSubtype="8" fill="hold" grpId="0" nodeType="afterEffect">
                                  <p:stCondLst>
                                    <p:cond delay="500"/>
                                  </p:stCondLst>
                                  <p:childTnLst>
                                    <p:set>
                                      <p:cBhvr>
                                        <p:cTn id="211" dur="1" fill="hold">
                                          <p:stCondLst>
                                            <p:cond delay="0"/>
                                          </p:stCondLst>
                                        </p:cTn>
                                        <p:tgtEl>
                                          <p:spTgt spid="124"/>
                                        </p:tgtEl>
                                        <p:attrNameLst>
                                          <p:attrName>style.visibility</p:attrName>
                                        </p:attrNameLst>
                                      </p:cBhvr>
                                      <p:to>
                                        <p:strVal val="visible"/>
                                      </p:to>
                                    </p:set>
                                    <p:animEffect transition="in" filter="wipe(left)">
                                      <p:cBhvr>
                                        <p:cTn id="212" dur="500"/>
                                        <p:tgtEl>
                                          <p:spTgt spid="124"/>
                                        </p:tgtEl>
                                      </p:cBhvr>
                                    </p:animEffect>
                                  </p:childTnLst>
                                </p:cTn>
                              </p:par>
                              <p:par>
                                <p:cTn id="213" presetID="22" presetClass="entr" presetSubtype="8" fill="hold" nodeType="withEffect">
                                  <p:stCondLst>
                                    <p:cond delay="500"/>
                                  </p:stCondLst>
                                  <p:childTnLst>
                                    <p:set>
                                      <p:cBhvr>
                                        <p:cTn id="214" dur="1" fill="hold">
                                          <p:stCondLst>
                                            <p:cond delay="0"/>
                                          </p:stCondLst>
                                        </p:cTn>
                                        <p:tgtEl>
                                          <p:spTgt spid="123"/>
                                        </p:tgtEl>
                                        <p:attrNameLst>
                                          <p:attrName>style.visibility</p:attrName>
                                        </p:attrNameLst>
                                      </p:cBhvr>
                                      <p:to>
                                        <p:strVal val="visible"/>
                                      </p:to>
                                    </p:set>
                                    <p:animEffect transition="in" filter="wipe(left)">
                                      <p:cBhvr>
                                        <p:cTn id="215" dur="500"/>
                                        <p:tgtEl>
                                          <p:spTgt spid="123"/>
                                        </p:tgtEl>
                                      </p:cBhvr>
                                    </p:animEffect>
                                  </p:childTnLst>
                                </p:cTn>
                              </p:par>
                              <p:par>
                                <p:cTn id="216" presetID="22" presetClass="entr" presetSubtype="8" fill="hold" grpId="0" nodeType="withEffect">
                                  <p:stCondLst>
                                    <p:cond delay="250"/>
                                  </p:stCondLst>
                                  <p:childTnLst>
                                    <p:set>
                                      <p:cBhvr>
                                        <p:cTn id="217" dur="1" fill="hold">
                                          <p:stCondLst>
                                            <p:cond delay="0"/>
                                          </p:stCondLst>
                                        </p:cTn>
                                        <p:tgtEl>
                                          <p:spTgt spid="125"/>
                                        </p:tgtEl>
                                        <p:attrNameLst>
                                          <p:attrName>style.visibility</p:attrName>
                                        </p:attrNameLst>
                                      </p:cBhvr>
                                      <p:to>
                                        <p:strVal val="visible"/>
                                      </p:to>
                                    </p:set>
                                    <p:animEffect transition="in" filter="wipe(left)">
                                      <p:cBhvr>
                                        <p:cTn id="218" dur="750"/>
                                        <p:tgtEl>
                                          <p:spTgt spid="125"/>
                                        </p:tgtEl>
                                      </p:cBhvr>
                                    </p:animEffect>
                                  </p:childTnLst>
                                </p:cTn>
                              </p:par>
                              <p:par>
                                <p:cTn id="219" presetID="22" presetClass="entr" presetSubtype="8" fill="hold" grpId="0" nodeType="withEffect">
                                  <p:stCondLst>
                                    <p:cond delay="250"/>
                                  </p:stCondLst>
                                  <p:childTnLst>
                                    <p:set>
                                      <p:cBhvr>
                                        <p:cTn id="220" dur="1" fill="hold">
                                          <p:stCondLst>
                                            <p:cond delay="0"/>
                                          </p:stCondLst>
                                        </p:cTn>
                                        <p:tgtEl>
                                          <p:spTgt spid="126"/>
                                        </p:tgtEl>
                                        <p:attrNameLst>
                                          <p:attrName>style.visibility</p:attrName>
                                        </p:attrNameLst>
                                      </p:cBhvr>
                                      <p:to>
                                        <p:strVal val="visible"/>
                                      </p:to>
                                    </p:set>
                                    <p:animEffect transition="in" filter="wipe(left)">
                                      <p:cBhvr>
                                        <p:cTn id="221" dur="750"/>
                                        <p:tgtEl>
                                          <p:spTgt spid="126"/>
                                        </p:tgtEl>
                                      </p:cBhvr>
                                    </p:animEffect>
                                  </p:childTnLst>
                                </p:cTn>
                              </p:par>
                              <p:par>
                                <p:cTn id="222" presetID="22" presetClass="entr" presetSubtype="8" fill="hold" grpId="0" nodeType="withEffect">
                                  <p:stCondLst>
                                    <p:cond delay="250"/>
                                  </p:stCondLst>
                                  <p:childTnLst>
                                    <p:set>
                                      <p:cBhvr>
                                        <p:cTn id="223" dur="1" fill="hold">
                                          <p:stCondLst>
                                            <p:cond delay="0"/>
                                          </p:stCondLst>
                                        </p:cTn>
                                        <p:tgtEl>
                                          <p:spTgt spid="127"/>
                                        </p:tgtEl>
                                        <p:attrNameLst>
                                          <p:attrName>style.visibility</p:attrName>
                                        </p:attrNameLst>
                                      </p:cBhvr>
                                      <p:to>
                                        <p:strVal val="visible"/>
                                      </p:to>
                                    </p:set>
                                    <p:animEffect transition="in" filter="wipe(left)">
                                      <p:cBhvr>
                                        <p:cTn id="224" dur="750"/>
                                        <p:tgtEl>
                                          <p:spTgt spid="127"/>
                                        </p:tgtEl>
                                      </p:cBhvr>
                                    </p:animEffect>
                                  </p:childTnLst>
                                </p:cTn>
                              </p:par>
                              <p:par>
                                <p:cTn id="225" presetID="22" presetClass="entr" presetSubtype="8" fill="hold" grpId="0" nodeType="withEffect">
                                  <p:stCondLst>
                                    <p:cond delay="250"/>
                                  </p:stCondLst>
                                  <p:childTnLst>
                                    <p:set>
                                      <p:cBhvr>
                                        <p:cTn id="226" dur="1" fill="hold">
                                          <p:stCondLst>
                                            <p:cond delay="0"/>
                                          </p:stCondLst>
                                        </p:cTn>
                                        <p:tgtEl>
                                          <p:spTgt spid="128"/>
                                        </p:tgtEl>
                                        <p:attrNameLst>
                                          <p:attrName>style.visibility</p:attrName>
                                        </p:attrNameLst>
                                      </p:cBhvr>
                                      <p:to>
                                        <p:strVal val="visible"/>
                                      </p:to>
                                    </p:set>
                                    <p:animEffect transition="in" filter="wipe(left)">
                                      <p:cBhvr>
                                        <p:cTn id="227" dur="750"/>
                                        <p:tgtEl>
                                          <p:spTgt spid="128"/>
                                        </p:tgtEl>
                                      </p:cBhvr>
                                    </p:animEffect>
                                  </p:childTnLst>
                                </p:cTn>
                              </p:par>
                              <p:par>
                                <p:cTn id="228" presetID="22" presetClass="entr" presetSubtype="8" fill="hold" grpId="0" nodeType="withEffect">
                                  <p:stCondLst>
                                    <p:cond delay="250"/>
                                  </p:stCondLst>
                                  <p:childTnLst>
                                    <p:set>
                                      <p:cBhvr>
                                        <p:cTn id="229" dur="1" fill="hold">
                                          <p:stCondLst>
                                            <p:cond delay="0"/>
                                          </p:stCondLst>
                                        </p:cTn>
                                        <p:tgtEl>
                                          <p:spTgt spid="129"/>
                                        </p:tgtEl>
                                        <p:attrNameLst>
                                          <p:attrName>style.visibility</p:attrName>
                                        </p:attrNameLst>
                                      </p:cBhvr>
                                      <p:to>
                                        <p:strVal val="visible"/>
                                      </p:to>
                                    </p:set>
                                    <p:animEffect transition="in" filter="wipe(left)">
                                      <p:cBhvr>
                                        <p:cTn id="230" dur="750"/>
                                        <p:tgtEl>
                                          <p:spTgt spid="129"/>
                                        </p:tgtEl>
                                      </p:cBhvr>
                                    </p:animEffect>
                                  </p:childTnLst>
                                </p:cTn>
                              </p:par>
                              <p:par>
                                <p:cTn id="231" presetID="22" presetClass="entr" presetSubtype="8" fill="hold" grpId="0" nodeType="withEffect">
                                  <p:stCondLst>
                                    <p:cond delay="250"/>
                                  </p:stCondLst>
                                  <p:childTnLst>
                                    <p:set>
                                      <p:cBhvr>
                                        <p:cTn id="232" dur="1" fill="hold">
                                          <p:stCondLst>
                                            <p:cond delay="0"/>
                                          </p:stCondLst>
                                        </p:cTn>
                                        <p:tgtEl>
                                          <p:spTgt spid="130"/>
                                        </p:tgtEl>
                                        <p:attrNameLst>
                                          <p:attrName>style.visibility</p:attrName>
                                        </p:attrNameLst>
                                      </p:cBhvr>
                                      <p:to>
                                        <p:strVal val="visible"/>
                                      </p:to>
                                    </p:set>
                                    <p:animEffect transition="in" filter="wipe(left)">
                                      <p:cBhvr>
                                        <p:cTn id="233" dur="750"/>
                                        <p:tgtEl>
                                          <p:spTgt spid="130"/>
                                        </p:tgtEl>
                                      </p:cBhvr>
                                    </p:animEffect>
                                  </p:childTnLst>
                                </p:cTn>
                              </p:par>
                              <p:par>
                                <p:cTn id="234" presetID="22" presetClass="entr" presetSubtype="8" fill="hold" grpId="0" nodeType="withEffect">
                                  <p:stCondLst>
                                    <p:cond delay="0"/>
                                  </p:stCondLst>
                                  <p:childTnLst>
                                    <p:set>
                                      <p:cBhvr>
                                        <p:cTn id="235" dur="1" fill="hold">
                                          <p:stCondLst>
                                            <p:cond delay="0"/>
                                          </p:stCondLst>
                                        </p:cTn>
                                        <p:tgtEl>
                                          <p:spTgt spid="131"/>
                                        </p:tgtEl>
                                        <p:attrNameLst>
                                          <p:attrName>style.visibility</p:attrName>
                                        </p:attrNameLst>
                                      </p:cBhvr>
                                      <p:to>
                                        <p:strVal val="visible"/>
                                      </p:to>
                                    </p:set>
                                    <p:animEffect transition="in" filter="wipe(left)">
                                      <p:cBhvr>
                                        <p:cTn id="236" dur="500"/>
                                        <p:tgtEl>
                                          <p:spTgt spid="131"/>
                                        </p:tgtEl>
                                      </p:cBhvr>
                                    </p:animEffect>
                                  </p:childTnLst>
                                </p:cTn>
                              </p:par>
                              <p:par>
                                <p:cTn id="237" presetID="22" presetClass="entr" presetSubtype="8" fill="hold" grpId="0" nodeType="withEffect">
                                  <p:stCondLst>
                                    <p:cond delay="250"/>
                                  </p:stCondLst>
                                  <p:childTnLst>
                                    <p:set>
                                      <p:cBhvr>
                                        <p:cTn id="238" dur="1" fill="hold">
                                          <p:stCondLst>
                                            <p:cond delay="0"/>
                                          </p:stCondLst>
                                        </p:cTn>
                                        <p:tgtEl>
                                          <p:spTgt spid="132"/>
                                        </p:tgtEl>
                                        <p:attrNameLst>
                                          <p:attrName>style.visibility</p:attrName>
                                        </p:attrNameLst>
                                      </p:cBhvr>
                                      <p:to>
                                        <p:strVal val="visible"/>
                                      </p:to>
                                    </p:set>
                                    <p:animEffect transition="in" filter="wipe(left)">
                                      <p:cBhvr>
                                        <p:cTn id="239" dur="750"/>
                                        <p:tgtEl>
                                          <p:spTgt spid="132"/>
                                        </p:tgtEl>
                                      </p:cBhvr>
                                    </p:animEffect>
                                  </p:childTnLst>
                                </p:cTn>
                              </p:par>
                              <p:par>
                                <p:cTn id="240" presetID="22" presetClass="entr" presetSubtype="8" fill="hold" grpId="0" nodeType="withEffect">
                                  <p:stCondLst>
                                    <p:cond delay="250"/>
                                  </p:stCondLst>
                                  <p:childTnLst>
                                    <p:set>
                                      <p:cBhvr>
                                        <p:cTn id="241" dur="1" fill="hold">
                                          <p:stCondLst>
                                            <p:cond delay="0"/>
                                          </p:stCondLst>
                                        </p:cTn>
                                        <p:tgtEl>
                                          <p:spTgt spid="133"/>
                                        </p:tgtEl>
                                        <p:attrNameLst>
                                          <p:attrName>style.visibility</p:attrName>
                                        </p:attrNameLst>
                                      </p:cBhvr>
                                      <p:to>
                                        <p:strVal val="visible"/>
                                      </p:to>
                                    </p:set>
                                    <p:animEffect transition="in" filter="wipe(left)">
                                      <p:cBhvr>
                                        <p:cTn id="242" dur="750"/>
                                        <p:tgtEl>
                                          <p:spTgt spid="133"/>
                                        </p:tgtEl>
                                      </p:cBhvr>
                                    </p:animEffect>
                                  </p:childTnLst>
                                </p:cTn>
                              </p:par>
                            </p:childTnLst>
                          </p:cTn>
                        </p:par>
                        <p:par>
                          <p:cTn id="243" fill="hold">
                            <p:stCondLst>
                              <p:cond delay="1500"/>
                            </p:stCondLst>
                            <p:childTnLst>
                              <p:par>
                                <p:cTn id="244" presetID="22" presetClass="entr" presetSubtype="4" fill="hold" grpId="0" nodeType="afterEffect">
                                  <p:stCondLst>
                                    <p:cond delay="0"/>
                                  </p:stCondLst>
                                  <p:childTnLst>
                                    <p:set>
                                      <p:cBhvr>
                                        <p:cTn id="245" dur="1" fill="hold">
                                          <p:stCondLst>
                                            <p:cond delay="0"/>
                                          </p:stCondLst>
                                        </p:cTn>
                                        <p:tgtEl>
                                          <p:spTgt spid="134"/>
                                        </p:tgtEl>
                                        <p:attrNameLst>
                                          <p:attrName>style.visibility</p:attrName>
                                        </p:attrNameLst>
                                      </p:cBhvr>
                                      <p:to>
                                        <p:strVal val="visible"/>
                                      </p:to>
                                    </p:set>
                                    <p:animEffect transition="in" filter="wipe(down)">
                                      <p:cBhvr>
                                        <p:cTn id="246" dur="750"/>
                                        <p:tgtEl>
                                          <p:spTgt spid="134"/>
                                        </p:tgtEl>
                                      </p:cBhvr>
                                    </p:animEffect>
                                  </p:childTnLst>
                                </p:cTn>
                              </p:par>
                              <p:par>
                                <p:cTn id="247" presetID="22" presetClass="entr" presetSubtype="4" fill="hold" grpId="0" nodeType="withEffect">
                                  <p:stCondLst>
                                    <p:cond delay="250"/>
                                  </p:stCondLst>
                                  <p:childTnLst>
                                    <p:set>
                                      <p:cBhvr>
                                        <p:cTn id="248" dur="1" fill="hold">
                                          <p:stCondLst>
                                            <p:cond delay="0"/>
                                          </p:stCondLst>
                                        </p:cTn>
                                        <p:tgtEl>
                                          <p:spTgt spid="135"/>
                                        </p:tgtEl>
                                        <p:attrNameLst>
                                          <p:attrName>style.visibility</p:attrName>
                                        </p:attrNameLst>
                                      </p:cBhvr>
                                      <p:to>
                                        <p:strVal val="visible"/>
                                      </p:to>
                                    </p:set>
                                    <p:animEffect transition="in" filter="wipe(down)">
                                      <p:cBhvr>
                                        <p:cTn id="249" dur="750"/>
                                        <p:tgtEl>
                                          <p:spTgt spid="135"/>
                                        </p:tgtEl>
                                      </p:cBhvr>
                                    </p:animEffect>
                                  </p:childTnLst>
                                </p:cTn>
                              </p:par>
                            </p:childTnLst>
                          </p:cTn>
                        </p:par>
                        <p:par>
                          <p:cTn id="250" fill="hold">
                            <p:stCondLst>
                              <p:cond delay="2500"/>
                            </p:stCondLst>
                            <p:childTnLst>
                              <p:par>
                                <p:cTn id="251" presetID="22" presetClass="entr" presetSubtype="4" fill="hold" grpId="0" nodeType="afterEffect">
                                  <p:stCondLst>
                                    <p:cond delay="0"/>
                                  </p:stCondLst>
                                  <p:childTnLst>
                                    <p:set>
                                      <p:cBhvr>
                                        <p:cTn id="252" dur="1" fill="hold">
                                          <p:stCondLst>
                                            <p:cond delay="0"/>
                                          </p:stCondLst>
                                        </p:cTn>
                                        <p:tgtEl>
                                          <p:spTgt spid="136"/>
                                        </p:tgtEl>
                                        <p:attrNameLst>
                                          <p:attrName>style.visibility</p:attrName>
                                        </p:attrNameLst>
                                      </p:cBhvr>
                                      <p:to>
                                        <p:strVal val="visible"/>
                                      </p:to>
                                    </p:set>
                                    <p:animEffect transition="in" filter="wipe(down)">
                                      <p:cBhvr>
                                        <p:cTn id="253" dur="750"/>
                                        <p:tgtEl>
                                          <p:spTgt spid="136"/>
                                        </p:tgtEl>
                                      </p:cBhvr>
                                    </p:animEffect>
                                  </p:childTnLst>
                                </p:cTn>
                              </p:par>
                              <p:par>
                                <p:cTn id="254" presetID="22" presetClass="entr" presetSubtype="4" fill="hold" grpId="0" nodeType="withEffect">
                                  <p:stCondLst>
                                    <p:cond delay="250"/>
                                  </p:stCondLst>
                                  <p:childTnLst>
                                    <p:set>
                                      <p:cBhvr>
                                        <p:cTn id="255" dur="1" fill="hold">
                                          <p:stCondLst>
                                            <p:cond delay="0"/>
                                          </p:stCondLst>
                                        </p:cTn>
                                        <p:tgtEl>
                                          <p:spTgt spid="137"/>
                                        </p:tgtEl>
                                        <p:attrNameLst>
                                          <p:attrName>style.visibility</p:attrName>
                                        </p:attrNameLst>
                                      </p:cBhvr>
                                      <p:to>
                                        <p:strVal val="visible"/>
                                      </p:to>
                                    </p:set>
                                    <p:animEffect transition="in" filter="wipe(down)">
                                      <p:cBhvr>
                                        <p:cTn id="256" dur="750"/>
                                        <p:tgtEl>
                                          <p:spTgt spid="137"/>
                                        </p:tgtEl>
                                      </p:cBhvr>
                                    </p:animEffect>
                                  </p:childTnLst>
                                </p:cTn>
                              </p:par>
                            </p:childTnLst>
                          </p:cTn>
                        </p:par>
                        <p:par>
                          <p:cTn id="257" fill="hold">
                            <p:stCondLst>
                              <p:cond delay="3500"/>
                            </p:stCondLst>
                            <p:childTnLst>
                              <p:par>
                                <p:cTn id="258" presetID="22" presetClass="entr" presetSubtype="4" fill="hold" grpId="0" nodeType="afterEffect">
                                  <p:stCondLst>
                                    <p:cond delay="0"/>
                                  </p:stCondLst>
                                  <p:childTnLst>
                                    <p:set>
                                      <p:cBhvr>
                                        <p:cTn id="259" dur="1" fill="hold">
                                          <p:stCondLst>
                                            <p:cond delay="0"/>
                                          </p:stCondLst>
                                        </p:cTn>
                                        <p:tgtEl>
                                          <p:spTgt spid="138"/>
                                        </p:tgtEl>
                                        <p:attrNameLst>
                                          <p:attrName>style.visibility</p:attrName>
                                        </p:attrNameLst>
                                      </p:cBhvr>
                                      <p:to>
                                        <p:strVal val="visible"/>
                                      </p:to>
                                    </p:set>
                                    <p:animEffect transition="in" filter="wipe(down)">
                                      <p:cBhvr>
                                        <p:cTn id="260" dur="750"/>
                                        <p:tgtEl>
                                          <p:spTgt spid="138"/>
                                        </p:tgtEl>
                                      </p:cBhvr>
                                    </p:animEffect>
                                  </p:childTnLst>
                                </p:cTn>
                              </p:par>
                              <p:par>
                                <p:cTn id="261" presetID="22" presetClass="entr" presetSubtype="4" fill="hold" grpId="0" nodeType="withEffect">
                                  <p:stCondLst>
                                    <p:cond delay="250"/>
                                  </p:stCondLst>
                                  <p:childTnLst>
                                    <p:set>
                                      <p:cBhvr>
                                        <p:cTn id="262" dur="1" fill="hold">
                                          <p:stCondLst>
                                            <p:cond delay="0"/>
                                          </p:stCondLst>
                                        </p:cTn>
                                        <p:tgtEl>
                                          <p:spTgt spid="139"/>
                                        </p:tgtEl>
                                        <p:attrNameLst>
                                          <p:attrName>style.visibility</p:attrName>
                                        </p:attrNameLst>
                                      </p:cBhvr>
                                      <p:to>
                                        <p:strVal val="visible"/>
                                      </p:to>
                                    </p:set>
                                    <p:animEffect transition="in" filter="wipe(down)">
                                      <p:cBhvr>
                                        <p:cTn id="263" dur="750"/>
                                        <p:tgtEl>
                                          <p:spTgt spid="139"/>
                                        </p:tgtEl>
                                      </p:cBhvr>
                                    </p:animEffect>
                                  </p:childTnLst>
                                </p:cTn>
                              </p:par>
                              <p:par>
                                <p:cTn id="264" presetID="22" presetClass="entr" presetSubtype="8" fill="hold" grpId="0" nodeType="withEffect">
                                  <p:stCondLst>
                                    <p:cond delay="250"/>
                                  </p:stCondLst>
                                  <p:childTnLst>
                                    <p:set>
                                      <p:cBhvr>
                                        <p:cTn id="265" dur="1" fill="hold">
                                          <p:stCondLst>
                                            <p:cond delay="0"/>
                                          </p:stCondLst>
                                        </p:cTn>
                                        <p:tgtEl>
                                          <p:spTgt spid="140"/>
                                        </p:tgtEl>
                                        <p:attrNameLst>
                                          <p:attrName>style.visibility</p:attrName>
                                        </p:attrNameLst>
                                      </p:cBhvr>
                                      <p:to>
                                        <p:strVal val="visible"/>
                                      </p:to>
                                    </p:set>
                                    <p:animEffect transition="in" filter="wipe(left)">
                                      <p:cBhvr>
                                        <p:cTn id="266" dur="75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animBg="1"/>
      <p:bldP spid="90" grpId="0"/>
      <p:bldP spid="91" grpId="0"/>
      <p:bldP spid="93" grpId="0"/>
      <p:bldP spid="97" grpId="0"/>
      <p:bldP spid="98" grpId="0" animBg="1"/>
      <p:bldP spid="102" grpId="0"/>
      <p:bldP spid="104" grpId="0" animBg="1"/>
      <p:bldP spid="105" grpId="0"/>
      <p:bldP spid="106" grpId="0" animBg="1"/>
      <p:bldP spid="107" grpId="0" animBg="1"/>
      <p:bldP spid="109" grpId="0"/>
      <p:bldP spid="111" grpId="0"/>
      <p:bldP spid="114" grpId="0"/>
      <p:bldP spid="116" grpId="0"/>
      <p:bldP spid="117" grpId="0" animBg="1"/>
      <p:bldP spid="120" grpId="0"/>
      <p:bldP spid="122" grpId="0"/>
      <p:bldP spid="124" grpId="0"/>
      <p:bldP spid="125" grpId="0"/>
      <p:bldP spid="126" grpId="0"/>
      <p:bldP spid="127" grpId="0"/>
      <p:bldP spid="128" grpId="0"/>
      <p:bldP spid="129" grpId="0"/>
      <p:bldP spid="130" grpId="0"/>
      <p:bldP spid="131" grpId="0"/>
      <p:bldP spid="132" grpId="0"/>
      <p:bldP spid="133" grpId="0"/>
      <p:bldP spid="134" grpId="0"/>
      <p:bldP spid="135" grpId="0" animBg="1"/>
      <p:bldP spid="136" grpId="0"/>
      <p:bldP spid="137" grpId="0" animBg="1"/>
      <p:bldP spid="138" grpId="0"/>
      <p:bldP spid="139" grpId="0" animBg="1"/>
      <p:bldP spid="1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F463B-F1AA-4B18-B460-56CD6EFB5040}"/>
              </a:ext>
            </a:extLst>
          </p:cNvPr>
          <p:cNvSpPr>
            <a:spLocks noGrp="1"/>
          </p:cNvSpPr>
          <p:nvPr>
            <p:ph type="title"/>
          </p:nvPr>
        </p:nvSpPr>
        <p:spPr>
          <a:xfrm>
            <a:off x="83127" y="379413"/>
            <a:ext cx="12034982" cy="709612"/>
          </a:xfrm>
        </p:spPr>
        <p:txBody>
          <a:bodyPr/>
          <a:lstStyle/>
          <a:p>
            <a:r>
              <a:rPr lang="en-IN" dirty="0">
                <a:solidFill>
                  <a:srgbClr val="FF0000"/>
                </a:solidFill>
              </a:rPr>
              <a:t>MT SMS flow to erstwhile VF MSISDN(Other Operator to VF via GMSC)</a:t>
            </a:r>
          </a:p>
        </p:txBody>
      </p:sp>
      <p:sp>
        <p:nvSpPr>
          <p:cNvPr id="4" name="Footer Placeholder 3">
            <a:extLst>
              <a:ext uri="{FF2B5EF4-FFF2-40B4-BE49-F238E27FC236}">
                <a16:creationId xmlns:a16="http://schemas.microsoft.com/office/drawing/2014/main" id="{5EDAA864-4F74-0222-70B8-C081D095A484}"/>
              </a:ext>
            </a:extLst>
          </p:cNvPr>
          <p:cNvSpPr>
            <a:spLocks noGrp="1"/>
          </p:cNvSpPr>
          <p:nvPr>
            <p:ph type="ftr" sz="quarter" idx="11"/>
          </p:nvPr>
        </p:nvSpPr>
        <p:spPr/>
        <p:txBody>
          <a:bodyPr/>
          <a:lstStyle/>
          <a:p>
            <a:r>
              <a:rPr lang="en-IN"/>
              <a:t>Vodafone Idea Confidential</a:t>
            </a:r>
            <a:endParaRPr lang="en-IN" dirty="0"/>
          </a:p>
        </p:txBody>
      </p:sp>
      <p:sp>
        <p:nvSpPr>
          <p:cNvPr id="5" name="Slide Number Placeholder 4">
            <a:extLst>
              <a:ext uri="{FF2B5EF4-FFF2-40B4-BE49-F238E27FC236}">
                <a16:creationId xmlns:a16="http://schemas.microsoft.com/office/drawing/2014/main" id="{2451C0DA-9C1E-18FB-0C5F-8809A7C484E9}"/>
              </a:ext>
            </a:extLst>
          </p:cNvPr>
          <p:cNvSpPr>
            <a:spLocks noGrp="1"/>
          </p:cNvSpPr>
          <p:nvPr>
            <p:ph type="sldNum" sz="quarter" idx="12"/>
          </p:nvPr>
        </p:nvSpPr>
        <p:spPr/>
        <p:txBody>
          <a:bodyPr/>
          <a:lstStyle/>
          <a:p>
            <a:fld id="{AC1CC88B-8153-4770-B0DF-840C5C37FBC3}" type="slidenum">
              <a:rPr lang="en-IN" smtClean="0"/>
              <a:pPr/>
              <a:t>5</a:t>
            </a:fld>
            <a:endParaRPr lang="en-IN" dirty="0"/>
          </a:p>
        </p:txBody>
      </p:sp>
      <p:sp>
        <p:nvSpPr>
          <p:cNvPr id="342" name="Rectangle 341">
            <a:extLst>
              <a:ext uri="{FF2B5EF4-FFF2-40B4-BE49-F238E27FC236}">
                <a16:creationId xmlns:a16="http://schemas.microsoft.com/office/drawing/2014/main" id="{06836168-C06E-B2D7-270D-A961ECC9551F}"/>
              </a:ext>
            </a:extLst>
          </p:cNvPr>
          <p:cNvSpPr/>
          <p:nvPr/>
        </p:nvSpPr>
        <p:spPr>
          <a:xfrm>
            <a:off x="1608865" y="1567443"/>
            <a:ext cx="938459" cy="434542"/>
          </a:xfrm>
          <a:prstGeom prst="rect">
            <a:avLst/>
          </a:prstGeom>
          <a:solidFill>
            <a:sysClr val="window" lastClr="FFFFFF">
              <a:lumMod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GMSC</a:t>
            </a:r>
          </a:p>
        </p:txBody>
      </p:sp>
      <p:sp>
        <p:nvSpPr>
          <p:cNvPr id="343" name="Rectangle 342">
            <a:extLst>
              <a:ext uri="{FF2B5EF4-FFF2-40B4-BE49-F238E27FC236}">
                <a16:creationId xmlns:a16="http://schemas.microsoft.com/office/drawing/2014/main" id="{6F2CE57C-85ED-29FE-2926-B0A70FC3EBF3}"/>
              </a:ext>
            </a:extLst>
          </p:cNvPr>
          <p:cNvSpPr/>
          <p:nvPr/>
        </p:nvSpPr>
        <p:spPr>
          <a:xfrm>
            <a:off x="3925614" y="1561847"/>
            <a:ext cx="834013" cy="434542"/>
          </a:xfrm>
          <a:prstGeom prst="rect">
            <a:avLst/>
          </a:prstGeom>
          <a:solidFill>
            <a:sysClr val="window" lastClr="FFFFFF">
              <a:lumMod val="5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VF Nat STP</a:t>
            </a:r>
          </a:p>
        </p:txBody>
      </p:sp>
      <p:sp>
        <p:nvSpPr>
          <p:cNvPr id="344" name="Rectangle 343">
            <a:extLst>
              <a:ext uri="{FF2B5EF4-FFF2-40B4-BE49-F238E27FC236}">
                <a16:creationId xmlns:a16="http://schemas.microsoft.com/office/drawing/2014/main" id="{9343689D-AFDC-D22C-0401-79ADD28E2FEB}"/>
              </a:ext>
            </a:extLst>
          </p:cNvPr>
          <p:cNvSpPr/>
          <p:nvPr/>
        </p:nvSpPr>
        <p:spPr>
          <a:xfrm>
            <a:off x="5398664" y="1561847"/>
            <a:ext cx="834013" cy="434542"/>
          </a:xfrm>
          <a:prstGeom prst="rect">
            <a:avLst/>
          </a:prstGeom>
          <a:solidFill>
            <a:srgbClr val="1A6B96"/>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P2P platform</a:t>
            </a:r>
          </a:p>
        </p:txBody>
      </p:sp>
      <p:sp>
        <p:nvSpPr>
          <p:cNvPr id="345" name="Rectangle 344">
            <a:extLst>
              <a:ext uri="{FF2B5EF4-FFF2-40B4-BE49-F238E27FC236}">
                <a16:creationId xmlns:a16="http://schemas.microsoft.com/office/drawing/2014/main" id="{6226F53B-99F2-AA5C-CC4E-9789BEAB58E6}"/>
              </a:ext>
            </a:extLst>
          </p:cNvPr>
          <p:cNvSpPr/>
          <p:nvPr/>
        </p:nvSpPr>
        <p:spPr>
          <a:xfrm>
            <a:off x="6871714" y="1561847"/>
            <a:ext cx="834013" cy="434542"/>
          </a:xfrm>
          <a:prstGeom prst="rect">
            <a:avLst/>
          </a:prstGeom>
          <a:solidFill>
            <a:sysClr val="window" lastClr="FFFFFF">
              <a:lumMod val="5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HLR</a:t>
            </a:r>
          </a:p>
        </p:txBody>
      </p:sp>
      <p:sp>
        <p:nvSpPr>
          <p:cNvPr id="346" name="Rectangle 345">
            <a:extLst>
              <a:ext uri="{FF2B5EF4-FFF2-40B4-BE49-F238E27FC236}">
                <a16:creationId xmlns:a16="http://schemas.microsoft.com/office/drawing/2014/main" id="{6513B33F-5D9E-5136-412E-EF53676F0836}"/>
              </a:ext>
            </a:extLst>
          </p:cNvPr>
          <p:cNvSpPr/>
          <p:nvPr/>
        </p:nvSpPr>
        <p:spPr>
          <a:xfrm>
            <a:off x="8344764" y="1561847"/>
            <a:ext cx="834013" cy="434542"/>
          </a:xfrm>
          <a:prstGeom prst="rect">
            <a:avLst/>
          </a:prstGeom>
          <a:solidFill>
            <a:sysClr val="window" lastClr="FFFFFF">
              <a:lumMod val="50000"/>
            </a:sys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MSC-B</a:t>
            </a:r>
          </a:p>
        </p:txBody>
      </p:sp>
      <p:cxnSp>
        <p:nvCxnSpPr>
          <p:cNvPr id="347" name="Straight Connector 346">
            <a:extLst>
              <a:ext uri="{FF2B5EF4-FFF2-40B4-BE49-F238E27FC236}">
                <a16:creationId xmlns:a16="http://schemas.microsoft.com/office/drawing/2014/main" id="{947B344A-7C4F-A036-E106-5904576A9C5F}"/>
              </a:ext>
            </a:extLst>
          </p:cNvPr>
          <p:cNvCxnSpPr>
            <a:cxnSpLocks/>
          </p:cNvCxnSpPr>
          <p:nvPr/>
        </p:nvCxnSpPr>
        <p:spPr>
          <a:xfrm>
            <a:off x="2057999" y="2001985"/>
            <a:ext cx="50323" cy="3178049"/>
          </a:xfrm>
          <a:prstGeom prst="line">
            <a:avLst/>
          </a:prstGeom>
          <a:noFill/>
          <a:ln w="3175" cap="flat" cmpd="sng" algn="ctr">
            <a:solidFill>
              <a:srgbClr val="ED7D31"/>
            </a:solidFill>
            <a:prstDash val="solid"/>
            <a:miter lim="800000"/>
            <a:headEnd type="none"/>
            <a:tailEnd type="none"/>
          </a:ln>
          <a:effectLst/>
        </p:spPr>
      </p:cxnSp>
      <p:cxnSp>
        <p:nvCxnSpPr>
          <p:cNvPr id="348" name="Straight Connector 347">
            <a:extLst>
              <a:ext uri="{FF2B5EF4-FFF2-40B4-BE49-F238E27FC236}">
                <a16:creationId xmlns:a16="http://schemas.microsoft.com/office/drawing/2014/main" id="{37CA3201-47F5-2428-3B4C-1FE33EC6D179}"/>
              </a:ext>
            </a:extLst>
          </p:cNvPr>
          <p:cNvCxnSpPr>
            <a:cxnSpLocks/>
          </p:cNvCxnSpPr>
          <p:nvPr/>
        </p:nvCxnSpPr>
        <p:spPr>
          <a:xfrm flipH="1">
            <a:off x="4340719" y="1996388"/>
            <a:ext cx="1900" cy="3183646"/>
          </a:xfrm>
          <a:prstGeom prst="line">
            <a:avLst/>
          </a:prstGeom>
          <a:noFill/>
          <a:ln w="3175" cap="flat" cmpd="sng" algn="ctr">
            <a:solidFill>
              <a:srgbClr val="ED7D31"/>
            </a:solidFill>
            <a:prstDash val="solid"/>
            <a:miter lim="800000"/>
            <a:headEnd type="none"/>
            <a:tailEnd type="none"/>
          </a:ln>
          <a:effectLst/>
        </p:spPr>
      </p:cxnSp>
      <p:cxnSp>
        <p:nvCxnSpPr>
          <p:cNvPr id="349" name="Straight Connector 348">
            <a:extLst>
              <a:ext uri="{FF2B5EF4-FFF2-40B4-BE49-F238E27FC236}">
                <a16:creationId xmlns:a16="http://schemas.microsoft.com/office/drawing/2014/main" id="{1F8EEEED-EA7C-55BE-9849-AAFCFD913B03}"/>
              </a:ext>
            </a:extLst>
          </p:cNvPr>
          <p:cNvCxnSpPr>
            <a:cxnSpLocks/>
          </p:cNvCxnSpPr>
          <p:nvPr/>
        </p:nvCxnSpPr>
        <p:spPr>
          <a:xfrm>
            <a:off x="5845461" y="1992450"/>
            <a:ext cx="25029" cy="3187584"/>
          </a:xfrm>
          <a:prstGeom prst="line">
            <a:avLst/>
          </a:prstGeom>
          <a:noFill/>
          <a:ln w="3175" cap="flat" cmpd="sng" algn="ctr">
            <a:solidFill>
              <a:srgbClr val="ED7D31"/>
            </a:solidFill>
            <a:prstDash val="solid"/>
            <a:miter lim="800000"/>
            <a:headEnd type="none"/>
            <a:tailEnd type="none"/>
          </a:ln>
          <a:effectLst/>
        </p:spPr>
      </p:cxnSp>
      <p:cxnSp>
        <p:nvCxnSpPr>
          <p:cNvPr id="350" name="Straight Connector 349">
            <a:extLst>
              <a:ext uri="{FF2B5EF4-FFF2-40B4-BE49-F238E27FC236}">
                <a16:creationId xmlns:a16="http://schemas.microsoft.com/office/drawing/2014/main" id="{580518B2-A228-CA2F-AE53-008442268A8C}"/>
              </a:ext>
            </a:extLst>
          </p:cNvPr>
          <p:cNvCxnSpPr>
            <a:cxnSpLocks/>
          </p:cNvCxnSpPr>
          <p:nvPr/>
        </p:nvCxnSpPr>
        <p:spPr>
          <a:xfrm flipH="1">
            <a:off x="7313488" y="1992450"/>
            <a:ext cx="2" cy="3187584"/>
          </a:xfrm>
          <a:prstGeom prst="line">
            <a:avLst/>
          </a:prstGeom>
          <a:noFill/>
          <a:ln w="3175" cap="flat" cmpd="sng" algn="ctr">
            <a:solidFill>
              <a:srgbClr val="ED7D31"/>
            </a:solidFill>
            <a:prstDash val="solid"/>
            <a:miter lim="800000"/>
            <a:headEnd type="none"/>
            <a:tailEnd type="none"/>
          </a:ln>
          <a:effectLst/>
        </p:spPr>
      </p:cxnSp>
      <p:cxnSp>
        <p:nvCxnSpPr>
          <p:cNvPr id="351" name="Straight Connector 350">
            <a:extLst>
              <a:ext uri="{FF2B5EF4-FFF2-40B4-BE49-F238E27FC236}">
                <a16:creationId xmlns:a16="http://schemas.microsoft.com/office/drawing/2014/main" id="{8ECD7FD4-90E1-7A7F-EA1C-BCBD21CEB3E5}"/>
              </a:ext>
            </a:extLst>
          </p:cNvPr>
          <p:cNvCxnSpPr>
            <a:cxnSpLocks/>
          </p:cNvCxnSpPr>
          <p:nvPr/>
        </p:nvCxnSpPr>
        <p:spPr>
          <a:xfrm>
            <a:off x="8781513" y="2001984"/>
            <a:ext cx="0" cy="3178050"/>
          </a:xfrm>
          <a:prstGeom prst="line">
            <a:avLst/>
          </a:prstGeom>
          <a:noFill/>
          <a:ln w="3175" cap="flat" cmpd="sng" algn="ctr">
            <a:solidFill>
              <a:srgbClr val="ED7D31"/>
            </a:solidFill>
            <a:prstDash val="solid"/>
            <a:miter lim="800000"/>
            <a:headEnd type="none"/>
            <a:tailEnd type="none"/>
          </a:ln>
          <a:effectLst/>
        </p:spPr>
      </p:cxnSp>
      <p:cxnSp>
        <p:nvCxnSpPr>
          <p:cNvPr id="352" name="Straight Arrow Connector 351">
            <a:extLst>
              <a:ext uri="{FF2B5EF4-FFF2-40B4-BE49-F238E27FC236}">
                <a16:creationId xmlns:a16="http://schemas.microsoft.com/office/drawing/2014/main" id="{31273627-F56E-448B-FA5E-C2F0C5EAC537}"/>
              </a:ext>
            </a:extLst>
          </p:cNvPr>
          <p:cNvCxnSpPr>
            <a:cxnSpLocks/>
          </p:cNvCxnSpPr>
          <p:nvPr/>
        </p:nvCxnSpPr>
        <p:spPr>
          <a:xfrm>
            <a:off x="2037984" y="2405891"/>
            <a:ext cx="1229353" cy="0"/>
          </a:xfrm>
          <a:prstGeom prst="straightConnector1">
            <a:avLst/>
          </a:prstGeom>
          <a:noFill/>
          <a:ln w="3175" cap="flat" cmpd="sng" algn="ctr">
            <a:solidFill>
              <a:srgbClr val="ED7D31"/>
            </a:solidFill>
            <a:prstDash val="solid"/>
            <a:miter lim="800000"/>
            <a:headEnd type="none"/>
            <a:tailEnd type="triangle"/>
          </a:ln>
          <a:effectLst/>
        </p:spPr>
      </p:cxnSp>
      <p:cxnSp>
        <p:nvCxnSpPr>
          <p:cNvPr id="353" name="Straight Arrow Connector 352">
            <a:extLst>
              <a:ext uri="{FF2B5EF4-FFF2-40B4-BE49-F238E27FC236}">
                <a16:creationId xmlns:a16="http://schemas.microsoft.com/office/drawing/2014/main" id="{EE320E0C-3304-5760-D426-745C54D3EB14}"/>
              </a:ext>
            </a:extLst>
          </p:cNvPr>
          <p:cNvCxnSpPr>
            <a:cxnSpLocks/>
          </p:cNvCxnSpPr>
          <p:nvPr/>
        </p:nvCxnSpPr>
        <p:spPr>
          <a:xfrm>
            <a:off x="3233258" y="2521546"/>
            <a:ext cx="1129107" cy="0"/>
          </a:xfrm>
          <a:prstGeom prst="straightConnector1">
            <a:avLst/>
          </a:prstGeom>
          <a:noFill/>
          <a:ln w="3175" cap="flat" cmpd="sng" algn="ctr">
            <a:solidFill>
              <a:srgbClr val="ED7D31"/>
            </a:solidFill>
            <a:prstDash val="solid"/>
            <a:miter lim="800000"/>
            <a:headEnd type="none"/>
            <a:tailEnd type="triangle"/>
          </a:ln>
          <a:effectLst/>
        </p:spPr>
      </p:cxnSp>
      <p:sp>
        <p:nvSpPr>
          <p:cNvPr id="354" name="TextBox 353">
            <a:extLst>
              <a:ext uri="{FF2B5EF4-FFF2-40B4-BE49-F238E27FC236}">
                <a16:creationId xmlns:a16="http://schemas.microsoft.com/office/drawing/2014/main" id="{95B90E15-3145-0141-B33B-FE665E37F2CC}"/>
              </a:ext>
            </a:extLst>
          </p:cNvPr>
          <p:cNvSpPr txBox="1"/>
          <p:nvPr/>
        </p:nvSpPr>
        <p:spPr>
          <a:xfrm>
            <a:off x="2254970" y="2215252"/>
            <a:ext cx="1004931"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SRI_SM(TT=XX)</a:t>
            </a:r>
          </a:p>
        </p:txBody>
      </p:sp>
      <p:sp>
        <p:nvSpPr>
          <p:cNvPr id="355" name="TextBox 354">
            <a:extLst>
              <a:ext uri="{FF2B5EF4-FFF2-40B4-BE49-F238E27FC236}">
                <a16:creationId xmlns:a16="http://schemas.microsoft.com/office/drawing/2014/main" id="{D2862472-0AEF-EDF9-C8E2-A5DF1DBA540B}"/>
              </a:ext>
            </a:extLst>
          </p:cNvPr>
          <p:cNvSpPr txBox="1"/>
          <p:nvPr/>
        </p:nvSpPr>
        <p:spPr>
          <a:xfrm>
            <a:off x="3345812" y="2314662"/>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SRI_SM(TT=XX)</a:t>
            </a:r>
          </a:p>
        </p:txBody>
      </p:sp>
      <p:cxnSp>
        <p:nvCxnSpPr>
          <p:cNvPr id="356" name="Straight Arrow Connector 355">
            <a:extLst>
              <a:ext uri="{FF2B5EF4-FFF2-40B4-BE49-F238E27FC236}">
                <a16:creationId xmlns:a16="http://schemas.microsoft.com/office/drawing/2014/main" id="{10A9DD47-4296-6929-9F2A-94048532463C}"/>
              </a:ext>
            </a:extLst>
          </p:cNvPr>
          <p:cNvCxnSpPr>
            <a:cxnSpLocks/>
          </p:cNvCxnSpPr>
          <p:nvPr/>
        </p:nvCxnSpPr>
        <p:spPr>
          <a:xfrm>
            <a:off x="1285532" y="2188131"/>
            <a:ext cx="822789" cy="0"/>
          </a:xfrm>
          <a:prstGeom prst="straightConnector1">
            <a:avLst/>
          </a:prstGeom>
          <a:noFill/>
          <a:ln w="3175" cap="flat" cmpd="sng" algn="ctr">
            <a:solidFill>
              <a:srgbClr val="ED7D31"/>
            </a:solidFill>
            <a:prstDash val="solid"/>
            <a:miter lim="800000"/>
            <a:headEnd type="none"/>
            <a:tailEnd type="triangle"/>
          </a:ln>
          <a:effectLst/>
        </p:spPr>
      </p:cxnSp>
      <p:sp>
        <p:nvSpPr>
          <p:cNvPr id="357" name="TextBox 356">
            <a:extLst>
              <a:ext uri="{FF2B5EF4-FFF2-40B4-BE49-F238E27FC236}">
                <a16:creationId xmlns:a16="http://schemas.microsoft.com/office/drawing/2014/main" id="{08A27C0A-B20F-9D5D-4152-8E8591A78E20}"/>
              </a:ext>
            </a:extLst>
          </p:cNvPr>
          <p:cNvSpPr txBox="1"/>
          <p:nvPr/>
        </p:nvSpPr>
        <p:spPr>
          <a:xfrm>
            <a:off x="1351188" y="2032209"/>
            <a:ext cx="516295" cy="292110"/>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Message </a:t>
            </a:r>
          </a:p>
          <a:p>
            <a:pPr algn="ctr"/>
            <a:r>
              <a:rPr lang="en-US" sz="800" dirty="0">
                <a:solidFill>
                  <a:prstClr val="black"/>
                </a:solidFill>
                <a:latin typeface="Calibri"/>
              </a:rPr>
              <a:t>Submitted on GMSC </a:t>
            </a:r>
          </a:p>
          <a:p>
            <a:pPr algn="ctr"/>
            <a:endParaRPr lang="en-US" sz="800" dirty="0">
              <a:solidFill>
                <a:prstClr val="black"/>
              </a:solidFill>
              <a:latin typeface="Calibri"/>
            </a:endParaRPr>
          </a:p>
        </p:txBody>
      </p:sp>
      <p:cxnSp>
        <p:nvCxnSpPr>
          <p:cNvPr id="358" name="Straight Arrow Connector 357">
            <a:extLst>
              <a:ext uri="{FF2B5EF4-FFF2-40B4-BE49-F238E27FC236}">
                <a16:creationId xmlns:a16="http://schemas.microsoft.com/office/drawing/2014/main" id="{2C92C1AC-BE39-F65F-ED4E-6B46E9352A89}"/>
              </a:ext>
            </a:extLst>
          </p:cNvPr>
          <p:cNvCxnSpPr>
            <a:cxnSpLocks/>
          </p:cNvCxnSpPr>
          <p:nvPr/>
        </p:nvCxnSpPr>
        <p:spPr>
          <a:xfrm>
            <a:off x="4342620" y="2766416"/>
            <a:ext cx="1502842"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359" name="Straight Arrow Connector 358">
            <a:extLst>
              <a:ext uri="{FF2B5EF4-FFF2-40B4-BE49-F238E27FC236}">
                <a16:creationId xmlns:a16="http://schemas.microsoft.com/office/drawing/2014/main" id="{02E2E675-E69B-7A16-EB8E-7BBC04C50AA4}"/>
              </a:ext>
            </a:extLst>
          </p:cNvPr>
          <p:cNvCxnSpPr>
            <a:cxnSpLocks/>
          </p:cNvCxnSpPr>
          <p:nvPr/>
        </p:nvCxnSpPr>
        <p:spPr>
          <a:xfrm>
            <a:off x="4365748" y="2964459"/>
            <a:ext cx="2928284" cy="0"/>
          </a:xfrm>
          <a:prstGeom prst="straightConnector1">
            <a:avLst/>
          </a:prstGeom>
          <a:noFill/>
          <a:ln w="3175" cap="flat" cmpd="sng" algn="ctr">
            <a:solidFill>
              <a:srgbClr val="ED7D31"/>
            </a:solidFill>
            <a:prstDash val="solid"/>
            <a:miter lim="800000"/>
            <a:headEnd type="none"/>
            <a:tailEnd type="triangle"/>
          </a:ln>
          <a:effectLst/>
        </p:spPr>
      </p:cxnSp>
      <p:sp>
        <p:nvSpPr>
          <p:cNvPr id="360" name="TextBox 359">
            <a:extLst>
              <a:ext uri="{FF2B5EF4-FFF2-40B4-BE49-F238E27FC236}">
                <a16:creationId xmlns:a16="http://schemas.microsoft.com/office/drawing/2014/main" id="{B1F21C7D-D82F-0BC3-5D5B-B46E0A554190}"/>
              </a:ext>
            </a:extLst>
          </p:cNvPr>
          <p:cNvSpPr txBox="1"/>
          <p:nvPr/>
        </p:nvSpPr>
        <p:spPr>
          <a:xfrm>
            <a:off x="4567157" y="2979574"/>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 SM Response</a:t>
            </a:r>
          </a:p>
        </p:txBody>
      </p:sp>
      <p:cxnSp>
        <p:nvCxnSpPr>
          <p:cNvPr id="361" name="Straight Arrow Connector 360">
            <a:extLst>
              <a:ext uri="{FF2B5EF4-FFF2-40B4-BE49-F238E27FC236}">
                <a16:creationId xmlns:a16="http://schemas.microsoft.com/office/drawing/2014/main" id="{8CBC11AA-FDA4-6589-2556-A302D5B6632B}"/>
              </a:ext>
            </a:extLst>
          </p:cNvPr>
          <p:cNvCxnSpPr>
            <a:cxnSpLocks/>
          </p:cNvCxnSpPr>
          <p:nvPr/>
        </p:nvCxnSpPr>
        <p:spPr>
          <a:xfrm>
            <a:off x="4342620" y="3191300"/>
            <a:ext cx="2970868"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362" name="Straight Arrow Connector 361">
            <a:extLst>
              <a:ext uri="{FF2B5EF4-FFF2-40B4-BE49-F238E27FC236}">
                <a16:creationId xmlns:a16="http://schemas.microsoft.com/office/drawing/2014/main" id="{82DFD402-F18F-9DFE-F341-740C40F4DE29}"/>
              </a:ext>
            </a:extLst>
          </p:cNvPr>
          <p:cNvCxnSpPr>
            <a:cxnSpLocks/>
          </p:cNvCxnSpPr>
          <p:nvPr/>
        </p:nvCxnSpPr>
        <p:spPr>
          <a:xfrm>
            <a:off x="4365748" y="3409005"/>
            <a:ext cx="1502842" cy="0"/>
          </a:xfrm>
          <a:prstGeom prst="straightConnector1">
            <a:avLst/>
          </a:prstGeom>
          <a:noFill/>
          <a:ln w="3175" cap="flat" cmpd="sng" algn="ctr">
            <a:solidFill>
              <a:srgbClr val="ED7D31"/>
            </a:solidFill>
            <a:prstDash val="solid"/>
            <a:miter lim="800000"/>
            <a:headEnd type="none"/>
            <a:tailEnd type="triangle"/>
          </a:ln>
          <a:effectLst/>
        </p:spPr>
      </p:cxnSp>
      <p:cxnSp>
        <p:nvCxnSpPr>
          <p:cNvPr id="363" name="Straight Arrow Connector 362">
            <a:extLst>
              <a:ext uri="{FF2B5EF4-FFF2-40B4-BE49-F238E27FC236}">
                <a16:creationId xmlns:a16="http://schemas.microsoft.com/office/drawing/2014/main" id="{771639E7-A6B4-AD6C-A39F-97BFD4579EB5}"/>
              </a:ext>
            </a:extLst>
          </p:cNvPr>
          <p:cNvCxnSpPr>
            <a:cxnSpLocks/>
          </p:cNvCxnSpPr>
          <p:nvPr/>
        </p:nvCxnSpPr>
        <p:spPr>
          <a:xfrm>
            <a:off x="4342620" y="3640937"/>
            <a:ext cx="1502842"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364" name="Straight Arrow Connector 363">
            <a:extLst>
              <a:ext uri="{FF2B5EF4-FFF2-40B4-BE49-F238E27FC236}">
                <a16:creationId xmlns:a16="http://schemas.microsoft.com/office/drawing/2014/main" id="{3132B547-131D-D576-4045-E202CBA1FFAF}"/>
              </a:ext>
            </a:extLst>
          </p:cNvPr>
          <p:cNvCxnSpPr>
            <a:cxnSpLocks/>
          </p:cNvCxnSpPr>
          <p:nvPr/>
        </p:nvCxnSpPr>
        <p:spPr>
          <a:xfrm flipV="1">
            <a:off x="3247078" y="3764975"/>
            <a:ext cx="1052063"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365" name="TextBox 364">
            <a:extLst>
              <a:ext uri="{FF2B5EF4-FFF2-40B4-BE49-F238E27FC236}">
                <a16:creationId xmlns:a16="http://schemas.microsoft.com/office/drawing/2014/main" id="{8CC3B275-3D1B-3619-D61F-B07080E61327}"/>
              </a:ext>
            </a:extLst>
          </p:cNvPr>
          <p:cNvSpPr txBox="1"/>
          <p:nvPr/>
        </p:nvSpPr>
        <p:spPr>
          <a:xfrm>
            <a:off x="3337717" y="3562861"/>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 SM Response</a:t>
            </a:r>
          </a:p>
        </p:txBody>
      </p:sp>
      <p:cxnSp>
        <p:nvCxnSpPr>
          <p:cNvPr id="366" name="Straight Arrow Connector 365">
            <a:extLst>
              <a:ext uri="{FF2B5EF4-FFF2-40B4-BE49-F238E27FC236}">
                <a16:creationId xmlns:a16="http://schemas.microsoft.com/office/drawing/2014/main" id="{504FF3A8-3D7F-3354-5AE7-A146ADEC51C6}"/>
              </a:ext>
            </a:extLst>
          </p:cNvPr>
          <p:cNvCxnSpPr>
            <a:cxnSpLocks/>
          </p:cNvCxnSpPr>
          <p:nvPr/>
        </p:nvCxnSpPr>
        <p:spPr>
          <a:xfrm>
            <a:off x="2081152" y="3973347"/>
            <a:ext cx="1158623" cy="0"/>
          </a:xfrm>
          <a:prstGeom prst="straightConnector1">
            <a:avLst/>
          </a:prstGeom>
          <a:noFill/>
          <a:ln w="3175" cap="flat" cmpd="sng" algn="ctr">
            <a:solidFill>
              <a:srgbClr val="ED7D31"/>
            </a:solidFill>
            <a:prstDash val="solid"/>
            <a:miter lim="800000"/>
            <a:headEnd type="none"/>
            <a:tailEnd type="triangle"/>
          </a:ln>
          <a:effectLst/>
        </p:spPr>
      </p:cxnSp>
      <p:sp>
        <p:nvSpPr>
          <p:cNvPr id="367" name="Freeform: Shape 366">
            <a:extLst>
              <a:ext uri="{FF2B5EF4-FFF2-40B4-BE49-F238E27FC236}">
                <a16:creationId xmlns:a16="http://schemas.microsoft.com/office/drawing/2014/main" id="{887BA33A-4CD3-1BA7-90ED-19A4CB496F68}"/>
              </a:ext>
            </a:extLst>
          </p:cNvPr>
          <p:cNvSpPr/>
          <p:nvPr/>
        </p:nvSpPr>
        <p:spPr>
          <a:xfrm>
            <a:off x="5855995" y="3967412"/>
            <a:ext cx="379066" cy="110015"/>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5B9BD5"/>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8" name="TextBox 367">
            <a:extLst>
              <a:ext uri="{FF2B5EF4-FFF2-40B4-BE49-F238E27FC236}">
                <a16:creationId xmlns:a16="http://schemas.microsoft.com/office/drawing/2014/main" id="{82D54F31-D106-5477-18C9-CC2D9A34382D}"/>
              </a:ext>
            </a:extLst>
          </p:cNvPr>
          <p:cNvSpPr txBox="1"/>
          <p:nvPr/>
        </p:nvSpPr>
        <p:spPr>
          <a:xfrm>
            <a:off x="6201889" y="3838810"/>
            <a:ext cx="1000844" cy="310034"/>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Check Number:</a:t>
            </a:r>
          </a:p>
          <a:p>
            <a:pPr algn="ctr"/>
            <a:r>
              <a:rPr lang="en-US" sz="800" dirty="0">
                <a:solidFill>
                  <a:prstClr val="black"/>
                </a:solidFill>
                <a:latin typeface="Calibri"/>
              </a:rPr>
              <a:t>Allow or Reject</a:t>
            </a:r>
          </a:p>
        </p:txBody>
      </p:sp>
      <p:sp>
        <p:nvSpPr>
          <p:cNvPr id="369" name="Oval 368">
            <a:extLst>
              <a:ext uri="{FF2B5EF4-FFF2-40B4-BE49-F238E27FC236}">
                <a16:creationId xmlns:a16="http://schemas.microsoft.com/office/drawing/2014/main" id="{2868C2C0-AB20-E9A2-B227-BE0FF6E1F5A7}"/>
              </a:ext>
            </a:extLst>
          </p:cNvPr>
          <p:cNvSpPr/>
          <p:nvPr/>
        </p:nvSpPr>
        <p:spPr>
          <a:xfrm>
            <a:off x="5892040" y="4535373"/>
            <a:ext cx="667686" cy="165649"/>
          </a:xfrm>
          <a:prstGeom prst="ellipse">
            <a:avLst/>
          </a:prstGeom>
          <a:noFill/>
          <a:ln w="63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a:ea typeface="+mn-ea"/>
                <a:cs typeface="+mn-cs"/>
              </a:rPr>
              <a:t>Allow</a:t>
            </a:r>
          </a:p>
        </p:txBody>
      </p:sp>
      <p:sp>
        <p:nvSpPr>
          <p:cNvPr id="370" name="Oval 369">
            <a:extLst>
              <a:ext uri="{FF2B5EF4-FFF2-40B4-BE49-F238E27FC236}">
                <a16:creationId xmlns:a16="http://schemas.microsoft.com/office/drawing/2014/main" id="{9B7A64F4-8FA6-87FF-EA15-12457A57E37D}"/>
              </a:ext>
            </a:extLst>
          </p:cNvPr>
          <p:cNvSpPr/>
          <p:nvPr/>
        </p:nvSpPr>
        <p:spPr>
          <a:xfrm>
            <a:off x="5864805" y="4245929"/>
            <a:ext cx="667753" cy="189039"/>
          </a:xfrm>
          <a:prstGeom prst="ellipse">
            <a:avLst/>
          </a:prstGeom>
          <a:noFill/>
          <a:ln w="6350" cap="flat" cmpd="sng" algn="ctr">
            <a:solidFill>
              <a:sysClr val="window" lastClr="FFFFFF">
                <a:lumMod val="50000"/>
              </a:sysClr>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a:ea typeface="+mn-ea"/>
                <a:cs typeface="+mn-cs"/>
              </a:rPr>
              <a:t>Reject</a:t>
            </a:r>
          </a:p>
        </p:txBody>
      </p:sp>
      <p:cxnSp>
        <p:nvCxnSpPr>
          <p:cNvPr id="371" name="Straight Arrow Connector 370">
            <a:extLst>
              <a:ext uri="{FF2B5EF4-FFF2-40B4-BE49-F238E27FC236}">
                <a16:creationId xmlns:a16="http://schemas.microsoft.com/office/drawing/2014/main" id="{24046009-DAD1-062A-50FB-47797782CF9A}"/>
              </a:ext>
            </a:extLst>
          </p:cNvPr>
          <p:cNvCxnSpPr>
            <a:cxnSpLocks/>
          </p:cNvCxnSpPr>
          <p:nvPr/>
        </p:nvCxnSpPr>
        <p:spPr>
          <a:xfrm>
            <a:off x="4340719" y="4334485"/>
            <a:ext cx="1527871" cy="0"/>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372" name="TextBox 371">
            <a:extLst>
              <a:ext uri="{FF2B5EF4-FFF2-40B4-BE49-F238E27FC236}">
                <a16:creationId xmlns:a16="http://schemas.microsoft.com/office/drawing/2014/main" id="{54409D9C-59F5-B4E7-6AC8-13B31054F473}"/>
              </a:ext>
            </a:extLst>
          </p:cNvPr>
          <p:cNvSpPr txBox="1"/>
          <p:nvPr/>
        </p:nvSpPr>
        <p:spPr>
          <a:xfrm>
            <a:off x="3254761" y="4214700"/>
            <a:ext cx="1106552" cy="205353"/>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Invalid MT_FSM (error)</a:t>
            </a:r>
          </a:p>
        </p:txBody>
      </p:sp>
      <p:cxnSp>
        <p:nvCxnSpPr>
          <p:cNvPr id="373" name="Straight Arrow Connector 372">
            <a:extLst>
              <a:ext uri="{FF2B5EF4-FFF2-40B4-BE49-F238E27FC236}">
                <a16:creationId xmlns:a16="http://schemas.microsoft.com/office/drawing/2014/main" id="{259BD9CE-6EE9-AE47-8662-78250FCDC74D}"/>
              </a:ext>
            </a:extLst>
          </p:cNvPr>
          <p:cNvCxnSpPr>
            <a:cxnSpLocks/>
          </p:cNvCxnSpPr>
          <p:nvPr/>
        </p:nvCxnSpPr>
        <p:spPr>
          <a:xfrm flipV="1">
            <a:off x="4346158" y="4839343"/>
            <a:ext cx="4415612" cy="1"/>
          </a:xfrm>
          <a:prstGeom prst="straightConnector1">
            <a:avLst/>
          </a:prstGeom>
          <a:noFill/>
          <a:ln w="3175" cap="flat" cmpd="sng" algn="ctr">
            <a:solidFill>
              <a:srgbClr val="ED7D31"/>
            </a:solidFill>
            <a:prstDash val="solid"/>
            <a:miter lim="800000"/>
            <a:headEnd type="none" w="med" len="med"/>
            <a:tailEnd type="triangle" w="med" len="med"/>
          </a:ln>
          <a:effectLst/>
        </p:spPr>
      </p:cxnSp>
      <p:sp>
        <p:nvSpPr>
          <p:cNvPr id="374" name="TextBox 373">
            <a:extLst>
              <a:ext uri="{FF2B5EF4-FFF2-40B4-BE49-F238E27FC236}">
                <a16:creationId xmlns:a16="http://schemas.microsoft.com/office/drawing/2014/main" id="{B406C8DC-8F7A-3E1C-538B-382CEC36EDFA}"/>
              </a:ext>
            </a:extLst>
          </p:cNvPr>
          <p:cNvSpPr txBox="1"/>
          <p:nvPr/>
        </p:nvSpPr>
        <p:spPr>
          <a:xfrm>
            <a:off x="5916199" y="4661835"/>
            <a:ext cx="2048705" cy="189040"/>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Relay MT_FSM based on MSC Address received in SRI Resp</a:t>
            </a:r>
          </a:p>
        </p:txBody>
      </p:sp>
      <p:cxnSp>
        <p:nvCxnSpPr>
          <p:cNvPr id="375" name="Straight Arrow Connector 374">
            <a:extLst>
              <a:ext uri="{FF2B5EF4-FFF2-40B4-BE49-F238E27FC236}">
                <a16:creationId xmlns:a16="http://schemas.microsoft.com/office/drawing/2014/main" id="{95D2F172-D198-1B88-E8A4-2881E629FB75}"/>
              </a:ext>
            </a:extLst>
          </p:cNvPr>
          <p:cNvCxnSpPr>
            <a:cxnSpLocks/>
          </p:cNvCxnSpPr>
          <p:nvPr/>
        </p:nvCxnSpPr>
        <p:spPr>
          <a:xfrm>
            <a:off x="4346158" y="4619745"/>
            <a:ext cx="1502842" cy="0"/>
          </a:xfrm>
          <a:prstGeom prst="straightConnector1">
            <a:avLst/>
          </a:prstGeom>
          <a:noFill/>
          <a:ln w="3175" cap="flat" cmpd="sng" algn="ctr">
            <a:solidFill>
              <a:srgbClr val="ED7D31"/>
            </a:solidFill>
            <a:prstDash val="solid"/>
            <a:miter lim="800000"/>
            <a:headEnd type="triangle" w="med" len="med"/>
            <a:tailEnd type="none" w="med" len="med"/>
          </a:ln>
          <a:effectLst/>
        </p:spPr>
      </p:cxnSp>
      <p:cxnSp>
        <p:nvCxnSpPr>
          <p:cNvPr id="376" name="Straight Arrow Connector 375">
            <a:extLst>
              <a:ext uri="{FF2B5EF4-FFF2-40B4-BE49-F238E27FC236}">
                <a16:creationId xmlns:a16="http://schemas.microsoft.com/office/drawing/2014/main" id="{FDDA89A6-6DA5-EBAB-408E-4AB9D187E8F9}"/>
              </a:ext>
            </a:extLst>
          </p:cNvPr>
          <p:cNvCxnSpPr>
            <a:cxnSpLocks/>
          </p:cNvCxnSpPr>
          <p:nvPr/>
        </p:nvCxnSpPr>
        <p:spPr>
          <a:xfrm flipV="1">
            <a:off x="3207468" y="4470283"/>
            <a:ext cx="1157269"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377" name="TextBox 376">
            <a:extLst>
              <a:ext uri="{FF2B5EF4-FFF2-40B4-BE49-F238E27FC236}">
                <a16:creationId xmlns:a16="http://schemas.microsoft.com/office/drawing/2014/main" id="{6918F09A-2EB8-8838-1252-B408CD1A3621}"/>
              </a:ext>
            </a:extLst>
          </p:cNvPr>
          <p:cNvSpPr txBox="1"/>
          <p:nvPr/>
        </p:nvSpPr>
        <p:spPr>
          <a:xfrm>
            <a:off x="2231121" y="3774622"/>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MT_FSM</a:t>
            </a:r>
          </a:p>
        </p:txBody>
      </p:sp>
      <p:cxnSp>
        <p:nvCxnSpPr>
          <p:cNvPr id="378" name="Straight Arrow Connector 377">
            <a:extLst>
              <a:ext uri="{FF2B5EF4-FFF2-40B4-BE49-F238E27FC236}">
                <a16:creationId xmlns:a16="http://schemas.microsoft.com/office/drawing/2014/main" id="{57005F8B-E166-6C8A-158B-7831F2CC8252}"/>
              </a:ext>
            </a:extLst>
          </p:cNvPr>
          <p:cNvCxnSpPr>
            <a:cxnSpLocks/>
          </p:cNvCxnSpPr>
          <p:nvPr/>
        </p:nvCxnSpPr>
        <p:spPr>
          <a:xfrm>
            <a:off x="4351330" y="4079677"/>
            <a:ext cx="1502842" cy="0"/>
          </a:xfrm>
          <a:prstGeom prst="straightConnector1">
            <a:avLst/>
          </a:prstGeom>
          <a:noFill/>
          <a:ln w="3175" cap="flat" cmpd="sng" algn="ctr">
            <a:solidFill>
              <a:srgbClr val="ED7D31"/>
            </a:solidFill>
            <a:prstDash val="solid"/>
            <a:miter lim="800000"/>
            <a:headEnd type="none"/>
            <a:tailEnd type="triangle"/>
          </a:ln>
          <a:effectLst/>
        </p:spPr>
      </p:cxnSp>
      <p:sp>
        <p:nvSpPr>
          <p:cNvPr id="379" name="Rectangle 378">
            <a:extLst>
              <a:ext uri="{FF2B5EF4-FFF2-40B4-BE49-F238E27FC236}">
                <a16:creationId xmlns:a16="http://schemas.microsoft.com/office/drawing/2014/main" id="{951ECF04-A530-80B1-8201-C7DAFEE5BA5F}"/>
              </a:ext>
            </a:extLst>
          </p:cNvPr>
          <p:cNvSpPr/>
          <p:nvPr/>
        </p:nvSpPr>
        <p:spPr>
          <a:xfrm>
            <a:off x="2811927" y="1553477"/>
            <a:ext cx="834013" cy="434542"/>
          </a:xfrm>
          <a:prstGeom prst="rect">
            <a:avLst/>
          </a:prstGeom>
          <a:solidFill>
            <a:sysClr val="window" lastClr="FFFFFF">
              <a:lumMod val="50000"/>
            </a:sysClr>
          </a:soli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VF </a:t>
            </a:r>
            <a:r>
              <a:rPr kumimoji="0" lang="en-US" sz="1200" b="0" i="0" u="none" strike="noStrike" kern="0" cap="none" spc="0" normalizeH="0" baseline="0" noProof="0" dirty="0" err="1">
                <a:ln>
                  <a:noFill/>
                </a:ln>
                <a:solidFill>
                  <a:prstClr val="white"/>
                </a:solidFill>
                <a:effectLst/>
                <a:uLnTx/>
                <a:uFillTx/>
                <a:latin typeface="Calibri"/>
                <a:ea typeface="+mn-ea"/>
                <a:cs typeface="+mn-cs"/>
              </a:rPr>
              <a:t>Reg</a:t>
            </a:r>
            <a:r>
              <a:rPr kumimoji="0" lang="en-US" sz="1200" b="0" i="0" u="none" strike="noStrike" kern="0" cap="none" spc="0" normalizeH="0" baseline="0" noProof="0" dirty="0">
                <a:ln>
                  <a:noFill/>
                </a:ln>
                <a:solidFill>
                  <a:prstClr val="white"/>
                </a:solidFill>
                <a:effectLst/>
                <a:uLnTx/>
                <a:uFillTx/>
                <a:latin typeface="Calibri"/>
                <a:ea typeface="+mn-ea"/>
                <a:cs typeface="+mn-cs"/>
              </a:rPr>
              <a:t> STP</a:t>
            </a:r>
          </a:p>
        </p:txBody>
      </p:sp>
      <p:cxnSp>
        <p:nvCxnSpPr>
          <p:cNvPr id="380" name="Straight Connector 379">
            <a:extLst>
              <a:ext uri="{FF2B5EF4-FFF2-40B4-BE49-F238E27FC236}">
                <a16:creationId xmlns:a16="http://schemas.microsoft.com/office/drawing/2014/main" id="{5862B31F-EEB9-30A7-F820-E24F438E2C71}"/>
              </a:ext>
            </a:extLst>
          </p:cNvPr>
          <p:cNvCxnSpPr>
            <a:cxnSpLocks/>
          </p:cNvCxnSpPr>
          <p:nvPr/>
        </p:nvCxnSpPr>
        <p:spPr>
          <a:xfrm flipH="1">
            <a:off x="3227032" y="1988018"/>
            <a:ext cx="1900" cy="3183646"/>
          </a:xfrm>
          <a:prstGeom prst="line">
            <a:avLst/>
          </a:prstGeom>
          <a:noFill/>
          <a:ln w="3175" cap="flat" cmpd="sng" algn="ctr">
            <a:solidFill>
              <a:srgbClr val="ED7D31"/>
            </a:solidFill>
            <a:prstDash val="solid"/>
            <a:miter lim="800000"/>
            <a:headEnd type="none"/>
            <a:tailEnd type="none"/>
          </a:ln>
          <a:effectLst/>
        </p:spPr>
      </p:cxnSp>
      <p:cxnSp>
        <p:nvCxnSpPr>
          <p:cNvPr id="381" name="Straight Arrow Connector 380">
            <a:extLst>
              <a:ext uri="{FF2B5EF4-FFF2-40B4-BE49-F238E27FC236}">
                <a16:creationId xmlns:a16="http://schemas.microsoft.com/office/drawing/2014/main" id="{F87C72E8-FAB9-682E-199A-76F1DFE420B2}"/>
              </a:ext>
            </a:extLst>
          </p:cNvPr>
          <p:cNvCxnSpPr>
            <a:cxnSpLocks/>
          </p:cNvCxnSpPr>
          <p:nvPr/>
        </p:nvCxnSpPr>
        <p:spPr>
          <a:xfrm>
            <a:off x="4354344" y="2553368"/>
            <a:ext cx="1502842" cy="0"/>
          </a:xfrm>
          <a:prstGeom prst="straightConnector1">
            <a:avLst/>
          </a:prstGeom>
          <a:noFill/>
          <a:ln w="3175" cap="flat" cmpd="sng" algn="ctr">
            <a:solidFill>
              <a:srgbClr val="ED7D31"/>
            </a:solidFill>
            <a:prstDash val="solid"/>
            <a:miter lim="800000"/>
            <a:headEnd type="none"/>
            <a:tailEnd type="triangle"/>
          </a:ln>
          <a:effectLst/>
        </p:spPr>
      </p:cxnSp>
      <p:cxnSp>
        <p:nvCxnSpPr>
          <p:cNvPr id="382" name="Straight Arrow Connector 381">
            <a:extLst>
              <a:ext uri="{FF2B5EF4-FFF2-40B4-BE49-F238E27FC236}">
                <a16:creationId xmlns:a16="http://schemas.microsoft.com/office/drawing/2014/main" id="{1DB6766E-9B90-D4F1-A9B3-5584B741E46C}"/>
              </a:ext>
            </a:extLst>
          </p:cNvPr>
          <p:cNvCxnSpPr>
            <a:cxnSpLocks/>
          </p:cNvCxnSpPr>
          <p:nvPr/>
        </p:nvCxnSpPr>
        <p:spPr>
          <a:xfrm flipV="1">
            <a:off x="2060689" y="3826941"/>
            <a:ext cx="1157269"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383" name="TextBox 382">
            <a:extLst>
              <a:ext uri="{FF2B5EF4-FFF2-40B4-BE49-F238E27FC236}">
                <a16:creationId xmlns:a16="http://schemas.microsoft.com/office/drawing/2014/main" id="{4CD7C37D-4811-8439-3BF4-0CC69FDE2522}"/>
              </a:ext>
            </a:extLst>
          </p:cNvPr>
          <p:cNvSpPr txBox="1"/>
          <p:nvPr/>
        </p:nvSpPr>
        <p:spPr>
          <a:xfrm>
            <a:off x="2193883" y="3624827"/>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SRI SM Response</a:t>
            </a:r>
          </a:p>
        </p:txBody>
      </p:sp>
      <p:cxnSp>
        <p:nvCxnSpPr>
          <p:cNvPr id="384" name="Straight Arrow Connector 383">
            <a:extLst>
              <a:ext uri="{FF2B5EF4-FFF2-40B4-BE49-F238E27FC236}">
                <a16:creationId xmlns:a16="http://schemas.microsoft.com/office/drawing/2014/main" id="{F6A52DAB-1AE8-632D-1F65-62B69E79788A}"/>
              </a:ext>
            </a:extLst>
          </p:cNvPr>
          <p:cNvCxnSpPr>
            <a:cxnSpLocks/>
          </p:cNvCxnSpPr>
          <p:nvPr/>
        </p:nvCxnSpPr>
        <p:spPr>
          <a:xfrm>
            <a:off x="3260902" y="4045361"/>
            <a:ext cx="1053294" cy="0"/>
          </a:xfrm>
          <a:prstGeom prst="straightConnector1">
            <a:avLst/>
          </a:prstGeom>
          <a:noFill/>
          <a:ln w="3175" cap="flat" cmpd="sng" algn="ctr">
            <a:solidFill>
              <a:srgbClr val="ED7D31"/>
            </a:solidFill>
            <a:prstDash val="solid"/>
            <a:miter lim="800000"/>
            <a:headEnd type="none"/>
            <a:tailEnd type="triangle"/>
          </a:ln>
          <a:effectLst/>
        </p:spPr>
      </p:cxnSp>
      <p:sp>
        <p:nvSpPr>
          <p:cNvPr id="385" name="TextBox 384">
            <a:extLst>
              <a:ext uri="{FF2B5EF4-FFF2-40B4-BE49-F238E27FC236}">
                <a16:creationId xmlns:a16="http://schemas.microsoft.com/office/drawing/2014/main" id="{F6EBF2DD-05AC-61CF-A1F1-1AC7DC33D938}"/>
              </a:ext>
            </a:extLst>
          </p:cNvPr>
          <p:cNvSpPr txBox="1"/>
          <p:nvPr/>
        </p:nvSpPr>
        <p:spPr>
          <a:xfrm>
            <a:off x="3348159" y="3846636"/>
            <a:ext cx="1106552" cy="292110"/>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MT_FSM</a:t>
            </a:r>
          </a:p>
        </p:txBody>
      </p:sp>
      <p:sp>
        <p:nvSpPr>
          <p:cNvPr id="386" name="TextBox 385">
            <a:extLst>
              <a:ext uri="{FF2B5EF4-FFF2-40B4-BE49-F238E27FC236}">
                <a16:creationId xmlns:a16="http://schemas.microsoft.com/office/drawing/2014/main" id="{95D36A21-5F16-B14B-228D-EAF3AE2D398C}"/>
              </a:ext>
            </a:extLst>
          </p:cNvPr>
          <p:cNvSpPr txBox="1"/>
          <p:nvPr/>
        </p:nvSpPr>
        <p:spPr>
          <a:xfrm>
            <a:off x="2120975" y="4296764"/>
            <a:ext cx="1106552" cy="205353"/>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Invalid MT_FSM (error)</a:t>
            </a:r>
          </a:p>
        </p:txBody>
      </p:sp>
      <p:cxnSp>
        <p:nvCxnSpPr>
          <p:cNvPr id="387" name="Straight Arrow Connector 386">
            <a:extLst>
              <a:ext uri="{FF2B5EF4-FFF2-40B4-BE49-F238E27FC236}">
                <a16:creationId xmlns:a16="http://schemas.microsoft.com/office/drawing/2014/main" id="{1E567D11-7404-9687-89B6-776DB1E522E6}"/>
              </a:ext>
            </a:extLst>
          </p:cNvPr>
          <p:cNvCxnSpPr>
            <a:cxnSpLocks/>
          </p:cNvCxnSpPr>
          <p:nvPr/>
        </p:nvCxnSpPr>
        <p:spPr>
          <a:xfrm flipV="1">
            <a:off x="2073682" y="4552347"/>
            <a:ext cx="1157269" cy="1"/>
          </a:xfrm>
          <a:prstGeom prst="straightConnector1">
            <a:avLst/>
          </a:prstGeom>
          <a:noFill/>
          <a:ln w="3175" cap="flat" cmpd="sng" algn="ctr">
            <a:solidFill>
              <a:srgbClr val="ED7D31"/>
            </a:solidFill>
            <a:prstDash val="solid"/>
            <a:miter lim="800000"/>
            <a:headEnd type="triangle" w="med" len="med"/>
            <a:tailEnd type="none" w="med" len="med"/>
          </a:ln>
          <a:effectLst/>
        </p:spPr>
      </p:cxnSp>
      <p:sp>
        <p:nvSpPr>
          <p:cNvPr id="388" name="TextBox 387">
            <a:extLst>
              <a:ext uri="{FF2B5EF4-FFF2-40B4-BE49-F238E27FC236}">
                <a16:creationId xmlns:a16="http://schemas.microsoft.com/office/drawing/2014/main" id="{21226469-BC03-ED0A-95DA-EFACE9D7BF74}"/>
              </a:ext>
            </a:extLst>
          </p:cNvPr>
          <p:cNvSpPr txBox="1"/>
          <p:nvPr/>
        </p:nvSpPr>
        <p:spPr>
          <a:xfrm>
            <a:off x="4363191" y="2372959"/>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SRI_SM(TT=0), Called GT=B MSISDN</a:t>
            </a:r>
          </a:p>
          <a:p>
            <a:pPr algn="ctr"/>
            <a:r>
              <a:rPr lang="en-US" sz="800" dirty="0">
                <a:solidFill>
                  <a:prstClr val="black"/>
                </a:solidFill>
                <a:latin typeface="Calibri"/>
              </a:rPr>
              <a:t>Calling GT =SMSC GT</a:t>
            </a:r>
          </a:p>
        </p:txBody>
      </p:sp>
      <p:sp>
        <p:nvSpPr>
          <p:cNvPr id="389" name="TextBox 388">
            <a:extLst>
              <a:ext uri="{FF2B5EF4-FFF2-40B4-BE49-F238E27FC236}">
                <a16:creationId xmlns:a16="http://schemas.microsoft.com/office/drawing/2014/main" id="{92A0DA04-C261-C1F6-B91F-628B3B3FBE27}"/>
              </a:ext>
            </a:extLst>
          </p:cNvPr>
          <p:cNvSpPr txBox="1"/>
          <p:nvPr/>
        </p:nvSpPr>
        <p:spPr>
          <a:xfrm>
            <a:off x="4352857" y="2616159"/>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SRI_SM(TT=0), Called GT=B MSISDN</a:t>
            </a:r>
          </a:p>
          <a:p>
            <a:pPr algn="ctr"/>
            <a:r>
              <a:rPr lang="en-US" sz="800" dirty="0">
                <a:solidFill>
                  <a:prstClr val="black"/>
                </a:solidFill>
                <a:latin typeface="Calibri"/>
              </a:rPr>
              <a:t>Calling GT = P2P GT</a:t>
            </a:r>
          </a:p>
        </p:txBody>
      </p:sp>
      <p:sp>
        <p:nvSpPr>
          <p:cNvPr id="390" name="TextBox 389">
            <a:extLst>
              <a:ext uri="{FF2B5EF4-FFF2-40B4-BE49-F238E27FC236}">
                <a16:creationId xmlns:a16="http://schemas.microsoft.com/office/drawing/2014/main" id="{4AAB96B4-ACE4-B1F4-F17E-22F98F446D44}"/>
              </a:ext>
            </a:extLst>
          </p:cNvPr>
          <p:cNvSpPr txBox="1"/>
          <p:nvPr/>
        </p:nvSpPr>
        <p:spPr>
          <a:xfrm>
            <a:off x="4365748" y="3248208"/>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SRI_SM_RESP, Called GT=</a:t>
            </a:r>
            <a:r>
              <a:rPr lang="en-US" sz="800" dirty="0" err="1">
                <a:solidFill>
                  <a:prstClr val="black"/>
                </a:solidFill>
                <a:latin typeface="Calibri"/>
              </a:rPr>
              <a:t>circleGT</a:t>
            </a:r>
            <a:endParaRPr lang="en-US" sz="800" dirty="0">
              <a:solidFill>
                <a:prstClr val="black"/>
              </a:solidFill>
              <a:latin typeface="Calibri"/>
            </a:endParaRPr>
          </a:p>
          <a:p>
            <a:pPr algn="ctr"/>
            <a:r>
              <a:rPr lang="en-US" sz="800" dirty="0">
                <a:solidFill>
                  <a:prstClr val="black"/>
                </a:solidFill>
                <a:latin typeface="Calibri"/>
              </a:rPr>
              <a:t>Calling GT=HLR GT (VLR GT saved at P2P)</a:t>
            </a:r>
          </a:p>
        </p:txBody>
      </p:sp>
      <p:sp>
        <p:nvSpPr>
          <p:cNvPr id="391" name="TextBox 390">
            <a:extLst>
              <a:ext uri="{FF2B5EF4-FFF2-40B4-BE49-F238E27FC236}">
                <a16:creationId xmlns:a16="http://schemas.microsoft.com/office/drawing/2014/main" id="{54CA9F3F-87FD-131A-69BB-230E5DE8D1EC}"/>
              </a:ext>
            </a:extLst>
          </p:cNvPr>
          <p:cNvSpPr txBox="1"/>
          <p:nvPr/>
        </p:nvSpPr>
        <p:spPr>
          <a:xfrm>
            <a:off x="4416438" y="3459290"/>
            <a:ext cx="1550452" cy="494601"/>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SRI_SM_RESP, Called GT=</a:t>
            </a:r>
            <a:r>
              <a:rPr lang="en-US" sz="800" dirty="0">
                <a:solidFill>
                  <a:srgbClr val="0070C0"/>
                </a:solidFill>
                <a:latin typeface="Calibri"/>
              </a:rPr>
              <a:t>SMSCGT</a:t>
            </a:r>
          </a:p>
          <a:p>
            <a:pPr algn="ctr"/>
            <a:r>
              <a:rPr lang="en-US" sz="800" dirty="0">
                <a:solidFill>
                  <a:prstClr val="black"/>
                </a:solidFill>
                <a:latin typeface="Calibri"/>
              </a:rPr>
              <a:t>Calling GT=HLR GT</a:t>
            </a:r>
          </a:p>
          <a:p>
            <a:pPr algn="ctr"/>
            <a:r>
              <a:rPr lang="en-US" sz="800" i="1" dirty="0" err="1">
                <a:solidFill>
                  <a:srgbClr val="FF0000"/>
                </a:solidFill>
                <a:latin typeface="Calibri"/>
              </a:rPr>
              <a:t>locationInfoWithLMSI</a:t>
            </a:r>
            <a:r>
              <a:rPr lang="en-US" sz="800" i="1" dirty="0">
                <a:solidFill>
                  <a:srgbClr val="FF0000"/>
                </a:solidFill>
                <a:latin typeface="Calibri"/>
              </a:rPr>
              <a:t> Replaced</a:t>
            </a:r>
          </a:p>
          <a:p>
            <a:pPr algn="ctr"/>
            <a:r>
              <a:rPr lang="en-US" sz="800" i="1" dirty="0" err="1">
                <a:solidFill>
                  <a:srgbClr val="FF0000"/>
                </a:solidFill>
                <a:latin typeface="Calibri"/>
              </a:rPr>
              <a:t>wih</a:t>
            </a:r>
            <a:r>
              <a:rPr lang="en-US" sz="800" i="1" dirty="0">
                <a:solidFill>
                  <a:srgbClr val="FF0000"/>
                </a:solidFill>
                <a:latin typeface="Calibri"/>
              </a:rPr>
              <a:t> p2p GT</a:t>
            </a:r>
          </a:p>
          <a:p>
            <a:pPr algn="ctr"/>
            <a:endParaRPr lang="en-US" sz="800" dirty="0">
              <a:solidFill>
                <a:prstClr val="black"/>
              </a:solidFill>
              <a:latin typeface="Calibri"/>
            </a:endParaRPr>
          </a:p>
        </p:txBody>
      </p:sp>
      <p:sp>
        <p:nvSpPr>
          <p:cNvPr id="392" name="TextBox 391">
            <a:extLst>
              <a:ext uri="{FF2B5EF4-FFF2-40B4-BE49-F238E27FC236}">
                <a16:creationId xmlns:a16="http://schemas.microsoft.com/office/drawing/2014/main" id="{EC679380-BDFB-07ED-3BEA-C6F6D20BBEAE}"/>
              </a:ext>
            </a:extLst>
          </p:cNvPr>
          <p:cNvSpPr txBox="1"/>
          <p:nvPr/>
        </p:nvSpPr>
        <p:spPr>
          <a:xfrm>
            <a:off x="4621531" y="4174244"/>
            <a:ext cx="1106552" cy="205353"/>
          </a:xfrm>
          <a:prstGeom prst="rect">
            <a:avLst/>
          </a:prstGeom>
        </p:spPr>
        <p:txBody>
          <a:bodyPr vert="horz" wrap="none" lIns="0" tIns="45720" rIns="91440" bIns="45720" rtlCol="0" anchor="t">
            <a:noAutofit/>
          </a:bodyPr>
          <a:lstStyle/>
          <a:p>
            <a:pPr algn="ctr"/>
            <a:r>
              <a:rPr lang="en-US" sz="1000" dirty="0">
                <a:solidFill>
                  <a:prstClr val="black"/>
                </a:solidFill>
                <a:latin typeface="Calibri"/>
              </a:rPr>
              <a:t>Invalid MT_FSM (error)TT=0</a:t>
            </a:r>
          </a:p>
        </p:txBody>
      </p:sp>
      <p:sp>
        <p:nvSpPr>
          <p:cNvPr id="393" name="TextBox 392">
            <a:extLst>
              <a:ext uri="{FF2B5EF4-FFF2-40B4-BE49-F238E27FC236}">
                <a16:creationId xmlns:a16="http://schemas.microsoft.com/office/drawing/2014/main" id="{B2C8C480-16B5-1B6D-CE79-CF4C139DDCC6}"/>
              </a:ext>
            </a:extLst>
          </p:cNvPr>
          <p:cNvSpPr txBox="1"/>
          <p:nvPr/>
        </p:nvSpPr>
        <p:spPr>
          <a:xfrm>
            <a:off x="4366423" y="3893759"/>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MT_FSM, Called GT=</a:t>
            </a:r>
            <a:r>
              <a:rPr lang="en-US" sz="800" dirty="0" err="1">
                <a:solidFill>
                  <a:prstClr val="black"/>
                </a:solidFill>
                <a:latin typeface="Calibri"/>
              </a:rPr>
              <a:t>circleGT</a:t>
            </a:r>
            <a:endParaRPr lang="en-US" sz="800" dirty="0">
              <a:solidFill>
                <a:prstClr val="black"/>
              </a:solidFill>
              <a:latin typeface="Calibri"/>
            </a:endParaRPr>
          </a:p>
          <a:p>
            <a:pPr algn="ctr"/>
            <a:r>
              <a:rPr lang="en-US" sz="800" dirty="0">
                <a:solidFill>
                  <a:prstClr val="black"/>
                </a:solidFill>
                <a:latin typeface="Calibri"/>
              </a:rPr>
              <a:t>Calling GT=SMSC GT</a:t>
            </a:r>
          </a:p>
        </p:txBody>
      </p:sp>
      <p:sp>
        <p:nvSpPr>
          <p:cNvPr id="394" name="TextBox 393">
            <a:extLst>
              <a:ext uri="{FF2B5EF4-FFF2-40B4-BE49-F238E27FC236}">
                <a16:creationId xmlns:a16="http://schemas.microsoft.com/office/drawing/2014/main" id="{C1928A3B-F6A5-035D-1357-DA95A4FD437A}"/>
              </a:ext>
            </a:extLst>
          </p:cNvPr>
          <p:cNvSpPr txBox="1"/>
          <p:nvPr/>
        </p:nvSpPr>
        <p:spPr>
          <a:xfrm>
            <a:off x="4348785" y="4565376"/>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MT_FSM, Called GT=</a:t>
            </a:r>
            <a:r>
              <a:rPr lang="en-US" sz="800" dirty="0">
                <a:solidFill>
                  <a:srgbClr val="FF0000"/>
                </a:solidFill>
                <a:latin typeface="Calibri"/>
              </a:rPr>
              <a:t>VLR GT</a:t>
            </a:r>
          </a:p>
          <a:p>
            <a:pPr algn="ctr"/>
            <a:r>
              <a:rPr lang="en-US" sz="800" dirty="0">
                <a:solidFill>
                  <a:prstClr val="black"/>
                </a:solidFill>
                <a:latin typeface="Calibri"/>
              </a:rPr>
              <a:t>Calling GT=SMSC GT</a:t>
            </a:r>
          </a:p>
        </p:txBody>
      </p:sp>
      <p:sp>
        <p:nvSpPr>
          <p:cNvPr id="395" name="TextBox 394">
            <a:extLst>
              <a:ext uri="{FF2B5EF4-FFF2-40B4-BE49-F238E27FC236}">
                <a16:creationId xmlns:a16="http://schemas.microsoft.com/office/drawing/2014/main" id="{F8209345-90FE-9880-C30C-603EC31935BC}"/>
              </a:ext>
            </a:extLst>
          </p:cNvPr>
          <p:cNvSpPr txBox="1"/>
          <p:nvPr/>
        </p:nvSpPr>
        <p:spPr>
          <a:xfrm>
            <a:off x="4395018" y="4279414"/>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MT_FSM, Called GT=</a:t>
            </a:r>
            <a:r>
              <a:rPr lang="en-US" sz="800" dirty="0">
                <a:solidFill>
                  <a:srgbClr val="FF0000"/>
                </a:solidFill>
                <a:latin typeface="Calibri"/>
              </a:rPr>
              <a:t>VLR GT</a:t>
            </a:r>
          </a:p>
          <a:p>
            <a:pPr algn="ctr"/>
            <a:r>
              <a:rPr lang="en-US" sz="800" dirty="0">
                <a:solidFill>
                  <a:prstClr val="black"/>
                </a:solidFill>
                <a:latin typeface="Calibri"/>
              </a:rPr>
              <a:t>Calling GT=SMSC GT</a:t>
            </a:r>
          </a:p>
        </p:txBody>
      </p:sp>
      <p:sp>
        <p:nvSpPr>
          <p:cNvPr id="396" name="TextBox 395">
            <a:extLst>
              <a:ext uri="{FF2B5EF4-FFF2-40B4-BE49-F238E27FC236}">
                <a16:creationId xmlns:a16="http://schemas.microsoft.com/office/drawing/2014/main" id="{46E89BAF-B91D-AE2A-2ECF-BB2DBDAD133C}"/>
              </a:ext>
            </a:extLst>
          </p:cNvPr>
          <p:cNvSpPr txBox="1"/>
          <p:nvPr/>
        </p:nvSpPr>
        <p:spPr>
          <a:xfrm>
            <a:off x="2001641" y="5402704"/>
            <a:ext cx="7027701" cy="361382"/>
          </a:xfrm>
          <a:prstGeom prst="rect">
            <a:avLst/>
          </a:prstGeom>
        </p:spPr>
        <p:txBody>
          <a:bodyPr vert="horz" wrap="none" lIns="0" tIns="45720" rIns="91440" bIns="45720" rtlCol="0" anchor="t">
            <a:noAutofit/>
          </a:bodyPr>
          <a:lstStyle/>
          <a:p>
            <a:pPr algn="ctr"/>
            <a:r>
              <a:rPr lang="en-US" sz="1200" dirty="0">
                <a:solidFill>
                  <a:prstClr val="black"/>
                </a:solidFill>
                <a:latin typeface="Calibri"/>
              </a:rPr>
              <a:t>Flow for Delivery Report be Same as above</a:t>
            </a:r>
          </a:p>
        </p:txBody>
      </p:sp>
      <p:sp>
        <p:nvSpPr>
          <p:cNvPr id="397" name="TextBox 396">
            <a:extLst>
              <a:ext uri="{FF2B5EF4-FFF2-40B4-BE49-F238E27FC236}">
                <a16:creationId xmlns:a16="http://schemas.microsoft.com/office/drawing/2014/main" id="{81CCAA24-FCAC-B38B-C0C9-78D99F2ADA4F}"/>
              </a:ext>
            </a:extLst>
          </p:cNvPr>
          <p:cNvSpPr txBox="1"/>
          <p:nvPr/>
        </p:nvSpPr>
        <p:spPr>
          <a:xfrm>
            <a:off x="5856655" y="2794430"/>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SRI_SM(TT=0), Called GT=B MSISDN</a:t>
            </a:r>
          </a:p>
          <a:p>
            <a:pPr algn="ctr"/>
            <a:r>
              <a:rPr lang="en-US" sz="800" dirty="0">
                <a:solidFill>
                  <a:prstClr val="black"/>
                </a:solidFill>
                <a:latin typeface="Calibri"/>
              </a:rPr>
              <a:t>Calling GT = P2P GT</a:t>
            </a:r>
          </a:p>
        </p:txBody>
      </p:sp>
      <p:sp>
        <p:nvSpPr>
          <p:cNvPr id="398" name="TextBox 397">
            <a:extLst>
              <a:ext uri="{FF2B5EF4-FFF2-40B4-BE49-F238E27FC236}">
                <a16:creationId xmlns:a16="http://schemas.microsoft.com/office/drawing/2014/main" id="{7F48B5A9-76A0-6E29-932B-CAFC7DAD7892}"/>
              </a:ext>
            </a:extLst>
          </p:cNvPr>
          <p:cNvSpPr txBox="1"/>
          <p:nvPr/>
        </p:nvSpPr>
        <p:spPr>
          <a:xfrm>
            <a:off x="5813770" y="3014944"/>
            <a:ext cx="1550452" cy="285469"/>
          </a:xfrm>
          <a:prstGeom prst="rect">
            <a:avLst/>
          </a:prstGeom>
        </p:spPr>
        <p:txBody>
          <a:bodyPr vert="horz" wrap="none" lIns="0" tIns="45720" rIns="91440" bIns="45720" rtlCol="0" anchor="t">
            <a:noAutofit/>
          </a:bodyPr>
          <a:lstStyle/>
          <a:p>
            <a:pPr algn="ctr"/>
            <a:r>
              <a:rPr lang="en-US" sz="800" dirty="0">
                <a:solidFill>
                  <a:prstClr val="black"/>
                </a:solidFill>
                <a:latin typeface="Calibri"/>
              </a:rPr>
              <a:t>SRI_SM_RESP, Called GT=P2PGT</a:t>
            </a:r>
          </a:p>
          <a:p>
            <a:pPr algn="ctr"/>
            <a:r>
              <a:rPr lang="en-US" sz="800" dirty="0">
                <a:solidFill>
                  <a:prstClr val="black"/>
                </a:solidFill>
                <a:latin typeface="Calibri"/>
              </a:rPr>
              <a:t>Calling GT=HLR GT</a:t>
            </a:r>
          </a:p>
        </p:txBody>
      </p:sp>
      <p:sp>
        <p:nvSpPr>
          <p:cNvPr id="399" name="TextBox 398">
            <a:extLst>
              <a:ext uri="{FF2B5EF4-FFF2-40B4-BE49-F238E27FC236}">
                <a16:creationId xmlns:a16="http://schemas.microsoft.com/office/drawing/2014/main" id="{0A7F96A2-2856-5865-F813-8FCAB9F65CD0}"/>
              </a:ext>
            </a:extLst>
          </p:cNvPr>
          <p:cNvSpPr txBox="1"/>
          <p:nvPr/>
        </p:nvSpPr>
        <p:spPr>
          <a:xfrm>
            <a:off x="7585644" y="5120421"/>
            <a:ext cx="1964963" cy="643665"/>
          </a:xfrm>
          <a:prstGeom prst="rect">
            <a:avLst/>
          </a:prstGeom>
        </p:spPr>
        <p:txBody>
          <a:bodyPr vert="horz" wrap="none" lIns="0" tIns="45720" rIns="91440" bIns="45720" rtlCol="0" anchor="t">
            <a:noAutofit/>
          </a:bodyPr>
          <a:lstStyle/>
          <a:p>
            <a:r>
              <a:rPr lang="en-US" sz="800" dirty="0">
                <a:solidFill>
                  <a:srgbClr val="00B050"/>
                </a:solidFill>
                <a:latin typeface="Calibri"/>
              </a:rPr>
              <a:t>MAP INFO- </a:t>
            </a:r>
          </a:p>
          <a:p>
            <a:r>
              <a:rPr lang="en-US" sz="800" dirty="0">
                <a:solidFill>
                  <a:srgbClr val="00B050"/>
                </a:solidFill>
                <a:latin typeface="Calibri"/>
              </a:rPr>
              <a:t>SRI-SM- &gt;</a:t>
            </a:r>
            <a:r>
              <a:rPr lang="en-US" sz="800" dirty="0" err="1">
                <a:solidFill>
                  <a:srgbClr val="00B050"/>
                </a:solidFill>
                <a:latin typeface="Calibri"/>
              </a:rPr>
              <a:t>Msisdn</a:t>
            </a:r>
            <a:r>
              <a:rPr lang="en-US" sz="800" dirty="0">
                <a:solidFill>
                  <a:srgbClr val="00B050"/>
                </a:solidFill>
                <a:latin typeface="Calibri"/>
              </a:rPr>
              <a:t>, </a:t>
            </a:r>
            <a:r>
              <a:rPr lang="en-US" sz="800" dirty="0" err="1">
                <a:solidFill>
                  <a:srgbClr val="00B050"/>
                </a:solidFill>
                <a:latin typeface="Calibri"/>
              </a:rPr>
              <a:t>serviceCentreAddress</a:t>
            </a:r>
            <a:endParaRPr lang="en-US" sz="800" dirty="0">
              <a:solidFill>
                <a:srgbClr val="00B050"/>
              </a:solidFill>
              <a:latin typeface="Calibri"/>
            </a:endParaRPr>
          </a:p>
          <a:p>
            <a:r>
              <a:rPr lang="en-US" sz="800" dirty="0" err="1">
                <a:solidFill>
                  <a:srgbClr val="00B050"/>
                </a:solidFill>
                <a:latin typeface="Calibri"/>
              </a:rPr>
              <a:t>SRI_SM_Resp</a:t>
            </a:r>
            <a:r>
              <a:rPr lang="en-US" sz="800" dirty="0">
                <a:solidFill>
                  <a:srgbClr val="00B050"/>
                </a:solidFill>
                <a:latin typeface="Calibri"/>
              </a:rPr>
              <a:t>-&gt; IMSI, </a:t>
            </a:r>
            <a:r>
              <a:rPr lang="en-US" sz="800" dirty="0" err="1">
                <a:solidFill>
                  <a:srgbClr val="00B050"/>
                </a:solidFill>
                <a:latin typeface="Calibri"/>
              </a:rPr>
              <a:t>locationInfoWithLMSI</a:t>
            </a:r>
            <a:endParaRPr lang="en-US" sz="800" dirty="0">
              <a:solidFill>
                <a:srgbClr val="00B050"/>
              </a:solidFill>
              <a:latin typeface="Calibri"/>
            </a:endParaRPr>
          </a:p>
          <a:p>
            <a:r>
              <a:rPr lang="en-US" sz="800" dirty="0">
                <a:solidFill>
                  <a:srgbClr val="00B050"/>
                </a:solidFill>
                <a:latin typeface="Calibri"/>
              </a:rPr>
              <a:t>MT-FWD_SM -&gt; </a:t>
            </a:r>
            <a:r>
              <a:rPr lang="en-US" sz="800" dirty="0" err="1">
                <a:solidFill>
                  <a:srgbClr val="00B050"/>
                </a:solidFill>
                <a:latin typeface="Calibri"/>
              </a:rPr>
              <a:t>sm</a:t>
            </a:r>
            <a:r>
              <a:rPr lang="en-US" sz="800" dirty="0">
                <a:solidFill>
                  <a:srgbClr val="00B050"/>
                </a:solidFill>
                <a:latin typeface="Calibri"/>
              </a:rPr>
              <a:t>-RP-DA: </a:t>
            </a:r>
            <a:r>
              <a:rPr lang="en-US" sz="800" dirty="0" err="1">
                <a:solidFill>
                  <a:srgbClr val="00B050"/>
                </a:solidFill>
                <a:latin typeface="Calibri"/>
              </a:rPr>
              <a:t>imsi</a:t>
            </a:r>
            <a:r>
              <a:rPr lang="en-US" sz="800" dirty="0">
                <a:solidFill>
                  <a:srgbClr val="00B050"/>
                </a:solidFill>
                <a:latin typeface="Calibri"/>
              </a:rPr>
              <a:t>, </a:t>
            </a:r>
          </a:p>
          <a:p>
            <a:r>
              <a:rPr lang="en-US" sz="800" dirty="0" err="1">
                <a:solidFill>
                  <a:srgbClr val="00B050"/>
                </a:solidFill>
                <a:latin typeface="Calibri"/>
              </a:rPr>
              <a:t>sm</a:t>
            </a:r>
            <a:r>
              <a:rPr lang="en-US" sz="800" dirty="0">
                <a:solidFill>
                  <a:srgbClr val="00B050"/>
                </a:solidFill>
                <a:latin typeface="Calibri"/>
              </a:rPr>
              <a:t>-RP-OA: </a:t>
            </a:r>
            <a:r>
              <a:rPr lang="en-US" sz="800" dirty="0" err="1">
                <a:solidFill>
                  <a:srgbClr val="00B050"/>
                </a:solidFill>
                <a:latin typeface="Calibri"/>
              </a:rPr>
              <a:t>serviceCentreAddressOA</a:t>
            </a:r>
            <a:endParaRPr lang="en-US" sz="800" dirty="0">
              <a:solidFill>
                <a:srgbClr val="00B050"/>
              </a:solidFill>
              <a:latin typeface="Calibri"/>
            </a:endParaRPr>
          </a:p>
          <a:p>
            <a:endParaRPr lang="en-US" sz="800" dirty="0">
              <a:solidFill>
                <a:srgbClr val="00B050"/>
              </a:solidFill>
              <a:latin typeface="Calibri"/>
            </a:endParaRPr>
          </a:p>
        </p:txBody>
      </p:sp>
      <p:sp>
        <p:nvSpPr>
          <p:cNvPr id="400" name="TextBox 399">
            <a:extLst>
              <a:ext uri="{FF2B5EF4-FFF2-40B4-BE49-F238E27FC236}">
                <a16:creationId xmlns:a16="http://schemas.microsoft.com/office/drawing/2014/main" id="{F92C1700-395F-2C72-C759-B3EF68795338}"/>
              </a:ext>
            </a:extLst>
          </p:cNvPr>
          <p:cNvSpPr txBox="1"/>
          <p:nvPr/>
        </p:nvSpPr>
        <p:spPr>
          <a:xfrm>
            <a:off x="8165891" y="2182361"/>
            <a:ext cx="1272641" cy="264459"/>
          </a:xfrm>
          <a:prstGeom prst="rect">
            <a:avLst/>
          </a:prstGeom>
        </p:spPr>
        <p:txBody>
          <a:bodyPr vert="horz" wrap="none" lIns="0" tIns="45720" rIns="91440" bIns="45720" rtlCol="0" anchor="t">
            <a:noAutofit/>
          </a:bodyPr>
          <a:lstStyle/>
          <a:p>
            <a:pPr algn="ctr"/>
            <a:r>
              <a:rPr lang="en-US" sz="800" dirty="0">
                <a:solidFill>
                  <a:srgbClr val="0070C0"/>
                </a:solidFill>
                <a:latin typeface="Calibri"/>
              </a:rPr>
              <a:t>SMSC GT received in </a:t>
            </a:r>
          </a:p>
          <a:p>
            <a:pPr algn="ctr"/>
            <a:r>
              <a:rPr lang="en-US" sz="800" dirty="0">
                <a:solidFill>
                  <a:srgbClr val="0070C0"/>
                </a:solidFill>
                <a:latin typeface="Calibri"/>
              </a:rPr>
              <a:t>SRI SM Response saved at p2p</a:t>
            </a:r>
          </a:p>
        </p:txBody>
      </p:sp>
      <p:sp>
        <p:nvSpPr>
          <p:cNvPr id="401" name="Freeform: Shape 44">
            <a:extLst>
              <a:ext uri="{FF2B5EF4-FFF2-40B4-BE49-F238E27FC236}">
                <a16:creationId xmlns:a16="http://schemas.microsoft.com/office/drawing/2014/main" id="{E9EFEA8A-4D99-4025-D99F-A6BE88415C5F}"/>
              </a:ext>
            </a:extLst>
          </p:cNvPr>
          <p:cNvSpPr/>
          <p:nvPr/>
        </p:nvSpPr>
        <p:spPr>
          <a:xfrm>
            <a:off x="6473712" y="2441451"/>
            <a:ext cx="1789528" cy="101471"/>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5B9BD5"/>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02" name="TextBox 401">
            <a:extLst>
              <a:ext uri="{FF2B5EF4-FFF2-40B4-BE49-F238E27FC236}">
                <a16:creationId xmlns:a16="http://schemas.microsoft.com/office/drawing/2014/main" id="{EB9A58D2-62FC-5D33-29BF-A270DBFF6B5F}"/>
              </a:ext>
            </a:extLst>
          </p:cNvPr>
          <p:cNvSpPr txBox="1"/>
          <p:nvPr/>
        </p:nvSpPr>
        <p:spPr>
          <a:xfrm>
            <a:off x="7909883" y="2657045"/>
            <a:ext cx="1658100" cy="528918"/>
          </a:xfrm>
          <a:prstGeom prst="rect">
            <a:avLst/>
          </a:prstGeom>
        </p:spPr>
        <p:txBody>
          <a:bodyPr vert="horz" wrap="none" lIns="0" tIns="45720" rIns="91440" bIns="45720" rtlCol="0" anchor="t">
            <a:noAutofit/>
          </a:bodyPr>
          <a:lstStyle/>
          <a:p>
            <a:pPr marL="285750" indent="-285750"/>
            <a:r>
              <a:rPr lang="en-US" sz="800" dirty="0">
                <a:solidFill>
                  <a:prstClr val="black"/>
                </a:solidFill>
                <a:latin typeface="Calibri"/>
              </a:rPr>
              <a:t>P2P Stores IMSI  &amp; </a:t>
            </a:r>
          </a:p>
          <a:p>
            <a:pPr marL="285750" indent="-285750"/>
            <a:r>
              <a:rPr lang="en-US" sz="800" dirty="0" err="1">
                <a:solidFill>
                  <a:srgbClr val="FF0000"/>
                </a:solidFill>
                <a:latin typeface="Calibri"/>
              </a:rPr>
              <a:t>locationInfoWithLMSI</a:t>
            </a:r>
            <a:r>
              <a:rPr lang="en-US" sz="800" dirty="0">
                <a:solidFill>
                  <a:srgbClr val="FF0000"/>
                </a:solidFill>
                <a:latin typeface="Calibri"/>
              </a:rPr>
              <a:t> (VLR)</a:t>
            </a:r>
            <a:r>
              <a:rPr lang="en-US" sz="800" dirty="0">
                <a:solidFill>
                  <a:prstClr val="black"/>
                </a:solidFill>
                <a:latin typeface="Calibri"/>
              </a:rPr>
              <a:t> </a:t>
            </a:r>
          </a:p>
          <a:p>
            <a:r>
              <a:rPr lang="en-US" sz="800" dirty="0">
                <a:solidFill>
                  <a:prstClr val="black"/>
                </a:solidFill>
                <a:latin typeface="Calibri"/>
              </a:rPr>
              <a:t>received in SRI SM Response</a:t>
            </a:r>
          </a:p>
        </p:txBody>
      </p:sp>
      <p:sp>
        <p:nvSpPr>
          <p:cNvPr id="403" name="Freeform: Shape 44">
            <a:extLst>
              <a:ext uri="{FF2B5EF4-FFF2-40B4-BE49-F238E27FC236}">
                <a16:creationId xmlns:a16="http://schemas.microsoft.com/office/drawing/2014/main" id="{387ECA5E-A79F-6C1C-2468-9ECDE52CCB34}"/>
              </a:ext>
            </a:extLst>
          </p:cNvPr>
          <p:cNvSpPr/>
          <p:nvPr/>
        </p:nvSpPr>
        <p:spPr>
          <a:xfrm>
            <a:off x="6276811" y="3070171"/>
            <a:ext cx="1702133" cy="326892"/>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FF0000"/>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04" name="TextBox 403">
            <a:extLst>
              <a:ext uri="{FF2B5EF4-FFF2-40B4-BE49-F238E27FC236}">
                <a16:creationId xmlns:a16="http://schemas.microsoft.com/office/drawing/2014/main" id="{5DFD4B51-DCA5-BB7E-2505-7B314A3F7923}"/>
              </a:ext>
            </a:extLst>
          </p:cNvPr>
          <p:cNvSpPr txBox="1"/>
          <p:nvPr/>
        </p:nvSpPr>
        <p:spPr>
          <a:xfrm>
            <a:off x="7906635" y="3225775"/>
            <a:ext cx="1450825" cy="297420"/>
          </a:xfrm>
          <a:prstGeom prst="rect">
            <a:avLst/>
          </a:prstGeom>
        </p:spPr>
        <p:txBody>
          <a:bodyPr vert="horz" wrap="none" lIns="0" tIns="45720" rIns="91440" bIns="45720" rtlCol="0" anchor="t">
            <a:noAutofit/>
          </a:bodyPr>
          <a:lstStyle/>
          <a:p>
            <a:r>
              <a:rPr lang="en-US" sz="800" dirty="0">
                <a:solidFill>
                  <a:srgbClr val="0070C0"/>
                </a:solidFill>
                <a:latin typeface="Calibri"/>
              </a:rPr>
              <a:t>SMSC GT replaced in called GT</a:t>
            </a:r>
          </a:p>
        </p:txBody>
      </p:sp>
      <p:sp>
        <p:nvSpPr>
          <p:cNvPr id="405" name="Freeform: Shape 44">
            <a:extLst>
              <a:ext uri="{FF2B5EF4-FFF2-40B4-BE49-F238E27FC236}">
                <a16:creationId xmlns:a16="http://schemas.microsoft.com/office/drawing/2014/main" id="{5BEA0D00-BE1B-1EB1-AD89-18D45143D426}"/>
              </a:ext>
            </a:extLst>
          </p:cNvPr>
          <p:cNvSpPr/>
          <p:nvPr/>
        </p:nvSpPr>
        <p:spPr>
          <a:xfrm>
            <a:off x="6273563" y="3368491"/>
            <a:ext cx="1702133" cy="326892"/>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5B9BD5"/>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06" name="TextBox 405">
            <a:extLst>
              <a:ext uri="{FF2B5EF4-FFF2-40B4-BE49-F238E27FC236}">
                <a16:creationId xmlns:a16="http://schemas.microsoft.com/office/drawing/2014/main" id="{61AC166B-B615-A1D0-2A23-437ABE7D7BED}"/>
              </a:ext>
            </a:extLst>
          </p:cNvPr>
          <p:cNvSpPr txBox="1"/>
          <p:nvPr/>
        </p:nvSpPr>
        <p:spPr>
          <a:xfrm>
            <a:off x="8081739" y="3762789"/>
            <a:ext cx="1658100" cy="528918"/>
          </a:xfrm>
          <a:prstGeom prst="rect">
            <a:avLst/>
          </a:prstGeom>
        </p:spPr>
        <p:txBody>
          <a:bodyPr vert="horz" wrap="none" lIns="0" tIns="45720" rIns="91440" bIns="45720" rtlCol="0" anchor="t">
            <a:noAutofit/>
          </a:bodyPr>
          <a:lstStyle/>
          <a:p>
            <a:pPr marL="285750" indent="-285750"/>
            <a:r>
              <a:rPr lang="en-US" sz="800" dirty="0">
                <a:solidFill>
                  <a:srgbClr val="FF0000"/>
                </a:solidFill>
                <a:latin typeface="Calibri"/>
              </a:rPr>
              <a:t>P2P GT will be replaced with </a:t>
            </a:r>
          </a:p>
          <a:p>
            <a:pPr marL="285750" indent="-285750"/>
            <a:r>
              <a:rPr lang="en-US" sz="800" dirty="0" err="1">
                <a:solidFill>
                  <a:srgbClr val="FF0000"/>
                </a:solidFill>
                <a:latin typeface="Calibri"/>
              </a:rPr>
              <a:t>locationInfoWithLMSI</a:t>
            </a:r>
            <a:r>
              <a:rPr lang="en-US" sz="800" dirty="0">
                <a:solidFill>
                  <a:srgbClr val="FF0000"/>
                </a:solidFill>
                <a:latin typeface="Calibri"/>
              </a:rPr>
              <a:t> (VLR)</a:t>
            </a:r>
            <a:r>
              <a:rPr lang="en-US" sz="800" dirty="0">
                <a:solidFill>
                  <a:prstClr val="black"/>
                </a:solidFill>
                <a:latin typeface="Calibri"/>
              </a:rPr>
              <a:t> </a:t>
            </a:r>
          </a:p>
        </p:txBody>
      </p:sp>
      <p:sp>
        <p:nvSpPr>
          <p:cNvPr id="407" name="Freeform: Shape 44">
            <a:extLst>
              <a:ext uri="{FF2B5EF4-FFF2-40B4-BE49-F238E27FC236}">
                <a16:creationId xmlns:a16="http://schemas.microsoft.com/office/drawing/2014/main" id="{915937C5-544D-D03F-3414-DAE4E06C0B85}"/>
              </a:ext>
            </a:extLst>
          </p:cNvPr>
          <p:cNvSpPr/>
          <p:nvPr/>
        </p:nvSpPr>
        <p:spPr>
          <a:xfrm>
            <a:off x="6448667" y="4175915"/>
            <a:ext cx="1702133" cy="326892"/>
          </a:xfrm>
          <a:custGeom>
            <a:avLst/>
            <a:gdLst>
              <a:gd name="connsiteX0" fmla="*/ 723481 w 723481"/>
              <a:gd name="connsiteY0" fmla="*/ 0 h 854110"/>
              <a:gd name="connsiteX1" fmla="*/ 602901 w 723481"/>
              <a:gd name="connsiteY1" fmla="*/ 542611 h 854110"/>
              <a:gd name="connsiteX2" fmla="*/ 0 w 723481"/>
              <a:gd name="connsiteY2" fmla="*/ 854110 h 854110"/>
            </a:gdLst>
            <a:ahLst/>
            <a:cxnLst>
              <a:cxn ang="0">
                <a:pos x="connsiteX0" y="connsiteY0"/>
              </a:cxn>
              <a:cxn ang="0">
                <a:pos x="connsiteX1" y="connsiteY1"/>
              </a:cxn>
              <a:cxn ang="0">
                <a:pos x="connsiteX2" y="connsiteY2"/>
              </a:cxn>
            </a:cxnLst>
            <a:rect l="l" t="t" r="r" b="b"/>
            <a:pathLst>
              <a:path w="723481" h="854110">
                <a:moveTo>
                  <a:pt x="723481" y="0"/>
                </a:moveTo>
                <a:cubicBezTo>
                  <a:pt x="723481" y="200129"/>
                  <a:pt x="723481" y="400259"/>
                  <a:pt x="602901" y="542611"/>
                </a:cubicBezTo>
                <a:cubicBezTo>
                  <a:pt x="482321" y="684963"/>
                  <a:pt x="241160" y="769536"/>
                  <a:pt x="0" y="854110"/>
                </a:cubicBezTo>
              </a:path>
            </a:pathLst>
          </a:custGeom>
          <a:noFill/>
          <a:ln w="6350" cap="flat" cmpd="sng" algn="ctr">
            <a:solidFill>
              <a:srgbClr val="FF0000"/>
            </a:solidFill>
            <a:prstDash val="solid"/>
            <a:miter lim="800000"/>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0" name="Title 1">
            <a:extLst>
              <a:ext uri="{FF2B5EF4-FFF2-40B4-BE49-F238E27FC236}">
                <a16:creationId xmlns:a16="http://schemas.microsoft.com/office/drawing/2014/main" id="{9F17A2ED-7279-4617-B812-85F31DF88BF2}"/>
              </a:ext>
            </a:extLst>
          </p:cNvPr>
          <p:cNvSpPr txBox="1">
            <a:spLocks/>
          </p:cNvSpPr>
          <p:nvPr/>
        </p:nvSpPr>
        <p:spPr bwMode="auto">
          <a:xfrm>
            <a:off x="78509" y="379413"/>
            <a:ext cx="1203498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a:lstStyle>
          <a:p>
            <a:r>
              <a:rPr lang="en-IN">
                <a:solidFill>
                  <a:srgbClr val="FF0000"/>
                </a:solidFill>
              </a:rPr>
              <a:t>MT SMS flow to erstwhile VF MSISDN(Other Operator to VF via GMSC)</a:t>
            </a:r>
            <a:endParaRPr lang="en-IN" dirty="0">
              <a:solidFill>
                <a:srgbClr val="FF0000"/>
              </a:solidFill>
            </a:endParaRPr>
          </a:p>
        </p:txBody>
      </p:sp>
      <p:sp>
        <p:nvSpPr>
          <p:cNvPr id="141" name="Footer Placeholder 3">
            <a:extLst>
              <a:ext uri="{FF2B5EF4-FFF2-40B4-BE49-F238E27FC236}">
                <a16:creationId xmlns:a16="http://schemas.microsoft.com/office/drawing/2014/main" id="{B86DB5E1-D563-4875-9C2D-DBC018D3AE24}"/>
              </a:ext>
            </a:extLst>
          </p:cNvPr>
          <p:cNvSpPr txBox="1">
            <a:spLocks/>
          </p:cNvSpPr>
          <p:nvPr/>
        </p:nvSpPr>
        <p:spPr>
          <a:xfrm>
            <a:off x="366857" y="6018213"/>
            <a:ext cx="41148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Vodafone Idea Confidential</a:t>
            </a:r>
            <a:endParaRPr lang="en-IN" dirty="0"/>
          </a:p>
        </p:txBody>
      </p:sp>
      <p:sp>
        <p:nvSpPr>
          <p:cNvPr id="209" name="Title 1">
            <a:extLst>
              <a:ext uri="{FF2B5EF4-FFF2-40B4-BE49-F238E27FC236}">
                <a16:creationId xmlns:a16="http://schemas.microsoft.com/office/drawing/2014/main" id="{9CA26759-C12E-47F9-B02C-56AB39B1B0CB}"/>
              </a:ext>
            </a:extLst>
          </p:cNvPr>
          <p:cNvSpPr txBox="1">
            <a:spLocks/>
          </p:cNvSpPr>
          <p:nvPr/>
        </p:nvSpPr>
        <p:spPr bwMode="auto">
          <a:xfrm>
            <a:off x="78509" y="379413"/>
            <a:ext cx="1203498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a:lstStyle>
          <a:p>
            <a:r>
              <a:rPr lang="en-IN">
                <a:solidFill>
                  <a:srgbClr val="FF0000"/>
                </a:solidFill>
              </a:rPr>
              <a:t>MT SMS flow to erstwhile VF MSISDN(Other Operator to VF via GMSC)</a:t>
            </a:r>
            <a:endParaRPr lang="en-IN" dirty="0">
              <a:solidFill>
                <a:srgbClr val="FF0000"/>
              </a:solidFill>
            </a:endParaRPr>
          </a:p>
        </p:txBody>
      </p:sp>
      <p:sp>
        <p:nvSpPr>
          <p:cNvPr id="210" name="Footer Placeholder 3">
            <a:extLst>
              <a:ext uri="{FF2B5EF4-FFF2-40B4-BE49-F238E27FC236}">
                <a16:creationId xmlns:a16="http://schemas.microsoft.com/office/drawing/2014/main" id="{C24012EF-8164-440C-9F56-545E068996DC}"/>
              </a:ext>
            </a:extLst>
          </p:cNvPr>
          <p:cNvSpPr txBox="1">
            <a:spLocks/>
          </p:cNvSpPr>
          <p:nvPr/>
        </p:nvSpPr>
        <p:spPr>
          <a:xfrm>
            <a:off x="366857" y="6018213"/>
            <a:ext cx="41148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t>Vodafone Idea Confidential</a:t>
            </a:r>
            <a:endParaRPr lang="en-IN" dirty="0"/>
          </a:p>
        </p:txBody>
      </p:sp>
      <p:sp>
        <p:nvSpPr>
          <p:cNvPr id="211" name="Slide Number Placeholder 4">
            <a:extLst>
              <a:ext uri="{FF2B5EF4-FFF2-40B4-BE49-F238E27FC236}">
                <a16:creationId xmlns:a16="http://schemas.microsoft.com/office/drawing/2014/main" id="{D6229DE2-7462-4597-881E-10D741165D36}"/>
              </a:ext>
            </a:extLst>
          </p:cNvPr>
          <p:cNvSpPr txBox="1">
            <a:spLocks/>
          </p:cNvSpPr>
          <p:nvPr/>
        </p:nvSpPr>
        <p:spPr>
          <a:xfrm>
            <a:off x="5654820" y="6018213"/>
            <a:ext cx="873125"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ctr" defTabSz="914400" rtl="0" eaLnBrk="1" latinLnBrk="0" hangingPunct="1">
              <a:defRPr sz="1000" b="1" kern="1200">
                <a:solidFill>
                  <a:schemeClr val="tx2"/>
                </a:solidFill>
                <a:latin typeface="Vi" panose="000005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1CC88B-8153-4770-B0DF-840C5C37FBC3}" type="slidenum">
              <a:rPr lang="en-IN" smtClean="0"/>
              <a:pPr/>
              <a:t>5</a:t>
            </a:fld>
            <a:endParaRPr lang="en-IN" dirty="0"/>
          </a:p>
        </p:txBody>
      </p:sp>
      <p:sp>
        <p:nvSpPr>
          <p:cNvPr id="278" name="Footer Placeholder 3">
            <a:extLst>
              <a:ext uri="{FF2B5EF4-FFF2-40B4-BE49-F238E27FC236}">
                <a16:creationId xmlns:a16="http://schemas.microsoft.com/office/drawing/2014/main" id="{83D6A7CB-7188-4743-9163-610B2B6DE6CC}"/>
              </a:ext>
            </a:extLst>
          </p:cNvPr>
          <p:cNvSpPr txBox="1">
            <a:spLocks/>
          </p:cNvSpPr>
          <p:nvPr/>
        </p:nvSpPr>
        <p:spPr>
          <a:xfrm>
            <a:off x="362239" y="6018213"/>
            <a:ext cx="4114800" cy="365125"/>
          </a:xfrm>
          <a:prstGeom prst="rect">
            <a:avLst/>
          </a:prstGeom>
        </p:spPr>
        <p:txBody>
          <a:bodyPr vert="horz" lIns="91440" tIns="45720" rIns="91440" bIns="45720" rtlCol="0" anchor="ctr"/>
          <a:lstStyle>
            <a:defPPr>
              <a:defRPr lang="en-US"/>
            </a:defPPr>
            <a:lvl1pPr marL="0" algn="l" defTabSz="914400" rtl="0" eaLnBrk="1" fontAlgn="auto" latinLnBrk="0" hangingPunct="1">
              <a:spcBef>
                <a:spcPts val="0"/>
              </a:spcBef>
              <a:spcAft>
                <a:spcPts val="0"/>
              </a:spcAft>
              <a:defRPr sz="10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Vodafone Idea Confidential</a:t>
            </a:r>
          </a:p>
        </p:txBody>
      </p:sp>
      <p:sp>
        <p:nvSpPr>
          <p:cNvPr id="279" name="Slide Number Placeholder 4">
            <a:extLst>
              <a:ext uri="{FF2B5EF4-FFF2-40B4-BE49-F238E27FC236}">
                <a16:creationId xmlns:a16="http://schemas.microsoft.com/office/drawing/2014/main" id="{0B549D33-5656-4EA9-8348-50CEF4371DF2}"/>
              </a:ext>
            </a:extLst>
          </p:cNvPr>
          <p:cNvSpPr txBox="1">
            <a:spLocks/>
          </p:cNvSpPr>
          <p:nvPr/>
        </p:nvSpPr>
        <p:spPr>
          <a:xfrm>
            <a:off x="5650202" y="6018213"/>
            <a:ext cx="873125"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ctr" defTabSz="914400" rtl="0" eaLnBrk="1" latinLnBrk="0" hangingPunct="1">
              <a:defRPr sz="1000" b="1" kern="1200">
                <a:solidFill>
                  <a:schemeClr val="tx2"/>
                </a:solidFill>
                <a:latin typeface="Vi" panose="000005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C1CC88B-8153-4770-B0DF-840C5C37FBC3}" type="slidenum">
              <a:rPr lang="en-IN" smtClean="0"/>
              <a:pPr/>
              <a:t>5</a:t>
            </a:fld>
            <a:endParaRPr lang="en-IN" dirty="0"/>
          </a:p>
        </p:txBody>
      </p:sp>
    </p:spTree>
    <p:extLst>
      <p:ext uri="{BB962C8B-B14F-4D97-AF65-F5344CB8AC3E}">
        <p14:creationId xmlns:p14="http://schemas.microsoft.com/office/powerpoint/2010/main" val="231205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2"/>
                                        </p:tgtEl>
                                        <p:attrNameLst>
                                          <p:attrName>style.visibility</p:attrName>
                                        </p:attrNameLst>
                                      </p:cBhvr>
                                      <p:to>
                                        <p:strVal val="visible"/>
                                      </p:to>
                                    </p:set>
                                    <p:anim calcmode="lin" valueType="num">
                                      <p:cBhvr additive="base">
                                        <p:cTn id="7" dur="500" fill="hold"/>
                                        <p:tgtEl>
                                          <p:spTgt spid="342"/>
                                        </p:tgtEl>
                                        <p:attrNameLst>
                                          <p:attrName>ppt_x</p:attrName>
                                        </p:attrNameLst>
                                      </p:cBhvr>
                                      <p:tavLst>
                                        <p:tav tm="0">
                                          <p:val>
                                            <p:strVal val="#ppt_x"/>
                                          </p:val>
                                        </p:tav>
                                        <p:tav tm="100000">
                                          <p:val>
                                            <p:strVal val="#ppt_x"/>
                                          </p:val>
                                        </p:tav>
                                      </p:tavLst>
                                    </p:anim>
                                    <p:anim calcmode="lin" valueType="num">
                                      <p:cBhvr additive="base">
                                        <p:cTn id="8" dur="500" fill="hold"/>
                                        <p:tgtEl>
                                          <p:spTgt spid="3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3"/>
                                        </p:tgtEl>
                                        <p:attrNameLst>
                                          <p:attrName>style.visibility</p:attrName>
                                        </p:attrNameLst>
                                      </p:cBhvr>
                                      <p:to>
                                        <p:strVal val="visible"/>
                                      </p:to>
                                    </p:set>
                                    <p:anim calcmode="lin" valueType="num">
                                      <p:cBhvr additive="base">
                                        <p:cTn id="13" dur="500" fill="hold"/>
                                        <p:tgtEl>
                                          <p:spTgt spid="343"/>
                                        </p:tgtEl>
                                        <p:attrNameLst>
                                          <p:attrName>ppt_x</p:attrName>
                                        </p:attrNameLst>
                                      </p:cBhvr>
                                      <p:tavLst>
                                        <p:tav tm="0">
                                          <p:val>
                                            <p:strVal val="#ppt_x"/>
                                          </p:val>
                                        </p:tav>
                                        <p:tav tm="100000">
                                          <p:val>
                                            <p:strVal val="#ppt_x"/>
                                          </p:val>
                                        </p:tav>
                                      </p:tavLst>
                                    </p:anim>
                                    <p:anim calcmode="lin" valueType="num">
                                      <p:cBhvr additive="base">
                                        <p:cTn id="14" dur="500" fill="hold"/>
                                        <p:tgtEl>
                                          <p:spTgt spid="3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4"/>
                                        </p:tgtEl>
                                        <p:attrNameLst>
                                          <p:attrName>style.visibility</p:attrName>
                                        </p:attrNameLst>
                                      </p:cBhvr>
                                      <p:to>
                                        <p:strVal val="visible"/>
                                      </p:to>
                                    </p:set>
                                    <p:anim calcmode="lin" valueType="num">
                                      <p:cBhvr additive="base">
                                        <p:cTn id="19" dur="500" fill="hold"/>
                                        <p:tgtEl>
                                          <p:spTgt spid="344"/>
                                        </p:tgtEl>
                                        <p:attrNameLst>
                                          <p:attrName>ppt_x</p:attrName>
                                        </p:attrNameLst>
                                      </p:cBhvr>
                                      <p:tavLst>
                                        <p:tav tm="0">
                                          <p:val>
                                            <p:strVal val="#ppt_x"/>
                                          </p:val>
                                        </p:tav>
                                        <p:tav tm="100000">
                                          <p:val>
                                            <p:strVal val="#ppt_x"/>
                                          </p:val>
                                        </p:tav>
                                      </p:tavLst>
                                    </p:anim>
                                    <p:anim calcmode="lin" valueType="num">
                                      <p:cBhvr additive="base">
                                        <p:cTn id="20" dur="500" fill="hold"/>
                                        <p:tgtEl>
                                          <p:spTgt spid="34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5"/>
                                        </p:tgtEl>
                                        <p:attrNameLst>
                                          <p:attrName>style.visibility</p:attrName>
                                        </p:attrNameLst>
                                      </p:cBhvr>
                                      <p:to>
                                        <p:strVal val="visible"/>
                                      </p:to>
                                    </p:set>
                                    <p:anim calcmode="lin" valueType="num">
                                      <p:cBhvr additive="base">
                                        <p:cTn id="25" dur="500" fill="hold"/>
                                        <p:tgtEl>
                                          <p:spTgt spid="345"/>
                                        </p:tgtEl>
                                        <p:attrNameLst>
                                          <p:attrName>ppt_x</p:attrName>
                                        </p:attrNameLst>
                                      </p:cBhvr>
                                      <p:tavLst>
                                        <p:tav tm="0">
                                          <p:val>
                                            <p:strVal val="#ppt_x"/>
                                          </p:val>
                                        </p:tav>
                                        <p:tav tm="100000">
                                          <p:val>
                                            <p:strVal val="#ppt_x"/>
                                          </p:val>
                                        </p:tav>
                                      </p:tavLst>
                                    </p:anim>
                                    <p:anim calcmode="lin" valueType="num">
                                      <p:cBhvr additive="base">
                                        <p:cTn id="26" dur="500" fill="hold"/>
                                        <p:tgtEl>
                                          <p:spTgt spid="34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6"/>
                                        </p:tgtEl>
                                        <p:attrNameLst>
                                          <p:attrName>style.visibility</p:attrName>
                                        </p:attrNameLst>
                                      </p:cBhvr>
                                      <p:to>
                                        <p:strVal val="visible"/>
                                      </p:to>
                                    </p:set>
                                    <p:anim calcmode="lin" valueType="num">
                                      <p:cBhvr additive="base">
                                        <p:cTn id="31" dur="500" fill="hold"/>
                                        <p:tgtEl>
                                          <p:spTgt spid="346"/>
                                        </p:tgtEl>
                                        <p:attrNameLst>
                                          <p:attrName>ppt_x</p:attrName>
                                        </p:attrNameLst>
                                      </p:cBhvr>
                                      <p:tavLst>
                                        <p:tav tm="0">
                                          <p:val>
                                            <p:strVal val="#ppt_x"/>
                                          </p:val>
                                        </p:tav>
                                        <p:tav tm="100000">
                                          <p:val>
                                            <p:strVal val="#ppt_x"/>
                                          </p:val>
                                        </p:tav>
                                      </p:tavLst>
                                    </p:anim>
                                    <p:anim calcmode="lin" valueType="num">
                                      <p:cBhvr additive="base">
                                        <p:cTn id="32" dur="500" fill="hold"/>
                                        <p:tgtEl>
                                          <p:spTgt spid="34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42" presetClass="entr" presetSubtype="0" fill="hold" nodeType="afterEffect">
                                  <p:stCondLst>
                                    <p:cond delay="0"/>
                                  </p:stCondLst>
                                  <p:childTnLst>
                                    <p:set>
                                      <p:cBhvr>
                                        <p:cTn id="35" dur="1" fill="hold">
                                          <p:stCondLst>
                                            <p:cond delay="0"/>
                                          </p:stCondLst>
                                        </p:cTn>
                                        <p:tgtEl>
                                          <p:spTgt spid="347"/>
                                        </p:tgtEl>
                                        <p:attrNameLst>
                                          <p:attrName>style.visibility</p:attrName>
                                        </p:attrNameLst>
                                      </p:cBhvr>
                                      <p:to>
                                        <p:strVal val="visible"/>
                                      </p:to>
                                    </p:set>
                                    <p:animEffect transition="in" filter="fade">
                                      <p:cBhvr>
                                        <p:cTn id="36" dur="1000"/>
                                        <p:tgtEl>
                                          <p:spTgt spid="347"/>
                                        </p:tgtEl>
                                      </p:cBhvr>
                                    </p:animEffect>
                                    <p:anim calcmode="lin" valueType="num">
                                      <p:cBhvr>
                                        <p:cTn id="37" dur="1000" fill="hold"/>
                                        <p:tgtEl>
                                          <p:spTgt spid="347"/>
                                        </p:tgtEl>
                                        <p:attrNameLst>
                                          <p:attrName>ppt_x</p:attrName>
                                        </p:attrNameLst>
                                      </p:cBhvr>
                                      <p:tavLst>
                                        <p:tav tm="0">
                                          <p:val>
                                            <p:strVal val="#ppt_x"/>
                                          </p:val>
                                        </p:tav>
                                        <p:tav tm="100000">
                                          <p:val>
                                            <p:strVal val="#ppt_x"/>
                                          </p:val>
                                        </p:tav>
                                      </p:tavLst>
                                    </p:anim>
                                    <p:anim calcmode="lin" valueType="num">
                                      <p:cBhvr>
                                        <p:cTn id="38" dur="1000" fill="hold"/>
                                        <p:tgtEl>
                                          <p:spTgt spid="347"/>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42" presetClass="entr" presetSubtype="0" fill="hold" nodeType="afterEffect">
                                  <p:stCondLst>
                                    <p:cond delay="0"/>
                                  </p:stCondLst>
                                  <p:childTnLst>
                                    <p:set>
                                      <p:cBhvr>
                                        <p:cTn id="41" dur="1" fill="hold">
                                          <p:stCondLst>
                                            <p:cond delay="0"/>
                                          </p:stCondLst>
                                        </p:cTn>
                                        <p:tgtEl>
                                          <p:spTgt spid="348"/>
                                        </p:tgtEl>
                                        <p:attrNameLst>
                                          <p:attrName>style.visibility</p:attrName>
                                        </p:attrNameLst>
                                      </p:cBhvr>
                                      <p:to>
                                        <p:strVal val="visible"/>
                                      </p:to>
                                    </p:set>
                                    <p:animEffect transition="in" filter="fade">
                                      <p:cBhvr>
                                        <p:cTn id="42" dur="1000"/>
                                        <p:tgtEl>
                                          <p:spTgt spid="348"/>
                                        </p:tgtEl>
                                      </p:cBhvr>
                                    </p:animEffect>
                                    <p:anim calcmode="lin" valueType="num">
                                      <p:cBhvr>
                                        <p:cTn id="43" dur="1000" fill="hold"/>
                                        <p:tgtEl>
                                          <p:spTgt spid="348"/>
                                        </p:tgtEl>
                                        <p:attrNameLst>
                                          <p:attrName>ppt_x</p:attrName>
                                        </p:attrNameLst>
                                      </p:cBhvr>
                                      <p:tavLst>
                                        <p:tav tm="0">
                                          <p:val>
                                            <p:strVal val="#ppt_x"/>
                                          </p:val>
                                        </p:tav>
                                        <p:tav tm="100000">
                                          <p:val>
                                            <p:strVal val="#ppt_x"/>
                                          </p:val>
                                        </p:tav>
                                      </p:tavLst>
                                    </p:anim>
                                    <p:anim calcmode="lin" valueType="num">
                                      <p:cBhvr>
                                        <p:cTn id="44" dur="1000" fill="hold"/>
                                        <p:tgtEl>
                                          <p:spTgt spid="348"/>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nodeType="afterEffect">
                                  <p:stCondLst>
                                    <p:cond delay="0"/>
                                  </p:stCondLst>
                                  <p:childTnLst>
                                    <p:set>
                                      <p:cBhvr>
                                        <p:cTn id="47" dur="1" fill="hold">
                                          <p:stCondLst>
                                            <p:cond delay="0"/>
                                          </p:stCondLst>
                                        </p:cTn>
                                        <p:tgtEl>
                                          <p:spTgt spid="349"/>
                                        </p:tgtEl>
                                        <p:attrNameLst>
                                          <p:attrName>style.visibility</p:attrName>
                                        </p:attrNameLst>
                                      </p:cBhvr>
                                      <p:to>
                                        <p:strVal val="visible"/>
                                      </p:to>
                                    </p:set>
                                    <p:animEffect transition="in" filter="fade">
                                      <p:cBhvr>
                                        <p:cTn id="48" dur="1000"/>
                                        <p:tgtEl>
                                          <p:spTgt spid="349"/>
                                        </p:tgtEl>
                                      </p:cBhvr>
                                    </p:animEffect>
                                    <p:anim calcmode="lin" valueType="num">
                                      <p:cBhvr>
                                        <p:cTn id="49" dur="1000" fill="hold"/>
                                        <p:tgtEl>
                                          <p:spTgt spid="349"/>
                                        </p:tgtEl>
                                        <p:attrNameLst>
                                          <p:attrName>ppt_x</p:attrName>
                                        </p:attrNameLst>
                                      </p:cBhvr>
                                      <p:tavLst>
                                        <p:tav tm="0">
                                          <p:val>
                                            <p:strVal val="#ppt_x"/>
                                          </p:val>
                                        </p:tav>
                                        <p:tav tm="100000">
                                          <p:val>
                                            <p:strVal val="#ppt_x"/>
                                          </p:val>
                                        </p:tav>
                                      </p:tavLst>
                                    </p:anim>
                                    <p:anim calcmode="lin" valueType="num">
                                      <p:cBhvr>
                                        <p:cTn id="50" dur="1000" fill="hold"/>
                                        <p:tgtEl>
                                          <p:spTgt spid="349"/>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2" presetClass="entr" presetSubtype="0" fill="hold" nodeType="afterEffect">
                                  <p:stCondLst>
                                    <p:cond delay="0"/>
                                  </p:stCondLst>
                                  <p:childTnLst>
                                    <p:set>
                                      <p:cBhvr>
                                        <p:cTn id="53" dur="1" fill="hold">
                                          <p:stCondLst>
                                            <p:cond delay="0"/>
                                          </p:stCondLst>
                                        </p:cTn>
                                        <p:tgtEl>
                                          <p:spTgt spid="350"/>
                                        </p:tgtEl>
                                        <p:attrNameLst>
                                          <p:attrName>style.visibility</p:attrName>
                                        </p:attrNameLst>
                                      </p:cBhvr>
                                      <p:to>
                                        <p:strVal val="visible"/>
                                      </p:to>
                                    </p:set>
                                    <p:animEffect transition="in" filter="fade">
                                      <p:cBhvr>
                                        <p:cTn id="54" dur="1000"/>
                                        <p:tgtEl>
                                          <p:spTgt spid="350"/>
                                        </p:tgtEl>
                                      </p:cBhvr>
                                    </p:animEffect>
                                    <p:anim calcmode="lin" valueType="num">
                                      <p:cBhvr>
                                        <p:cTn id="55" dur="1000" fill="hold"/>
                                        <p:tgtEl>
                                          <p:spTgt spid="350"/>
                                        </p:tgtEl>
                                        <p:attrNameLst>
                                          <p:attrName>ppt_x</p:attrName>
                                        </p:attrNameLst>
                                      </p:cBhvr>
                                      <p:tavLst>
                                        <p:tav tm="0">
                                          <p:val>
                                            <p:strVal val="#ppt_x"/>
                                          </p:val>
                                        </p:tav>
                                        <p:tav tm="100000">
                                          <p:val>
                                            <p:strVal val="#ppt_x"/>
                                          </p:val>
                                        </p:tav>
                                      </p:tavLst>
                                    </p:anim>
                                    <p:anim calcmode="lin" valueType="num">
                                      <p:cBhvr>
                                        <p:cTn id="56" dur="1000" fill="hold"/>
                                        <p:tgtEl>
                                          <p:spTgt spid="350"/>
                                        </p:tgtEl>
                                        <p:attrNameLst>
                                          <p:attrName>ppt_y</p:attrName>
                                        </p:attrNameLst>
                                      </p:cBhvr>
                                      <p:tavLst>
                                        <p:tav tm="0">
                                          <p:val>
                                            <p:strVal val="#ppt_y+.1"/>
                                          </p:val>
                                        </p:tav>
                                        <p:tav tm="100000">
                                          <p:val>
                                            <p:strVal val="#ppt_y"/>
                                          </p:val>
                                        </p:tav>
                                      </p:tavLst>
                                    </p:anim>
                                  </p:childTnLst>
                                </p:cTn>
                              </p:par>
                            </p:childTnLst>
                          </p:cTn>
                        </p:par>
                        <p:par>
                          <p:cTn id="57" fill="hold">
                            <p:stCondLst>
                              <p:cond delay="4500"/>
                            </p:stCondLst>
                            <p:childTnLst>
                              <p:par>
                                <p:cTn id="58" presetID="42" presetClass="entr" presetSubtype="0" fill="hold" nodeType="afterEffect">
                                  <p:stCondLst>
                                    <p:cond delay="0"/>
                                  </p:stCondLst>
                                  <p:childTnLst>
                                    <p:set>
                                      <p:cBhvr>
                                        <p:cTn id="59" dur="1" fill="hold">
                                          <p:stCondLst>
                                            <p:cond delay="0"/>
                                          </p:stCondLst>
                                        </p:cTn>
                                        <p:tgtEl>
                                          <p:spTgt spid="351"/>
                                        </p:tgtEl>
                                        <p:attrNameLst>
                                          <p:attrName>style.visibility</p:attrName>
                                        </p:attrNameLst>
                                      </p:cBhvr>
                                      <p:to>
                                        <p:strVal val="visible"/>
                                      </p:to>
                                    </p:set>
                                    <p:animEffect transition="in" filter="fade">
                                      <p:cBhvr>
                                        <p:cTn id="60" dur="1000"/>
                                        <p:tgtEl>
                                          <p:spTgt spid="351"/>
                                        </p:tgtEl>
                                      </p:cBhvr>
                                    </p:animEffect>
                                    <p:anim calcmode="lin" valueType="num">
                                      <p:cBhvr>
                                        <p:cTn id="61" dur="1000" fill="hold"/>
                                        <p:tgtEl>
                                          <p:spTgt spid="351"/>
                                        </p:tgtEl>
                                        <p:attrNameLst>
                                          <p:attrName>ppt_x</p:attrName>
                                        </p:attrNameLst>
                                      </p:cBhvr>
                                      <p:tavLst>
                                        <p:tav tm="0">
                                          <p:val>
                                            <p:strVal val="#ppt_x"/>
                                          </p:val>
                                        </p:tav>
                                        <p:tav tm="100000">
                                          <p:val>
                                            <p:strVal val="#ppt_x"/>
                                          </p:val>
                                        </p:tav>
                                      </p:tavLst>
                                    </p:anim>
                                    <p:anim calcmode="lin" valueType="num">
                                      <p:cBhvr>
                                        <p:cTn id="62" dur="1000" fill="hold"/>
                                        <p:tgtEl>
                                          <p:spTgt spid="35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250"/>
                                  </p:stCondLst>
                                  <p:childTnLst>
                                    <p:set>
                                      <p:cBhvr>
                                        <p:cTn id="66" dur="1" fill="hold">
                                          <p:stCondLst>
                                            <p:cond delay="0"/>
                                          </p:stCondLst>
                                        </p:cTn>
                                        <p:tgtEl>
                                          <p:spTgt spid="357"/>
                                        </p:tgtEl>
                                        <p:attrNameLst>
                                          <p:attrName>style.visibility</p:attrName>
                                        </p:attrNameLst>
                                      </p:cBhvr>
                                      <p:to>
                                        <p:strVal val="visible"/>
                                      </p:to>
                                    </p:set>
                                    <p:animEffect transition="in" filter="wipe(left)">
                                      <p:cBhvr>
                                        <p:cTn id="67" dur="750"/>
                                        <p:tgtEl>
                                          <p:spTgt spid="357"/>
                                        </p:tgtEl>
                                      </p:cBhvr>
                                    </p:animEffect>
                                  </p:childTnLst>
                                </p:cTn>
                              </p:par>
                              <p:par>
                                <p:cTn id="68" presetID="22" presetClass="entr" presetSubtype="8" fill="hold" nodeType="withEffect">
                                  <p:stCondLst>
                                    <p:cond delay="250"/>
                                  </p:stCondLst>
                                  <p:childTnLst>
                                    <p:set>
                                      <p:cBhvr>
                                        <p:cTn id="69" dur="1" fill="hold">
                                          <p:stCondLst>
                                            <p:cond delay="0"/>
                                          </p:stCondLst>
                                        </p:cTn>
                                        <p:tgtEl>
                                          <p:spTgt spid="356"/>
                                        </p:tgtEl>
                                        <p:attrNameLst>
                                          <p:attrName>style.visibility</p:attrName>
                                        </p:attrNameLst>
                                      </p:cBhvr>
                                      <p:to>
                                        <p:strVal val="visible"/>
                                      </p:to>
                                    </p:set>
                                    <p:animEffect transition="in" filter="wipe(left)">
                                      <p:cBhvr>
                                        <p:cTn id="70" dur="750"/>
                                        <p:tgtEl>
                                          <p:spTgt spid="35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250"/>
                                  </p:stCondLst>
                                  <p:childTnLst>
                                    <p:set>
                                      <p:cBhvr>
                                        <p:cTn id="74" dur="1" fill="hold">
                                          <p:stCondLst>
                                            <p:cond delay="0"/>
                                          </p:stCondLst>
                                        </p:cTn>
                                        <p:tgtEl>
                                          <p:spTgt spid="352"/>
                                        </p:tgtEl>
                                        <p:attrNameLst>
                                          <p:attrName>style.visibility</p:attrName>
                                        </p:attrNameLst>
                                      </p:cBhvr>
                                      <p:to>
                                        <p:strVal val="visible"/>
                                      </p:to>
                                    </p:set>
                                    <p:animEffect transition="in" filter="wipe(left)">
                                      <p:cBhvr>
                                        <p:cTn id="75" dur="750"/>
                                        <p:tgtEl>
                                          <p:spTgt spid="352"/>
                                        </p:tgtEl>
                                      </p:cBhvr>
                                    </p:animEffect>
                                  </p:childTnLst>
                                </p:cTn>
                              </p:par>
                              <p:par>
                                <p:cTn id="76" presetID="22" presetClass="entr" presetSubtype="8" fill="hold" grpId="0" nodeType="withEffect">
                                  <p:stCondLst>
                                    <p:cond delay="250"/>
                                  </p:stCondLst>
                                  <p:childTnLst>
                                    <p:set>
                                      <p:cBhvr>
                                        <p:cTn id="77" dur="1" fill="hold">
                                          <p:stCondLst>
                                            <p:cond delay="0"/>
                                          </p:stCondLst>
                                        </p:cTn>
                                        <p:tgtEl>
                                          <p:spTgt spid="354"/>
                                        </p:tgtEl>
                                        <p:attrNameLst>
                                          <p:attrName>style.visibility</p:attrName>
                                        </p:attrNameLst>
                                      </p:cBhvr>
                                      <p:to>
                                        <p:strVal val="visible"/>
                                      </p:to>
                                    </p:set>
                                    <p:animEffect transition="in" filter="wipe(left)">
                                      <p:cBhvr>
                                        <p:cTn id="78" dur="750"/>
                                        <p:tgtEl>
                                          <p:spTgt spid="35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250"/>
                                  </p:stCondLst>
                                  <p:childTnLst>
                                    <p:set>
                                      <p:cBhvr>
                                        <p:cTn id="82" dur="1" fill="hold">
                                          <p:stCondLst>
                                            <p:cond delay="0"/>
                                          </p:stCondLst>
                                        </p:cTn>
                                        <p:tgtEl>
                                          <p:spTgt spid="353"/>
                                        </p:tgtEl>
                                        <p:attrNameLst>
                                          <p:attrName>style.visibility</p:attrName>
                                        </p:attrNameLst>
                                      </p:cBhvr>
                                      <p:to>
                                        <p:strVal val="visible"/>
                                      </p:to>
                                    </p:set>
                                    <p:animEffect transition="in" filter="wipe(left)">
                                      <p:cBhvr>
                                        <p:cTn id="83" dur="750"/>
                                        <p:tgtEl>
                                          <p:spTgt spid="353"/>
                                        </p:tgtEl>
                                      </p:cBhvr>
                                    </p:animEffect>
                                  </p:childTnLst>
                                </p:cTn>
                              </p:par>
                              <p:par>
                                <p:cTn id="84" presetID="22" presetClass="entr" presetSubtype="8" fill="hold" grpId="0" nodeType="withEffect">
                                  <p:stCondLst>
                                    <p:cond delay="250"/>
                                  </p:stCondLst>
                                  <p:childTnLst>
                                    <p:set>
                                      <p:cBhvr>
                                        <p:cTn id="85" dur="1" fill="hold">
                                          <p:stCondLst>
                                            <p:cond delay="0"/>
                                          </p:stCondLst>
                                        </p:cTn>
                                        <p:tgtEl>
                                          <p:spTgt spid="355"/>
                                        </p:tgtEl>
                                        <p:attrNameLst>
                                          <p:attrName>style.visibility</p:attrName>
                                        </p:attrNameLst>
                                      </p:cBhvr>
                                      <p:to>
                                        <p:strVal val="visible"/>
                                      </p:to>
                                    </p:set>
                                    <p:animEffect transition="in" filter="wipe(left)">
                                      <p:cBhvr>
                                        <p:cTn id="86" dur="750"/>
                                        <p:tgtEl>
                                          <p:spTgt spid="35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2" fill="hold" nodeType="clickEffect">
                                  <p:stCondLst>
                                    <p:cond delay="250"/>
                                  </p:stCondLst>
                                  <p:childTnLst>
                                    <p:set>
                                      <p:cBhvr>
                                        <p:cTn id="90" dur="1" fill="hold">
                                          <p:stCondLst>
                                            <p:cond delay="0"/>
                                          </p:stCondLst>
                                        </p:cTn>
                                        <p:tgtEl>
                                          <p:spTgt spid="358"/>
                                        </p:tgtEl>
                                        <p:attrNameLst>
                                          <p:attrName>style.visibility</p:attrName>
                                        </p:attrNameLst>
                                      </p:cBhvr>
                                      <p:to>
                                        <p:strVal val="visible"/>
                                      </p:to>
                                    </p:set>
                                    <p:animEffect transition="in" filter="wipe(right)">
                                      <p:cBhvr>
                                        <p:cTn id="91" dur="750"/>
                                        <p:tgtEl>
                                          <p:spTgt spid="35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250"/>
                                  </p:stCondLst>
                                  <p:childTnLst>
                                    <p:set>
                                      <p:cBhvr>
                                        <p:cTn id="95" dur="1" fill="hold">
                                          <p:stCondLst>
                                            <p:cond delay="0"/>
                                          </p:stCondLst>
                                        </p:cTn>
                                        <p:tgtEl>
                                          <p:spTgt spid="359"/>
                                        </p:tgtEl>
                                        <p:attrNameLst>
                                          <p:attrName>style.visibility</p:attrName>
                                        </p:attrNameLst>
                                      </p:cBhvr>
                                      <p:to>
                                        <p:strVal val="visible"/>
                                      </p:to>
                                    </p:set>
                                    <p:animEffect transition="in" filter="wipe(left)">
                                      <p:cBhvr>
                                        <p:cTn id="96" dur="750"/>
                                        <p:tgtEl>
                                          <p:spTgt spid="35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nodeType="clickEffect">
                                  <p:stCondLst>
                                    <p:cond delay="250"/>
                                  </p:stCondLst>
                                  <p:childTnLst>
                                    <p:set>
                                      <p:cBhvr>
                                        <p:cTn id="100" dur="1" fill="hold">
                                          <p:stCondLst>
                                            <p:cond delay="0"/>
                                          </p:stCondLst>
                                        </p:cTn>
                                        <p:tgtEl>
                                          <p:spTgt spid="361"/>
                                        </p:tgtEl>
                                        <p:attrNameLst>
                                          <p:attrName>style.visibility</p:attrName>
                                        </p:attrNameLst>
                                      </p:cBhvr>
                                      <p:to>
                                        <p:strVal val="visible"/>
                                      </p:to>
                                    </p:set>
                                    <p:animEffect transition="in" filter="wipe(right)">
                                      <p:cBhvr>
                                        <p:cTn id="101" dur="750"/>
                                        <p:tgtEl>
                                          <p:spTgt spid="361"/>
                                        </p:tgtEl>
                                      </p:cBhvr>
                                    </p:animEffect>
                                  </p:childTnLst>
                                </p:cTn>
                              </p:par>
                              <p:par>
                                <p:cTn id="102" presetID="22" presetClass="entr" presetSubtype="2" fill="hold" grpId="0" nodeType="withEffect">
                                  <p:stCondLst>
                                    <p:cond delay="250"/>
                                  </p:stCondLst>
                                  <p:childTnLst>
                                    <p:set>
                                      <p:cBhvr>
                                        <p:cTn id="103" dur="1" fill="hold">
                                          <p:stCondLst>
                                            <p:cond delay="0"/>
                                          </p:stCondLst>
                                        </p:cTn>
                                        <p:tgtEl>
                                          <p:spTgt spid="360"/>
                                        </p:tgtEl>
                                        <p:attrNameLst>
                                          <p:attrName>style.visibility</p:attrName>
                                        </p:attrNameLst>
                                      </p:cBhvr>
                                      <p:to>
                                        <p:strVal val="visible"/>
                                      </p:to>
                                    </p:set>
                                    <p:animEffect transition="in" filter="wipe(right)">
                                      <p:cBhvr>
                                        <p:cTn id="104" dur="750"/>
                                        <p:tgtEl>
                                          <p:spTgt spid="36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362"/>
                                        </p:tgtEl>
                                        <p:attrNameLst>
                                          <p:attrName>style.visibility</p:attrName>
                                        </p:attrNameLst>
                                      </p:cBhvr>
                                      <p:to>
                                        <p:strVal val="visible"/>
                                      </p:to>
                                    </p:set>
                                    <p:animEffect transition="in" filter="wipe(left)">
                                      <p:cBhvr>
                                        <p:cTn id="109" dur="750"/>
                                        <p:tgtEl>
                                          <p:spTgt spid="362"/>
                                        </p:tgtEl>
                                      </p:cBhvr>
                                    </p:animEffect>
                                  </p:childTnLst>
                                </p:cTn>
                              </p:par>
                              <p:par>
                                <p:cTn id="110" presetID="22" presetClass="entr" presetSubtype="2" fill="hold" nodeType="withEffect">
                                  <p:stCondLst>
                                    <p:cond delay="0"/>
                                  </p:stCondLst>
                                  <p:childTnLst>
                                    <p:set>
                                      <p:cBhvr>
                                        <p:cTn id="111" dur="1" fill="hold">
                                          <p:stCondLst>
                                            <p:cond delay="0"/>
                                          </p:stCondLst>
                                        </p:cTn>
                                        <p:tgtEl>
                                          <p:spTgt spid="363"/>
                                        </p:tgtEl>
                                        <p:attrNameLst>
                                          <p:attrName>style.visibility</p:attrName>
                                        </p:attrNameLst>
                                      </p:cBhvr>
                                      <p:to>
                                        <p:strVal val="visible"/>
                                      </p:to>
                                    </p:set>
                                    <p:animEffect transition="in" filter="wipe(right)">
                                      <p:cBhvr>
                                        <p:cTn id="112" dur="750"/>
                                        <p:tgtEl>
                                          <p:spTgt spid="36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364"/>
                                        </p:tgtEl>
                                        <p:attrNameLst>
                                          <p:attrName>style.visibility</p:attrName>
                                        </p:attrNameLst>
                                      </p:cBhvr>
                                      <p:to>
                                        <p:strVal val="visible"/>
                                      </p:to>
                                    </p:set>
                                    <p:animEffect transition="in" filter="wipe(right)">
                                      <p:cBhvr>
                                        <p:cTn id="117" dur="500"/>
                                        <p:tgtEl>
                                          <p:spTgt spid="364"/>
                                        </p:tgtEl>
                                      </p:cBhvr>
                                    </p:animEffect>
                                  </p:childTnLst>
                                </p:cTn>
                              </p:par>
                              <p:par>
                                <p:cTn id="118" presetID="22" presetClass="entr" presetSubtype="2" fill="hold" grpId="0" nodeType="withEffect">
                                  <p:stCondLst>
                                    <p:cond delay="0"/>
                                  </p:stCondLst>
                                  <p:childTnLst>
                                    <p:set>
                                      <p:cBhvr>
                                        <p:cTn id="119" dur="1" fill="hold">
                                          <p:stCondLst>
                                            <p:cond delay="0"/>
                                          </p:stCondLst>
                                        </p:cTn>
                                        <p:tgtEl>
                                          <p:spTgt spid="365"/>
                                        </p:tgtEl>
                                        <p:attrNameLst>
                                          <p:attrName>style.visibility</p:attrName>
                                        </p:attrNameLst>
                                      </p:cBhvr>
                                      <p:to>
                                        <p:strVal val="visible"/>
                                      </p:to>
                                    </p:set>
                                    <p:animEffect transition="in" filter="wipe(right)">
                                      <p:cBhvr>
                                        <p:cTn id="120" dur="500"/>
                                        <p:tgtEl>
                                          <p:spTgt spid="365"/>
                                        </p:tgtEl>
                                      </p:cBhvr>
                                    </p:animEffect>
                                  </p:childTnLst>
                                </p:cTn>
                              </p:par>
                            </p:childTnLst>
                          </p:cTn>
                        </p:par>
                        <p:par>
                          <p:cTn id="121" fill="hold">
                            <p:stCondLst>
                              <p:cond delay="500"/>
                            </p:stCondLst>
                            <p:childTnLst>
                              <p:par>
                                <p:cTn id="122" presetID="22" presetClass="entr" presetSubtype="8" fill="hold" grpId="0" nodeType="afterEffect">
                                  <p:stCondLst>
                                    <p:cond delay="500"/>
                                  </p:stCondLst>
                                  <p:childTnLst>
                                    <p:set>
                                      <p:cBhvr>
                                        <p:cTn id="123" dur="1" fill="hold">
                                          <p:stCondLst>
                                            <p:cond delay="0"/>
                                          </p:stCondLst>
                                        </p:cTn>
                                        <p:tgtEl>
                                          <p:spTgt spid="377"/>
                                        </p:tgtEl>
                                        <p:attrNameLst>
                                          <p:attrName>style.visibility</p:attrName>
                                        </p:attrNameLst>
                                      </p:cBhvr>
                                      <p:to>
                                        <p:strVal val="visible"/>
                                      </p:to>
                                    </p:set>
                                    <p:animEffect transition="in" filter="wipe(left)">
                                      <p:cBhvr>
                                        <p:cTn id="124" dur="500"/>
                                        <p:tgtEl>
                                          <p:spTgt spid="377"/>
                                        </p:tgtEl>
                                      </p:cBhvr>
                                    </p:animEffect>
                                  </p:childTnLst>
                                </p:cTn>
                              </p:par>
                              <p:par>
                                <p:cTn id="125" presetID="22" presetClass="entr" presetSubtype="8" fill="hold" nodeType="withEffect">
                                  <p:stCondLst>
                                    <p:cond delay="500"/>
                                  </p:stCondLst>
                                  <p:childTnLst>
                                    <p:set>
                                      <p:cBhvr>
                                        <p:cTn id="126" dur="1" fill="hold">
                                          <p:stCondLst>
                                            <p:cond delay="0"/>
                                          </p:stCondLst>
                                        </p:cTn>
                                        <p:tgtEl>
                                          <p:spTgt spid="366"/>
                                        </p:tgtEl>
                                        <p:attrNameLst>
                                          <p:attrName>style.visibility</p:attrName>
                                        </p:attrNameLst>
                                      </p:cBhvr>
                                      <p:to>
                                        <p:strVal val="visible"/>
                                      </p:to>
                                    </p:set>
                                    <p:animEffect transition="in" filter="wipe(left)">
                                      <p:cBhvr>
                                        <p:cTn id="127" dur="500"/>
                                        <p:tgtEl>
                                          <p:spTgt spid="366"/>
                                        </p:tgtEl>
                                      </p:cBhvr>
                                    </p:animEffect>
                                  </p:childTnLst>
                                </p:cTn>
                              </p:par>
                            </p:childTnLst>
                          </p:cTn>
                        </p:par>
                        <p:par>
                          <p:cTn id="128" fill="hold">
                            <p:stCondLst>
                              <p:cond delay="1500"/>
                            </p:stCondLst>
                            <p:childTnLst>
                              <p:par>
                                <p:cTn id="129" presetID="22" presetClass="entr" presetSubtype="8" fill="hold" nodeType="afterEffect">
                                  <p:stCondLst>
                                    <p:cond delay="0"/>
                                  </p:stCondLst>
                                  <p:childTnLst>
                                    <p:set>
                                      <p:cBhvr>
                                        <p:cTn id="130" dur="1" fill="hold">
                                          <p:stCondLst>
                                            <p:cond delay="0"/>
                                          </p:stCondLst>
                                        </p:cTn>
                                        <p:tgtEl>
                                          <p:spTgt spid="378"/>
                                        </p:tgtEl>
                                        <p:attrNameLst>
                                          <p:attrName>style.visibility</p:attrName>
                                        </p:attrNameLst>
                                      </p:cBhvr>
                                      <p:to>
                                        <p:strVal val="visible"/>
                                      </p:to>
                                    </p:set>
                                    <p:animEffect transition="in" filter="wipe(left)">
                                      <p:cBhvr>
                                        <p:cTn id="131" dur="500"/>
                                        <p:tgtEl>
                                          <p:spTgt spid="378"/>
                                        </p:tgtEl>
                                      </p:cBhvr>
                                    </p:animEffect>
                                  </p:childTnLst>
                                </p:cTn>
                              </p:par>
                            </p:childTnLst>
                          </p:cTn>
                        </p:par>
                        <p:par>
                          <p:cTn id="132" fill="hold">
                            <p:stCondLst>
                              <p:cond delay="2000"/>
                            </p:stCondLst>
                            <p:childTnLst>
                              <p:par>
                                <p:cTn id="133" presetID="22" presetClass="entr" presetSubtype="4" fill="hold" grpId="0" nodeType="afterEffect">
                                  <p:stCondLst>
                                    <p:cond delay="0"/>
                                  </p:stCondLst>
                                  <p:childTnLst>
                                    <p:set>
                                      <p:cBhvr>
                                        <p:cTn id="134" dur="1" fill="hold">
                                          <p:stCondLst>
                                            <p:cond delay="0"/>
                                          </p:stCondLst>
                                        </p:cTn>
                                        <p:tgtEl>
                                          <p:spTgt spid="367"/>
                                        </p:tgtEl>
                                        <p:attrNameLst>
                                          <p:attrName>style.visibility</p:attrName>
                                        </p:attrNameLst>
                                      </p:cBhvr>
                                      <p:to>
                                        <p:strVal val="visible"/>
                                      </p:to>
                                    </p:set>
                                    <p:animEffect transition="in" filter="wipe(down)">
                                      <p:cBhvr>
                                        <p:cTn id="135" dur="500"/>
                                        <p:tgtEl>
                                          <p:spTgt spid="367"/>
                                        </p:tgtEl>
                                      </p:cBhvr>
                                    </p:animEffect>
                                  </p:childTnLst>
                                </p:cTn>
                              </p:par>
                            </p:childTnLst>
                          </p:cTn>
                        </p:par>
                        <p:par>
                          <p:cTn id="136" fill="hold">
                            <p:stCondLst>
                              <p:cond delay="2500"/>
                            </p:stCondLst>
                            <p:childTnLst>
                              <p:par>
                                <p:cTn id="137" presetID="22" presetClass="entr" presetSubtype="4" fill="hold" grpId="0" nodeType="afterEffect">
                                  <p:stCondLst>
                                    <p:cond delay="0"/>
                                  </p:stCondLst>
                                  <p:childTnLst>
                                    <p:set>
                                      <p:cBhvr>
                                        <p:cTn id="138" dur="1" fill="hold">
                                          <p:stCondLst>
                                            <p:cond delay="0"/>
                                          </p:stCondLst>
                                        </p:cTn>
                                        <p:tgtEl>
                                          <p:spTgt spid="368"/>
                                        </p:tgtEl>
                                        <p:attrNameLst>
                                          <p:attrName>style.visibility</p:attrName>
                                        </p:attrNameLst>
                                      </p:cBhvr>
                                      <p:to>
                                        <p:strVal val="visible"/>
                                      </p:to>
                                    </p:set>
                                    <p:animEffect transition="in" filter="wipe(down)">
                                      <p:cBhvr>
                                        <p:cTn id="139" dur="500"/>
                                        <p:tgtEl>
                                          <p:spTgt spid="368"/>
                                        </p:tgtEl>
                                      </p:cBhvr>
                                    </p:animEffect>
                                  </p:childTnLst>
                                </p:cTn>
                              </p:par>
                            </p:childTnLst>
                          </p:cTn>
                        </p:par>
                        <p:par>
                          <p:cTn id="140" fill="hold">
                            <p:stCondLst>
                              <p:cond delay="3000"/>
                            </p:stCondLst>
                            <p:childTnLst>
                              <p:par>
                                <p:cTn id="141" presetID="22" presetClass="entr" presetSubtype="2" fill="hold" grpId="0" nodeType="afterEffect">
                                  <p:stCondLst>
                                    <p:cond delay="0"/>
                                  </p:stCondLst>
                                  <p:childTnLst>
                                    <p:set>
                                      <p:cBhvr>
                                        <p:cTn id="142" dur="1" fill="hold">
                                          <p:stCondLst>
                                            <p:cond delay="0"/>
                                          </p:stCondLst>
                                        </p:cTn>
                                        <p:tgtEl>
                                          <p:spTgt spid="370"/>
                                        </p:tgtEl>
                                        <p:attrNameLst>
                                          <p:attrName>style.visibility</p:attrName>
                                        </p:attrNameLst>
                                      </p:cBhvr>
                                      <p:to>
                                        <p:strVal val="visible"/>
                                      </p:to>
                                    </p:set>
                                    <p:animEffect transition="in" filter="wipe(right)">
                                      <p:cBhvr>
                                        <p:cTn id="143" dur="500"/>
                                        <p:tgtEl>
                                          <p:spTgt spid="370"/>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2" fill="hold" nodeType="clickEffect">
                                  <p:stCondLst>
                                    <p:cond delay="0"/>
                                  </p:stCondLst>
                                  <p:childTnLst>
                                    <p:set>
                                      <p:cBhvr>
                                        <p:cTn id="147" dur="1" fill="hold">
                                          <p:stCondLst>
                                            <p:cond delay="0"/>
                                          </p:stCondLst>
                                        </p:cTn>
                                        <p:tgtEl>
                                          <p:spTgt spid="371"/>
                                        </p:tgtEl>
                                        <p:attrNameLst>
                                          <p:attrName>style.visibility</p:attrName>
                                        </p:attrNameLst>
                                      </p:cBhvr>
                                      <p:to>
                                        <p:strVal val="visible"/>
                                      </p:to>
                                    </p:set>
                                    <p:animEffect transition="in" filter="wipe(right)">
                                      <p:cBhvr>
                                        <p:cTn id="148" dur="500"/>
                                        <p:tgtEl>
                                          <p:spTgt spid="371"/>
                                        </p:tgtEl>
                                      </p:cBhvr>
                                    </p:animEffect>
                                  </p:childTnLst>
                                </p:cTn>
                              </p:par>
                            </p:childTnLst>
                          </p:cTn>
                        </p:par>
                        <p:par>
                          <p:cTn id="149" fill="hold">
                            <p:stCondLst>
                              <p:cond delay="500"/>
                            </p:stCondLst>
                            <p:childTnLst>
                              <p:par>
                                <p:cTn id="150" presetID="22" presetClass="entr" presetSubtype="2" fill="hold" nodeType="afterEffect">
                                  <p:stCondLst>
                                    <p:cond delay="0"/>
                                  </p:stCondLst>
                                  <p:childTnLst>
                                    <p:set>
                                      <p:cBhvr>
                                        <p:cTn id="151" dur="1" fill="hold">
                                          <p:stCondLst>
                                            <p:cond delay="0"/>
                                          </p:stCondLst>
                                        </p:cTn>
                                        <p:tgtEl>
                                          <p:spTgt spid="376"/>
                                        </p:tgtEl>
                                        <p:attrNameLst>
                                          <p:attrName>style.visibility</p:attrName>
                                        </p:attrNameLst>
                                      </p:cBhvr>
                                      <p:to>
                                        <p:strVal val="visible"/>
                                      </p:to>
                                    </p:set>
                                    <p:animEffect transition="in" filter="wipe(right)">
                                      <p:cBhvr>
                                        <p:cTn id="152" dur="500"/>
                                        <p:tgtEl>
                                          <p:spTgt spid="376"/>
                                        </p:tgtEl>
                                      </p:cBhvr>
                                    </p:animEffect>
                                  </p:childTnLst>
                                </p:cTn>
                              </p:par>
                            </p:childTnLst>
                          </p:cTn>
                        </p:par>
                        <p:par>
                          <p:cTn id="153" fill="hold">
                            <p:stCondLst>
                              <p:cond delay="1000"/>
                            </p:stCondLst>
                            <p:childTnLst>
                              <p:par>
                                <p:cTn id="154" presetID="22" presetClass="entr" presetSubtype="2" fill="hold" grpId="0" nodeType="afterEffect">
                                  <p:stCondLst>
                                    <p:cond delay="0"/>
                                  </p:stCondLst>
                                  <p:childTnLst>
                                    <p:set>
                                      <p:cBhvr>
                                        <p:cTn id="155" dur="1" fill="hold">
                                          <p:stCondLst>
                                            <p:cond delay="0"/>
                                          </p:stCondLst>
                                        </p:cTn>
                                        <p:tgtEl>
                                          <p:spTgt spid="372"/>
                                        </p:tgtEl>
                                        <p:attrNameLst>
                                          <p:attrName>style.visibility</p:attrName>
                                        </p:attrNameLst>
                                      </p:cBhvr>
                                      <p:to>
                                        <p:strVal val="visible"/>
                                      </p:to>
                                    </p:set>
                                    <p:animEffect transition="in" filter="wipe(right)">
                                      <p:cBhvr>
                                        <p:cTn id="156" dur="500"/>
                                        <p:tgtEl>
                                          <p:spTgt spid="372"/>
                                        </p:tgtEl>
                                      </p:cBhvr>
                                    </p:animEffect>
                                  </p:childTnLst>
                                </p:cTn>
                              </p:par>
                            </p:childTnLst>
                          </p:cTn>
                        </p:par>
                        <p:par>
                          <p:cTn id="157" fill="hold">
                            <p:stCondLst>
                              <p:cond delay="1500"/>
                            </p:stCondLst>
                            <p:childTnLst>
                              <p:par>
                                <p:cTn id="158" presetID="22" presetClass="entr" presetSubtype="2" fill="hold" grpId="0" nodeType="afterEffect">
                                  <p:stCondLst>
                                    <p:cond delay="0"/>
                                  </p:stCondLst>
                                  <p:childTnLst>
                                    <p:set>
                                      <p:cBhvr>
                                        <p:cTn id="159" dur="1" fill="hold">
                                          <p:stCondLst>
                                            <p:cond delay="0"/>
                                          </p:stCondLst>
                                        </p:cTn>
                                        <p:tgtEl>
                                          <p:spTgt spid="369"/>
                                        </p:tgtEl>
                                        <p:attrNameLst>
                                          <p:attrName>style.visibility</p:attrName>
                                        </p:attrNameLst>
                                      </p:cBhvr>
                                      <p:to>
                                        <p:strVal val="visible"/>
                                      </p:to>
                                    </p:set>
                                    <p:animEffect transition="in" filter="wipe(right)">
                                      <p:cBhvr>
                                        <p:cTn id="160" dur="500"/>
                                        <p:tgtEl>
                                          <p:spTgt spid="369"/>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2" fill="hold" nodeType="clickEffect">
                                  <p:stCondLst>
                                    <p:cond delay="0"/>
                                  </p:stCondLst>
                                  <p:childTnLst>
                                    <p:set>
                                      <p:cBhvr>
                                        <p:cTn id="164" dur="1" fill="hold">
                                          <p:stCondLst>
                                            <p:cond delay="0"/>
                                          </p:stCondLst>
                                        </p:cTn>
                                        <p:tgtEl>
                                          <p:spTgt spid="375"/>
                                        </p:tgtEl>
                                        <p:attrNameLst>
                                          <p:attrName>style.visibility</p:attrName>
                                        </p:attrNameLst>
                                      </p:cBhvr>
                                      <p:to>
                                        <p:strVal val="visible"/>
                                      </p:to>
                                    </p:set>
                                    <p:animEffect transition="in" filter="wipe(right)">
                                      <p:cBhvr>
                                        <p:cTn id="165" dur="500"/>
                                        <p:tgtEl>
                                          <p:spTgt spid="375"/>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nodeType="clickEffect">
                                  <p:stCondLst>
                                    <p:cond delay="0"/>
                                  </p:stCondLst>
                                  <p:childTnLst>
                                    <p:set>
                                      <p:cBhvr>
                                        <p:cTn id="169" dur="1" fill="hold">
                                          <p:stCondLst>
                                            <p:cond delay="0"/>
                                          </p:stCondLst>
                                        </p:cTn>
                                        <p:tgtEl>
                                          <p:spTgt spid="373"/>
                                        </p:tgtEl>
                                        <p:attrNameLst>
                                          <p:attrName>style.visibility</p:attrName>
                                        </p:attrNameLst>
                                      </p:cBhvr>
                                      <p:to>
                                        <p:strVal val="visible"/>
                                      </p:to>
                                    </p:set>
                                    <p:animEffect transition="in" filter="wipe(left)">
                                      <p:cBhvr>
                                        <p:cTn id="170" dur="500"/>
                                        <p:tgtEl>
                                          <p:spTgt spid="373"/>
                                        </p:tgtEl>
                                      </p:cBhvr>
                                    </p:animEffect>
                                  </p:childTnLst>
                                </p:cTn>
                              </p:par>
                              <p:par>
                                <p:cTn id="171" presetID="22" presetClass="entr" presetSubtype="8" fill="hold" grpId="0" nodeType="withEffect">
                                  <p:stCondLst>
                                    <p:cond delay="0"/>
                                  </p:stCondLst>
                                  <p:childTnLst>
                                    <p:set>
                                      <p:cBhvr>
                                        <p:cTn id="172" dur="1" fill="hold">
                                          <p:stCondLst>
                                            <p:cond delay="0"/>
                                          </p:stCondLst>
                                        </p:cTn>
                                        <p:tgtEl>
                                          <p:spTgt spid="374"/>
                                        </p:tgtEl>
                                        <p:attrNameLst>
                                          <p:attrName>style.visibility</p:attrName>
                                        </p:attrNameLst>
                                      </p:cBhvr>
                                      <p:to>
                                        <p:strVal val="visible"/>
                                      </p:to>
                                    </p:set>
                                    <p:animEffect transition="in" filter="wipe(left)">
                                      <p:cBhvr>
                                        <p:cTn id="173" dur="500"/>
                                        <p:tgtEl>
                                          <p:spTgt spid="374"/>
                                        </p:tgtEl>
                                      </p:cBhvr>
                                    </p:animEffect>
                                  </p:childTnLst>
                                </p:cTn>
                              </p:par>
                            </p:childTnLst>
                          </p:cTn>
                        </p:par>
                      </p:childTnLst>
                    </p:cTn>
                  </p:par>
                  <p:par>
                    <p:cTn id="174" fill="hold">
                      <p:stCondLst>
                        <p:cond delay="indefinite"/>
                      </p:stCondLst>
                      <p:childTnLst>
                        <p:par>
                          <p:cTn id="175" fill="hold">
                            <p:stCondLst>
                              <p:cond delay="0"/>
                            </p:stCondLst>
                            <p:childTnLst>
                              <p:par>
                                <p:cTn id="176" presetID="2" presetClass="entr" presetSubtype="4" fill="hold" grpId="0" nodeType="clickEffect">
                                  <p:stCondLst>
                                    <p:cond delay="0"/>
                                  </p:stCondLst>
                                  <p:childTnLst>
                                    <p:set>
                                      <p:cBhvr>
                                        <p:cTn id="177" dur="1" fill="hold">
                                          <p:stCondLst>
                                            <p:cond delay="0"/>
                                          </p:stCondLst>
                                        </p:cTn>
                                        <p:tgtEl>
                                          <p:spTgt spid="379"/>
                                        </p:tgtEl>
                                        <p:attrNameLst>
                                          <p:attrName>style.visibility</p:attrName>
                                        </p:attrNameLst>
                                      </p:cBhvr>
                                      <p:to>
                                        <p:strVal val="visible"/>
                                      </p:to>
                                    </p:set>
                                    <p:anim calcmode="lin" valueType="num">
                                      <p:cBhvr additive="base">
                                        <p:cTn id="178" dur="500" fill="hold"/>
                                        <p:tgtEl>
                                          <p:spTgt spid="379"/>
                                        </p:tgtEl>
                                        <p:attrNameLst>
                                          <p:attrName>ppt_x</p:attrName>
                                        </p:attrNameLst>
                                      </p:cBhvr>
                                      <p:tavLst>
                                        <p:tav tm="0">
                                          <p:val>
                                            <p:strVal val="#ppt_x"/>
                                          </p:val>
                                        </p:tav>
                                        <p:tav tm="100000">
                                          <p:val>
                                            <p:strVal val="#ppt_x"/>
                                          </p:val>
                                        </p:tav>
                                      </p:tavLst>
                                    </p:anim>
                                    <p:anim calcmode="lin" valueType="num">
                                      <p:cBhvr additive="base">
                                        <p:cTn id="179" dur="500" fill="hold"/>
                                        <p:tgtEl>
                                          <p:spTgt spid="379"/>
                                        </p:tgtEl>
                                        <p:attrNameLst>
                                          <p:attrName>ppt_y</p:attrName>
                                        </p:attrNameLst>
                                      </p:cBhvr>
                                      <p:tavLst>
                                        <p:tav tm="0">
                                          <p:val>
                                            <p:strVal val="1+#ppt_h/2"/>
                                          </p:val>
                                        </p:tav>
                                        <p:tav tm="100000">
                                          <p:val>
                                            <p:strVal val="#ppt_y"/>
                                          </p:val>
                                        </p:tav>
                                      </p:tavLst>
                                    </p:anim>
                                  </p:childTnLst>
                                </p:cTn>
                              </p:par>
                            </p:childTnLst>
                          </p:cTn>
                        </p:par>
                        <p:par>
                          <p:cTn id="180" fill="hold">
                            <p:stCondLst>
                              <p:cond delay="500"/>
                            </p:stCondLst>
                            <p:childTnLst>
                              <p:par>
                                <p:cTn id="181" presetID="42" presetClass="entr" presetSubtype="0" fill="hold" nodeType="afterEffect">
                                  <p:stCondLst>
                                    <p:cond delay="0"/>
                                  </p:stCondLst>
                                  <p:childTnLst>
                                    <p:set>
                                      <p:cBhvr>
                                        <p:cTn id="182" dur="1" fill="hold">
                                          <p:stCondLst>
                                            <p:cond delay="0"/>
                                          </p:stCondLst>
                                        </p:cTn>
                                        <p:tgtEl>
                                          <p:spTgt spid="380"/>
                                        </p:tgtEl>
                                        <p:attrNameLst>
                                          <p:attrName>style.visibility</p:attrName>
                                        </p:attrNameLst>
                                      </p:cBhvr>
                                      <p:to>
                                        <p:strVal val="visible"/>
                                      </p:to>
                                    </p:set>
                                    <p:animEffect transition="in" filter="fade">
                                      <p:cBhvr>
                                        <p:cTn id="183" dur="1000"/>
                                        <p:tgtEl>
                                          <p:spTgt spid="380"/>
                                        </p:tgtEl>
                                      </p:cBhvr>
                                    </p:animEffect>
                                    <p:anim calcmode="lin" valueType="num">
                                      <p:cBhvr>
                                        <p:cTn id="184" dur="1000" fill="hold"/>
                                        <p:tgtEl>
                                          <p:spTgt spid="380"/>
                                        </p:tgtEl>
                                        <p:attrNameLst>
                                          <p:attrName>ppt_x</p:attrName>
                                        </p:attrNameLst>
                                      </p:cBhvr>
                                      <p:tavLst>
                                        <p:tav tm="0">
                                          <p:val>
                                            <p:strVal val="#ppt_x"/>
                                          </p:val>
                                        </p:tav>
                                        <p:tav tm="100000">
                                          <p:val>
                                            <p:strVal val="#ppt_x"/>
                                          </p:val>
                                        </p:tav>
                                      </p:tavLst>
                                    </p:anim>
                                    <p:anim calcmode="lin" valueType="num">
                                      <p:cBhvr>
                                        <p:cTn id="185" dur="1000" fill="hold"/>
                                        <p:tgtEl>
                                          <p:spTgt spid="380"/>
                                        </p:tgtEl>
                                        <p:attrNameLst>
                                          <p:attrName>ppt_y</p:attrName>
                                        </p:attrNameLst>
                                      </p:cBhvr>
                                      <p:tavLst>
                                        <p:tav tm="0">
                                          <p:val>
                                            <p:strVal val="#ppt_y+.1"/>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nodeType="clickEffect">
                                  <p:stCondLst>
                                    <p:cond delay="250"/>
                                  </p:stCondLst>
                                  <p:childTnLst>
                                    <p:set>
                                      <p:cBhvr>
                                        <p:cTn id="189" dur="1" fill="hold">
                                          <p:stCondLst>
                                            <p:cond delay="0"/>
                                          </p:stCondLst>
                                        </p:cTn>
                                        <p:tgtEl>
                                          <p:spTgt spid="381"/>
                                        </p:tgtEl>
                                        <p:attrNameLst>
                                          <p:attrName>style.visibility</p:attrName>
                                        </p:attrNameLst>
                                      </p:cBhvr>
                                      <p:to>
                                        <p:strVal val="visible"/>
                                      </p:to>
                                    </p:set>
                                    <p:animEffect transition="in" filter="wipe(left)">
                                      <p:cBhvr>
                                        <p:cTn id="190" dur="750"/>
                                        <p:tgtEl>
                                          <p:spTgt spid="381"/>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2" fill="hold" nodeType="clickEffect">
                                  <p:stCondLst>
                                    <p:cond delay="0"/>
                                  </p:stCondLst>
                                  <p:childTnLst>
                                    <p:set>
                                      <p:cBhvr>
                                        <p:cTn id="194" dur="1" fill="hold">
                                          <p:stCondLst>
                                            <p:cond delay="0"/>
                                          </p:stCondLst>
                                        </p:cTn>
                                        <p:tgtEl>
                                          <p:spTgt spid="382"/>
                                        </p:tgtEl>
                                        <p:attrNameLst>
                                          <p:attrName>style.visibility</p:attrName>
                                        </p:attrNameLst>
                                      </p:cBhvr>
                                      <p:to>
                                        <p:strVal val="visible"/>
                                      </p:to>
                                    </p:set>
                                    <p:animEffect transition="in" filter="wipe(right)">
                                      <p:cBhvr>
                                        <p:cTn id="195" dur="500"/>
                                        <p:tgtEl>
                                          <p:spTgt spid="382"/>
                                        </p:tgtEl>
                                      </p:cBhvr>
                                    </p:animEffect>
                                  </p:childTnLst>
                                </p:cTn>
                              </p:par>
                              <p:par>
                                <p:cTn id="196" presetID="22" presetClass="entr" presetSubtype="2" fill="hold" grpId="0" nodeType="withEffect">
                                  <p:stCondLst>
                                    <p:cond delay="0"/>
                                  </p:stCondLst>
                                  <p:childTnLst>
                                    <p:set>
                                      <p:cBhvr>
                                        <p:cTn id="197" dur="1" fill="hold">
                                          <p:stCondLst>
                                            <p:cond delay="0"/>
                                          </p:stCondLst>
                                        </p:cTn>
                                        <p:tgtEl>
                                          <p:spTgt spid="383"/>
                                        </p:tgtEl>
                                        <p:attrNameLst>
                                          <p:attrName>style.visibility</p:attrName>
                                        </p:attrNameLst>
                                      </p:cBhvr>
                                      <p:to>
                                        <p:strVal val="visible"/>
                                      </p:to>
                                    </p:set>
                                    <p:animEffect transition="in" filter="wipe(right)">
                                      <p:cBhvr>
                                        <p:cTn id="198" dur="500"/>
                                        <p:tgtEl>
                                          <p:spTgt spid="383"/>
                                        </p:tgtEl>
                                      </p:cBhvr>
                                    </p:animEffect>
                                  </p:childTnLst>
                                </p:cTn>
                              </p:par>
                            </p:childTnLst>
                          </p:cTn>
                        </p:par>
                        <p:par>
                          <p:cTn id="199" fill="hold">
                            <p:stCondLst>
                              <p:cond delay="500"/>
                            </p:stCondLst>
                            <p:childTnLst>
                              <p:par>
                                <p:cTn id="200" presetID="22" presetClass="entr" presetSubtype="8" fill="hold" grpId="0" nodeType="afterEffect">
                                  <p:stCondLst>
                                    <p:cond delay="500"/>
                                  </p:stCondLst>
                                  <p:childTnLst>
                                    <p:set>
                                      <p:cBhvr>
                                        <p:cTn id="201" dur="1" fill="hold">
                                          <p:stCondLst>
                                            <p:cond delay="0"/>
                                          </p:stCondLst>
                                        </p:cTn>
                                        <p:tgtEl>
                                          <p:spTgt spid="385"/>
                                        </p:tgtEl>
                                        <p:attrNameLst>
                                          <p:attrName>style.visibility</p:attrName>
                                        </p:attrNameLst>
                                      </p:cBhvr>
                                      <p:to>
                                        <p:strVal val="visible"/>
                                      </p:to>
                                    </p:set>
                                    <p:animEffect transition="in" filter="wipe(left)">
                                      <p:cBhvr>
                                        <p:cTn id="202" dur="500"/>
                                        <p:tgtEl>
                                          <p:spTgt spid="385"/>
                                        </p:tgtEl>
                                      </p:cBhvr>
                                    </p:animEffect>
                                  </p:childTnLst>
                                </p:cTn>
                              </p:par>
                              <p:par>
                                <p:cTn id="203" presetID="22" presetClass="entr" presetSubtype="8" fill="hold" nodeType="withEffect">
                                  <p:stCondLst>
                                    <p:cond delay="500"/>
                                  </p:stCondLst>
                                  <p:childTnLst>
                                    <p:set>
                                      <p:cBhvr>
                                        <p:cTn id="204" dur="1" fill="hold">
                                          <p:stCondLst>
                                            <p:cond delay="0"/>
                                          </p:stCondLst>
                                        </p:cTn>
                                        <p:tgtEl>
                                          <p:spTgt spid="384"/>
                                        </p:tgtEl>
                                        <p:attrNameLst>
                                          <p:attrName>style.visibility</p:attrName>
                                        </p:attrNameLst>
                                      </p:cBhvr>
                                      <p:to>
                                        <p:strVal val="visible"/>
                                      </p:to>
                                    </p:set>
                                    <p:animEffect transition="in" filter="wipe(left)">
                                      <p:cBhvr>
                                        <p:cTn id="205" dur="500"/>
                                        <p:tgtEl>
                                          <p:spTgt spid="384"/>
                                        </p:tgtEl>
                                      </p:cBhvr>
                                    </p:animEffect>
                                  </p:childTnLst>
                                </p:cTn>
                              </p:par>
                            </p:childTnLst>
                          </p:cTn>
                        </p:par>
                        <p:par>
                          <p:cTn id="206" fill="hold">
                            <p:stCondLst>
                              <p:cond delay="1500"/>
                            </p:stCondLst>
                            <p:childTnLst>
                              <p:par>
                                <p:cTn id="207" presetID="22" presetClass="entr" presetSubtype="2" fill="hold" nodeType="afterEffect">
                                  <p:stCondLst>
                                    <p:cond delay="0"/>
                                  </p:stCondLst>
                                  <p:childTnLst>
                                    <p:set>
                                      <p:cBhvr>
                                        <p:cTn id="208" dur="1" fill="hold">
                                          <p:stCondLst>
                                            <p:cond delay="0"/>
                                          </p:stCondLst>
                                        </p:cTn>
                                        <p:tgtEl>
                                          <p:spTgt spid="387"/>
                                        </p:tgtEl>
                                        <p:attrNameLst>
                                          <p:attrName>style.visibility</p:attrName>
                                        </p:attrNameLst>
                                      </p:cBhvr>
                                      <p:to>
                                        <p:strVal val="visible"/>
                                      </p:to>
                                    </p:set>
                                    <p:animEffect transition="in" filter="wipe(right)">
                                      <p:cBhvr>
                                        <p:cTn id="209" dur="500"/>
                                        <p:tgtEl>
                                          <p:spTgt spid="387"/>
                                        </p:tgtEl>
                                      </p:cBhvr>
                                    </p:animEffect>
                                  </p:childTnLst>
                                </p:cTn>
                              </p:par>
                            </p:childTnLst>
                          </p:cTn>
                        </p:par>
                        <p:par>
                          <p:cTn id="210" fill="hold">
                            <p:stCondLst>
                              <p:cond delay="2000"/>
                            </p:stCondLst>
                            <p:childTnLst>
                              <p:par>
                                <p:cTn id="211" presetID="22" presetClass="entr" presetSubtype="2" fill="hold" grpId="0" nodeType="afterEffect">
                                  <p:stCondLst>
                                    <p:cond delay="0"/>
                                  </p:stCondLst>
                                  <p:childTnLst>
                                    <p:set>
                                      <p:cBhvr>
                                        <p:cTn id="212" dur="1" fill="hold">
                                          <p:stCondLst>
                                            <p:cond delay="0"/>
                                          </p:stCondLst>
                                        </p:cTn>
                                        <p:tgtEl>
                                          <p:spTgt spid="386"/>
                                        </p:tgtEl>
                                        <p:attrNameLst>
                                          <p:attrName>style.visibility</p:attrName>
                                        </p:attrNameLst>
                                      </p:cBhvr>
                                      <p:to>
                                        <p:strVal val="visible"/>
                                      </p:to>
                                    </p:set>
                                    <p:animEffect transition="in" filter="wipe(right)">
                                      <p:cBhvr>
                                        <p:cTn id="213" dur="500"/>
                                        <p:tgtEl>
                                          <p:spTgt spid="386"/>
                                        </p:tgtEl>
                                      </p:cBhvr>
                                    </p:animEffect>
                                  </p:childTnLst>
                                </p:cTn>
                              </p:par>
                              <p:par>
                                <p:cTn id="214" presetID="22" presetClass="entr" presetSubtype="8" fill="hold" grpId="0" nodeType="withEffect">
                                  <p:stCondLst>
                                    <p:cond delay="250"/>
                                  </p:stCondLst>
                                  <p:childTnLst>
                                    <p:set>
                                      <p:cBhvr>
                                        <p:cTn id="215" dur="1" fill="hold">
                                          <p:stCondLst>
                                            <p:cond delay="0"/>
                                          </p:stCondLst>
                                        </p:cTn>
                                        <p:tgtEl>
                                          <p:spTgt spid="388"/>
                                        </p:tgtEl>
                                        <p:attrNameLst>
                                          <p:attrName>style.visibility</p:attrName>
                                        </p:attrNameLst>
                                      </p:cBhvr>
                                      <p:to>
                                        <p:strVal val="visible"/>
                                      </p:to>
                                    </p:set>
                                    <p:animEffect transition="in" filter="wipe(left)">
                                      <p:cBhvr>
                                        <p:cTn id="216" dur="750"/>
                                        <p:tgtEl>
                                          <p:spTgt spid="388"/>
                                        </p:tgtEl>
                                      </p:cBhvr>
                                    </p:animEffect>
                                  </p:childTnLst>
                                </p:cTn>
                              </p:par>
                              <p:par>
                                <p:cTn id="217" presetID="22" presetClass="entr" presetSubtype="8" fill="hold" grpId="0" nodeType="withEffect">
                                  <p:stCondLst>
                                    <p:cond delay="250"/>
                                  </p:stCondLst>
                                  <p:childTnLst>
                                    <p:set>
                                      <p:cBhvr>
                                        <p:cTn id="218" dur="1" fill="hold">
                                          <p:stCondLst>
                                            <p:cond delay="0"/>
                                          </p:stCondLst>
                                        </p:cTn>
                                        <p:tgtEl>
                                          <p:spTgt spid="389"/>
                                        </p:tgtEl>
                                        <p:attrNameLst>
                                          <p:attrName>style.visibility</p:attrName>
                                        </p:attrNameLst>
                                      </p:cBhvr>
                                      <p:to>
                                        <p:strVal val="visible"/>
                                      </p:to>
                                    </p:set>
                                    <p:animEffect transition="in" filter="wipe(left)">
                                      <p:cBhvr>
                                        <p:cTn id="219" dur="750"/>
                                        <p:tgtEl>
                                          <p:spTgt spid="389"/>
                                        </p:tgtEl>
                                      </p:cBhvr>
                                    </p:animEffect>
                                  </p:childTnLst>
                                </p:cTn>
                              </p:par>
                              <p:par>
                                <p:cTn id="220" presetID="22" presetClass="entr" presetSubtype="8" fill="hold" grpId="0" nodeType="withEffect">
                                  <p:stCondLst>
                                    <p:cond delay="250"/>
                                  </p:stCondLst>
                                  <p:childTnLst>
                                    <p:set>
                                      <p:cBhvr>
                                        <p:cTn id="221" dur="1" fill="hold">
                                          <p:stCondLst>
                                            <p:cond delay="0"/>
                                          </p:stCondLst>
                                        </p:cTn>
                                        <p:tgtEl>
                                          <p:spTgt spid="390"/>
                                        </p:tgtEl>
                                        <p:attrNameLst>
                                          <p:attrName>style.visibility</p:attrName>
                                        </p:attrNameLst>
                                      </p:cBhvr>
                                      <p:to>
                                        <p:strVal val="visible"/>
                                      </p:to>
                                    </p:set>
                                    <p:animEffect transition="in" filter="wipe(left)">
                                      <p:cBhvr>
                                        <p:cTn id="222" dur="750"/>
                                        <p:tgtEl>
                                          <p:spTgt spid="390"/>
                                        </p:tgtEl>
                                      </p:cBhvr>
                                    </p:animEffect>
                                  </p:childTnLst>
                                </p:cTn>
                              </p:par>
                              <p:par>
                                <p:cTn id="223" presetID="22" presetClass="entr" presetSubtype="8" fill="hold" grpId="0" nodeType="withEffect">
                                  <p:stCondLst>
                                    <p:cond delay="250"/>
                                  </p:stCondLst>
                                  <p:childTnLst>
                                    <p:set>
                                      <p:cBhvr>
                                        <p:cTn id="224" dur="1" fill="hold">
                                          <p:stCondLst>
                                            <p:cond delay="0"/>
                                          </p:stCondLst>
                                        </p:cTn>
                                        <p:tgtEl>
                                          <p:spTgt spid="391"/>
                                        </p:tgtEl>
                                        <p:attrNameLst>
                                          <p:attrName>style.visibility</p:attrName>
                                        </p:attrNameLst>
                                      </p:cBhvr>
                                      <p:to>
                                        <p:strVal val="visible"/>
                                      </p:to>
                                    </p:set>
                                    <p:animEffect transition="in" filter="wipe(left)">
                                      <p:cBhvr>
                                        <p:cTn id="225" dur="750"/>
                                        <p:tgtEl>
                                          <p:spTgt spid="391"/>
                                        </p:tgtEl>
                                      </p:cBhvr>
                                    </p:animEffect>
                                  </p:childTnLst>
                                </p:cTn>
                              </p:par>
                              <p:par>
                                <p:cTn id="226" presetID="22" presetClass="entr" presetSubtype="2" fill="hold" grpId="0" nodeType="withEffect">
                                  <p:stCondLst>
                                    <p:cond delay="0"/>
                                  </p:stCondLst>
                                  <p:childTnLst>
                                    <p:set>
                                      <p:cBhvr>
                                        <p:cTn id="227" dur="1" fill="hold">
                                          <p:stCondLst>
                                            <p:cond delay="0"/>
                                          </p:stCondLst>
                                        </p:cTn>
                                        <p:tgtEl>
                                          <p:spTgt spid="392"/>
                                        </p:tgtEl>
                                        <p:attrNameLst>
                                          <p:attrName>style.visibility</p:attrName>
                                        </p:attrNameLst>
                                      </p:cBhvr>
                                      <p:to>
                                        <p:strVal val="visible"/>
                                      </p:to>
                                    </p:set>
                                    <p:animEffect transition="in" filter="wipe(right)">
                                      <p:cBhvr>
                                        <p:cTn id="228" dur="500"/>
                                        <p:tgtEl>
                                          <p:spTgt spid="392"/>
                                        </p:tgtEl>
                                      </p:cBhvr>
                                    </p:animEffect>
                                  </p:childTnLst>
                                </p:cTn>
                              </p:par>
                              <p:par>
                                <p:cTn id="229" presetID="22" presetClass="entr" presetSubtype="8" fill="hold" grpId="0" nodeType="withEffect">
                                  <p:stCondLst>
                                    <p:cond delay="250"/>
                                  </p:stCondLst>
                                  <p:childTnLst>
                                    <p:set>
                                      <p:cBhvr>
                                        <p:cTn id="230" dur="1" fill="hold">
                                          <p:stCondLst>
                                            <p:cond delay="0"/>
                                          </p:stCondLst>
                                        </p:cTn>
                                        <p:tgtEl>
                                          <p:spTgt spid="393"/>
                                        </p:tgtEl>
                                        <p:attrNameLst>
                                          <p:attrName>style.visibility</p:attrName>
                                        </p:attrNameLst>
                                      </p:cBhvr>
                                      <p:to>
                                        <p:strVal val="visible"/>
                                      </p:to>
                                    </p:set>
                                    <p:animEffect transition="in" filter="wipe(left)">
                                      <p:cBhvr>
                                        <p:cTn id="231" dur="750"/>
                                        <p:tgtEl>
                                          <p:spTgt spid="393"/>
                                        </p:tgtEl>
                                      </p:cBhvr>
                                    </p:animEffect>
                                  </p:childTnLst>
                                </p:cTn>
                              </p:par>
                              <p:par>
                                <p:cTn id="232" presetID="22" presetClass="entr" presetSubtype="8" fill="hold" grpId="0" nodeType="withEffect">
                                  <p:stCondLst>
                                    <p:cond delay="250"/>
                                  </p:stCondLst>
                                  <p:childTnLst>
                                    <p:set>
                                      <p:cBhvr>
                                        <p:cTn id="233" dur="1" fill="hold">
                                          <p:stCondLst>
                                            <p:cond delay="0"/>
                                          </p:stCondLst>
                                        </p:cTn>
                                        <p:tgtEl>
                                          <p:spTgt spid="394"/>
                                        </p:tgtEl>
                                        <p:attrNameLst>
                                          <p:attrName>style.visibility</p:attrName>
                                        </p:attrNameLst>
                                      </p:cBhvr>
                                      <p:to>
                                        <p:strVal val="visible"/>
                                      </p:to>
                                    </p:set>
                                    <p:animEffect transition="in" filter="wipe(left)">
                                      <p:cBhvr>
                                        <p:cTn id="234" dur="750"/>
                                        <p:tgtEl>
                                          <p:spTgt spid="394"/>
                                        </p:tgtEl>
                                      </p:cBhvr>
                                    </p:animEffect>
                                  </p:childTnLst>
                                </p:cTn>
                              </p:par>
                              <p:par>
                                <p:cTn id="235" presetID="22" presetClass="entr" presetSubtype="8" fill="hold" grpId="0" nodeType="withEffect">
                                  <p:stCondLst>
                                    <p:cond delay="250"/>
                                  </p:stCondLst>
                                  <p:childTnLst>
                                    <p:set>
                                      <p:cBhvr>
                                        <p:cTn id="236" dur="1" fill="hold">
                                          <p:stCondLst>
                                            <p:cond delay="0"/>
                                          </p:stCondLst>
                                        </p:cTn>
                                        <p:tgtEl>
                                          <p:spTgt spid="395"/>
                                        </p:tgtEl>
                                        <p:attrNameLst>
                                          <p:attrName>style.visibility</p:attrName>
                                        </p:attrNameLst>
                                      </p:cBhvr>
                                      <p:to>
                                        <p:strVal val="visible"/>
                                      </p:to>
                                    </p:set>
                                    <p:animEffect transition="in" filter="wipe(left)">
                                      <p:cBhvr>
                                        <p:cTn id="237" dur="750"/>
                                        <p:tgtEl>
                                          <p:spTgt spid="395"/>
                                        </p:tgtEl>
                                      </p:cBhvr>
                                    </p:animEffect>
                                  </p:childTnLst>
                                </p:cTn>
                              </p:par>
                              <p:par>
                                <p:cTn id="238" presetID="22" presetClass="entr" presetSubtype="8" fill="hold" grpId="0" nodeType="withEffect">
                                  <p:stCondLst>
                                    <p:cond delay="0"/>
                                  </p:stCondLst>
                                  <p:childTnLst>
                                    <p:set>
                                      <p:cBhvr>
                                        <p:cTn id="239" dur="1" fill="hold">
                                          <p:stCondLst>
                                            <p:cond delay="0"/>
                                          </p:stCondLst>
                                        </p:cTn>
                                        <p:tgtEl>
                                          <p:spTgt spid="396"/>
                                        </p:tgtEl>
                                        <p:attrNameLst>
                                          <p:attrName>style.visibility</p:attrName>
                                        </p:attrNameLst>
                                      </p:cBhvr>
                                      <p:to>
                                        <p:strVal val="visible"/>
                                      </p:to>
                                    </p:set>
                                    <p:animEffect transition="in" filter="wipe(left)">
                                      <p:cBhvr>
                                        <p:cTn id="240" dur="500"/>
                                        <p:tgtEl>
                                          <p:spTgt spid="396"/>
                                        </p:tgtEl>
                                      </p:cBhvr>
                                    </p:animEffect>
                                  </p:childTnLst>
                                </p:cTn>
                              </p:par>
                              <p:par>
                                <p:cTn id="241" presetID="22" presetClass="entr" presetSubtype="8" fill="hold" grpId="0" nodeType="withEffect">
                                  <p:stCondLst>
                                    <p:cond delay="250"/>
                                  </p:stCondLst>
                                  <p:childTnLst>
                                    <p:set>
                                      <p:cBhvr>
                                        <p:cTn id="242" dur="1" fill="hold">
                                          <p:stCondLst>
                                            <p:cond delay="0"/>
                                          </p:stCondLst>
                                        </p:cTn>
                                        <p:tgtEl>
                                          <p:spTgt spid="397"/>
                                        </p:tgtEl>
                                        <p:attrNameLst>
                                          <p:attrName>style.visibility</p:attrName>
                                        </p:attrNameLst>
                                      </p:cBhvr>
                                      <p:to>
                                        <p:strVal val="visible"/>
                                      </p:to>
                                    </p:set>
                                    <p:animEffect transition="in" filter="wipe(left)">
                                      <p:cBhvr>
                                        <p:cTn id="243" dur="750"/>
                                        <p:tgtEl>
                                          <p:spTgt spid="397"/>
                                        </p:tgtEl>
                                      </p:cBhvr>
                                    </p:animEffect>
                                  </p:childTnLst>
                                </p:cTn>
                              </p:par>
                              <p:par>
                                <p:cTn id="244" presetID="22" presetClass="entr" presetSubtype="8" fill="hold" grpId="0" nodeType="withEffect">
                                  <p:stCondLst>
                                    <p:cond delay="250"/>
                                  </p:stCondLst>
                                  <p:childTnLst>
                                    <p:set>
                                      <p:cBhvr>
                                        <p:cTn id="245" dur="1" fill="hold">
                                          <p:stCondLst>
                                            <p:cond delay="0"/>
                                          </p:stCondLst>
                                        </p:cTn>
                                        <p:tgtEl>
                                          <p:spTgt spid="398"/>
                                        </p:tgtEl>
                                        <p:attrNameLst>
                                          <p:attrName>style.visibility</p:attrName>
                                        </p:attrNameLst>
                                      </p:cBhvr>
                                      <p:to>
                                        <p:strVal val="visible"/>
                                      </p:to>
                                    </p:set>
                                    <p:animEffect transition="in" filter="wipe(left)">
                                      <p:cBhvr>
                                        <p:cTn id="246" dur="750"/>
                                        <p:tgtEl>
                                          <p:spTgt spid="398"/>
                                        </p:tgtEl>
                                      </p:cBhvr>
                                    </p:animEffect>
                                  </p:childTnLst>
                                </p:cTn>
                              </p:par>
                              <p:par>
                                <p:cTn id="247" presetID="22" presetClass="entr" presetSubtype="8" fill="hold" grpId="0" nodeType="withEffect">
                                  <p:stCondLst>
                                    <p:cond delay="250"/>
                                  </p:stCondLst>
                                  <p:childTnLst>
                                    <p:set>
                                      <p:cBhvr>
                                        <p:cTn id="248" dur="1" fill="hold">
                                          <p:stCondLst>
                                            <p:cond delay="0"/>
                                          </p:stCondLst>
                                        </p:cTn>
                                        <p:tgtEl>
                                          <p:spTgt spid="399"/>
                                        </p:tgtEl>
                                        <p:attrNameLst>
                                          <p:attrName>style.visibility</p:attrName>
                                        </p:attrNameLst>
                                      </p:cBhvr>
                                      <p:to>
                                        <p:strVal val="visible"/>
                                      </p:to>
                                    </p:set>
                                    <p:animEffect transition="in" filter="wipe(left)">
                                      <p:cBhvr>
                                        <p:cTn id="249" dur="750"/>
                                        <p:tgtEl>
                                          <p:spTgt spid="399"/>
                                        </p:tgtEl>
                                      </p:cBhvr>
                                    </p:animEffect>
                                  </p:childTnLst>
                                </p:cTn>
                              </p:par>
                            </p:childTnLst>
                          </p:cTn>
                        </p:par>
                        <p:par>
                          <p:cTn id="250" fill="hold">
                            <p:stCondLst>
                              <p:cond delay="3000"/>
                            </p:stCondLst>
                            <p:childTnLst>
                              <p:par>
                                <p:cTn id="251" presetID="22" presetClass="entr" presetSubtype="4" fill="hold" grpId="0" nodeType="afterEffect">
                                  <p:stCondLst>
                                    <p:cond delay="0"/>
                                  </p:stCondLst>
                                  <p:childTnLst>
                                    <p:set>
                                      <p:cBhvr>
                                        <p:cTn id="252" dur="1" fill="hold">
                                          <p:stCondLst>
                                            <p:cond delay="0"/>
                                          </p:stCondLst>
                                        </p:cTn>
                                        <p:tgtEl>
                                          <p:spTgt spid="400"/>
                                        </p:tgtEl>
                                        <p:attrNameLst>
                                          <p:attrName>style.visibility</p:attrName>
                                        </p:attrNameLst>
                                      </p:cBhvr>
                                      <p:to>
                                        <p:strVal val="visible"/>
                                      </p:to>
                                    </p:set>
                                    <p:animEffect transition="in" filter="wipe(down)">
                                      <p:cBhvr>
                                        <p:cTn id="253" dur="750"/>
                                        <p:tgtEl>
                                          <p:spTgt spid="400"/>
                                        </p:tgtEl>
                                      </p:cBhvr>
                                    </p:animEffect>
                                  </p:childTnLst>
                                </p:cTn>
                              </p:par>
                              <p:par>
                                <p:cTn id="254" presetID="22" presetClass="entr" presetSubtype="4" fill="hold" grpId="0" nodeType="withEffect">
                                  <p:stCondLst>
                                    <p:cond delay="250"/>
                                  </p:stCondLst>
                                  <p:childTnLst>
                                    <p:set>
                                      <p:cBhvr>
                                        <p:cTn id="255" dur="1" fill="hold">
                                          <p:stCondLst>
                                            <p:cond delay="0"/>
                                          </p:stCondLst>
                                        </p:cTn>
                                        <p:tgtEl>
                                          <p:spTgt spid="401"/>
                                        </p:tgtEl>
                                        <p:attrNameLst>
                                          <p:attrName>style.visibility</p:attrName>
                                        </p:attrNameLst>
                                      </p:cBhvr>
                                      <p:to>
                                        <p:strVal val="visible"/>
                                      </p:to>
                                    </p:set>
                                    <p:animEffect transition="in" filter="wipe(down)">
                                      <p:cBhvr>
                                        <p:cTn id="256" dur="750"/>
                                        <p:tgtEl>
                                          <p:spTgt spid="401"/>
                                        </p:tgtEl>
                                      </p:cBhvr>
                                    </p:animEffect>
                                  </p:childTnLst>
                                </p:cTn>
                              </p:par>
                            </p:childTnLst>
                          </p:cTn>
                        </p:par>
                        <p:par>
                          <p:cTn id="257" fill="hold">
                            <p:stCondLst>
                              <p:cond delay="4000"/>
                            </p:stCondLst>
                            <p:childTnLst>
                              <p:par>
                                <p:cTn id="258" presetID="22" presetClass="entr" presetSubtype="4" fill="hold" grpId="0" nodeType="afterEffect">
                                  <p:stCondLst>
                                    <p:cond delay="0"/>
                                  </p:stCondLst>
                                  <p:childTnLst>
                                    <p:set>
                                      <p:cBhvr>
                                        <p:cTn id="259" dur="1" fill="hold">
                                          <p:stCondLst>
                                            <p:cond delay="0"/>
                                          </p:stCondLst>
                                        </p:cTn>
                                        <p:tgtEl>
                                          <p:spTgt spid="402"/>
                                        </p:tgtEl>
                                        <p:attrNameLst>
                                          <p:attrName>style.visibility</p:attrName>
                                        </p:attrNameLst>
                                      </p:cBhvr>
                                      <p:to>
                                        <p:strVal val="visible"/>
                                      </p:to>
                                    </p:set>
                                    <p:animEffect transition="in" filter="wipe(down)">
                                      <p:cBhvr>
                                        <p:cTn id="260" dur="750"/>
                                        <p:tgtEl>
                                          <p:spTgt spid="402"/>
                                        </p:tgtEl>
                                      </p:cBhvr>
                                    </p:animEffect>
                                  </p:childTnLst>
                                </p:cTn>
                              </p:par>
                              <p:par>
                                <p:cTn id="261" presetID="22" presetClass="entr" presetSubtype="4" fill="hold" grpId="0" nodeType="withEffect">
                                  <p:stCondLst>
                                    <p:cond delay="250"/>
                                  </p:stCondLst>
                                  <p:childTnLst>
                                    <p:set>
                                      <p:cBhvr>
                                        <p:cTn id="262" dur="1" fill="hold">
                                          <p:stCondLst>
                                            <p:cond delay="0"/>
                                          </p:stCondLst>
                                        </p:cTn>
                                        <p:tgtEl>
                                          <p:spTgt spid="403"/>
                                        </p:tgtEl>
                                        <p:attrNameLst>
                                          <p:attrName>style.visibility</p:attrName>
                                        </p:attrNameLst>
                                      </p:cBhvr>
                                      <p:to>
                                        <p:strVal val="visible"/>
                                      </p:to>
                                    </p:set>
                                    <p:animEffect transition="in" filter="wipe(down)">
                                      <p:cBhvr>
                                        <p:cTn id="263" dur="750"/>
                                        <p:tgtEl>
                                          <p:spTgt spid="403"/>
                                        </p:tgtEl>
                                      </p:cBhvr>
                                    </p:animEffect>
                                  </p:childTnLst>
                                </p:cTn>
                              </p:par>
                            </p:childTnLst>
                          </p:cTn>
                        </p:par>
                        <p:par>
                          <p:cTn id="264" fill="hold">
                            <p:stCondLst>
                              <p:cond delay="5000"/>
                            </p:stCondLst>
                            <p:childTnLst>
                              <p:par>
                                <p:cTn id="265" presetID="22" presetClass="entr" presetSubtype="4" fill="hold" grpId="0" nodeType="afterEffect">
                                  <p:stCondLst>
                                    <p:cond delay="0"/>
                                  </p:stCondLst>
                                  <p:childTnLst>
                                    <p:set>
                                      <p:cBhvr>
                                        <p:cTn id="266" dur="1" fill="hold">
                                          <p:stCondLst>
                                            <p:cond delay="0"/>
                                          </p:stCondLst>
                                        </p:cTn>
                                        <p:tgtEl>
                                          <p:spTgt spid="404"/>
                                        </p:tgtEl>
                                        <p:attrNameLst>
                                          <p:attrName>style.visibility</p:attrName>
                                        </p:attrNameLst>
                                      </p:cBhvr>
                                      <p:to>
                                        <p:strVal val="visible"/>
                                      </p:to>
                                    </p:set>
                                    <p:animEffect transition="in" filter="wipe(down)">
                                      <p:cBhvr>
                                        <p:cTn id="267" dur="750"/>
                                        <p:tgtEl>
                                          <p:spTgt spid="404"/>
                                        </p:tgtEl>
                                      </p:cBhvr>
                                    </p:animEffect>
                                  </p:childTnLst>
                                </p:cTn>
                              </p:par>
                              <p:par>
                                <p:cTn id="268" presetID="22" presetClass="entr" presetSubtype="4" fill="hold" grpId="0" nodeType="withEffect">
                                  <p:stCondLst>
                                    <p:cond delay="250"/>
                                  </p:stCondLst>
                                  <p:childTnLst>
                                    <p:set>
                                      <p:cBhvr>
                                        <p:cTn id="269" dur="1" fill="hold">
                                          <p:stCondLst>
                                            <p:cond delay="0"/>
                                          </p:stCondLst>
                                        </p:cTn>
                                        <p:tgtEl>
                                          <p:spTgt spid="405"/>
                                        </p:tgtEl>
                                        <p:attrNameLst>
                                          <p:attrName>style.visibility</p:attrName>
                                        </p:attrNameLst>
                                      </p:cBhvr>
                                      <p:to>
                                        <p:strVal val="visible"/>
                                      </p:to>
                                    </p:set>
                                    <p:animEffect transition="in" filter="wipe(down)">
                                      <p:cBhvr>
                                        <p:cTn id="270" dur="750"/>
                                        <p:tgtEl>
                                          <p:spTgt spid="405"/>
                                        </p:tgtEl>
                                      </p:cBhvr>
                                    </p:animEffect>
                                  </p:childTnLst>
                                </p:cTn>
                              </p:par>
                            </p:childTnLst>
                          </p:cTn>
                        </p:par>
                        <p:par>
                          <p:cTn id="271" fill="hold">
                            <p:stCondLst>
                              <p:cond delay="6000"/>
                            </p:stCondLst>
                            <p:childTnLst>
                              <p:par>
                                <p:cTn id="272" presetID="22" presetClass="entr" presetSubtype="4" fill="hold" grpId="0" nodeType="afterEffect">
                                  <p:stCondLst>
                                    <p:cond delay="0"/>
                                  </p:stCondLst>
                                  <p:childTnLst>
                                    <p:set>
                                      <p:cBhvr>
                                        <p:cTn id="273" dur="1" fill="hold">
                                          <p:stCondLst>
                                            <p:cond delay="0"/>
                                          </p:stCondLst>
                                        </p:cTn>
                                        <p:tgtEl>
                                          <p:spTgt spid="406"/>
                                        </p:tgtEl>
                                        <p:attrNameLst>
                                          <p:attrName>style.visibility</p:attrName>
                                        </p:attrNameLst>
                                      </p:cBhvr>
                                      <p:to>
                                        <p:strVal val="visible"/>
                                      </p:to>
                                    </p:set>
                                    <p:animEffect transition="in" filter="wipe(down)">
                                      <p:cBhvr>
                                        <p:cTn id="274" dur="750"/>
                                        <p:tgtEl>
                                          <p:spTgt spid="406"/>
                                        </p:tgtEl>
                                      </p:cBhvr>
                                    </p:animEffect>
                                  </p:childTnLst>
                                </p:cTn>
                              </p:par>
                              <p:par>
                                <p:cTn id="275" presetID="22" presetClass="entr" presetSubtype="4" fill="hold" grpId="0" nodeType="withEffect">
                                  <p:stCondLst>
                                    <p:cond delay="250"/>
                                  </p:stCondLst>
                                  <p:childTnLst>
                                    <p:set>
                                      <p:cBhvr>
                                        <p:cTn id="276" dur="1" fill="hold">
                                          <p:stCondLst>
                                            <p:cond delay="0"/>
                                          </p:stCondLst>
                                        </p:cTn>
                                        <p:tgtEl>
                                          <p:spTgt spid="407"/>
                                        </p:tgtEl>
                                        <p:attrNameLst>
                                          <p:attrName>style.visibility</p:attrName>
                                        </p:attrNameLst>
                                      </p:cBhvr>
                                      <p:to>
                                        <p:strVal val="visible"/>
                                      </p:to>
                                    </p:set>
                                    <p:animEffect transition="in" filter="wipe(down)">
                                      <p:cBhvr>
                                        <p:cTn id="277" dur="750"/>
                                        <p:tgtEl>
                                          <p:spTgt spid="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p:bldP spid="343" grpId="0" animBg="1"/>
      <p:bldP spid="344" grpId="0" animBg="1"/>
      <p:bldP spid="345" grpId="0" animBg="1"/>
      <p:bldP spid="346" grpId="0" animBg="1"/>
      <p:bldP spid="354" grpId="0"/>
      <p:bldP spid="355" grpId="0"/>
      <p:bldP spid="357" grpId="0"/>
      <p:bldP spid="360" grpId="0"/>
      <p:bldP spid="365" grpId="0"/>
      <p:bldP spid="367" grpId="0" animBg="1"/>
      <p:bldP spid="368" grpId="0"/>
      <p:bldP spid="369" grpId="0" animBg="1"/>
      <p:bldP spid="370" grpId="0" animBg="1"/>
      <p:bldP spid="372" grpId="0"/>
      <p:bldP spid="374" grpId="0"/>
      <p:bldP spid="377" grpId="0"/>
      <p:bldP spid="379" grpId="0" animBg="1"/>
      <p:bldP spid="383" grpId="0"/>
      <p:bldP spid="385" grpId="0"/>
      <p:bldP spid="386" grpId="0"/>
      <p:bldP spid="388" grpId="0"/>
      <p:bldP spid="389" grpId="0"/>
      <p:bldP spid="390" grpId="0"/>
      <p:bldP spid="391" grpId="0"/>
      <p:bldP spid="392" grpId="0"/>
      <p:bldP spid="393" grpId="0"/>
      <p:bldP spid="394" grpId="0"/>
      <p:bldP spid="395" grpId="0"/>
      <p:bldP spid="396" grpId="0"/>
      <p:bldP spid="397" grpId="0"/>
      <p:bldP spid="398" grpId="0"/>
      <p:bldP spid="399" grpId="0"/>
      <p:bldP spid="400" grpId="0"/>
      <p:bldP spid="401" grpId="0" animBg="1"/>
      <p:bldP spid="402" grpId="0"/>
      <p:bldP spid="403" grpId="0" animBg="1"/>
      <p:bldP spid="404" grpId="0"/>
      <p:bldP spid="405" grpId="0" animBg="1"/>
      <p:bldP spid="406" grpId="0"/>
      <p:bldP spid="40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B5CB-7950-B598-7755-A5EEF3D24F7B}"/>
              </a:ext>
            </a:extLst>
          </p:cNvPr>
          <p:cNvSpPr>
            <a:spLocks noGrp="1"/>
          </p:cNvSpPr>
          <p:nvPr>
            <p:ph type="title"/>
          </p:nvPr>
        </p:nvSpPr>
        <p:spPr/>
        <p:txBody>
          <a:bodyPr/>
          <a:lstStyle/>
          <a:p>
            <a:r>
              <a:rPr lang="en-US" dirty="0">
                <a:solidFill>
                  <a:srgbClr val="FF0000"/>
                </a:solidFill>
                <a:latin typeface="Vi "/>
              </a:rPr>
              <a:t>Troubleshooting of SMS Issue</a:t>
            </a:r>
            <a:endParaRPr lang="en-IN" dirty="0"/>
          </a:p>
        </p:txBody>
      </p:sp>
      <p:sp>
        <p:nvSpPr>
          <p:cNvPr id="3" name="Footer Placeholder 2">
            <a:extLst>
              <a:ext uri="{FF2B5EF4-FFF2-40B4-BE49-F238E27FC236}">
                <a16:creationId xmlns:a16="http://schemas.microsoft.com/office/drawing/2014/main" id="{2C498E7A-062B-4200-9418-A16C67A72F19}"/>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2F3043"/>
                </a:solidFill>
                <a:effectLst/>
                <a:uLnTx/>
                <a:uFillTx/>
                <a:latin typeface="Vi"/>
                <a:ea typeface="+mn-ea"/>
                <a:cs typeface="+mn-cs"/>
              </a:rPr>
              <a:t>Vodafone Idea Confidential</a:t>
            </a:r>
          </a:p>
        </p:txBody>
      </p:sp>
      <p:sp>
        <p:nvSpPr>
          <p:cNvPr id="4" name="Slide Number Placeholder 3">
            <a:extLst>
              <a:ext uri="{FF2B5EF4-FFF2-40B4-BE49-F238E27FC236}">
                <a16:creationId xmlns:a16="http://schemas.microsoft.com/office/drawing/2014/main" id="{270F1FCA-F38E-8A7C-E70E-C82D3C6C1B14}"/>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1CC88B-8153-4770-B0DF-840C5C37FBC3}" type="slidenum">
              <a:rPr kumimoji="0" lang="en-IN" sz="1000" b="1" i="0" u="none" strike="noStrike" kern="1200" cap="none" spc="0" normalizeH="0" baseline="0" noProof="0" smtClean="0">
                <a:ln>
                  <a:noFill/>
                </a:ln>
                <a:solidFill>
                  <a:srgbClr val="2F3043"/>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IN" sz="1000" b="1" i="0" u="none" strike="noStrike" kern="1200" cap="none" spc="0" normalizeH="0" baseline="0" noProof="0">
              <a:ln>
                <a:noFill/>
              </a:ln>
              <a:solidFill>
                <a:srgbClr val="2F3043"/>
              </a:solidFill>
              <a:effectLst/>
              <a:uLnTx/>
              <a:uFillTx/>
              <a:latin typeface="Vi" panose="00000500000000000000" pitchFamily="50" charset="0"/>
              <a:ea typeface="+mn-ea"/>
              <a:cs typeface="+mn-cs"/>
            </a:endParaRPr>
          </a:p>
        </p:txBody>
      </p:sp>
      <p:sp>
        <p:nvSpPr>
          <p:cNvPr id="6" name="Rectangle 5">
            <a:extLst>
              <a:ext uri="{FF2B5EF4-FFF2-40B4-BE49-F238E27FC236}">
                <a16:creationId xmlns:a16="http://schemas.microsoft.com/office/drawing/2014/main" id="{78049407-BF5E-4B65-A467-6B8E46EAFF67}"/>
              </a:ext>
            </a:extLst>
          </p:cNvPr>
          <p:cNvSpPr/>
          <p:nvPr/>
        </p:nvSpPr>
        <p:spPr>
          <a:xfrm>
            <a:off x="508000" y="1283855"/>
            <a:ext cx="8636000" cy="2746457"/>
          </a:xfrm>
          <a:prstGeom prst="rect">
            <a:avLst/>
          </a:prstGeom>
        </p:spPr>
        <p:txBody>
          <a:bodyPr wrap="square">
            <a:spAutoFit/>
          </a:bodyPr>
          <a:lstStyle/>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Check the number if it’s an Idea 13-digit number ask Circle to remove the P2P whitelisting and configuration and close the case.</a:t>
            </a:r>
            <a:endParaRPr lang="en-US"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Incoming and outgoing SMS service must be active along with the SMS camel flag.</a:t>
            </a:r>
            <a:endParaRPr lang="en-US"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Check if the customer sending SMS through VI SIM if not ask to send SMS from a whitelisted VI SIM card</a:t>
            </a:r>
            <a:endParaRPr lang="en-US"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Check for the </a:t>
            </a:r>
            <a:r>
              <a:rPr lang="en-IN" dirty="0" err="1">
                <a:latin typeface="Vi" panose="00000500000000000000" pitchFamily="50" charset="0"/>
                <a:ea typeface="Times New Roman" panose="02020603050405020304" pitchFamily="18" charset="0"/>
                <a:cs typeface="Times New Roman" panose="02020603050405020304" pitchFamily="18" charset="0"/>
              </a:rPr>
              <a:t>Prutech</a:t>
            </a:r>
            <a:r>
              <a:rPr lang="en-IN" dirty="0">
                <a:latin typeface="Vi" panose="00000500000000000000" pitchFamily="50" charset="0"/>
                <a:ea typeface="Times New Roman" panose="02020603050405020304" pitchFamily="18" charset="0"/>
                <a:cs typeface="Times New Roman" panose="02020603050405020304" pitchFamily="18" charset="0"/>
              </a:rPr>
              <a:t> whitelisting details and cross-check with the customer if the whitelisted source number is being used for sending SMS.</a:t>
            </a:r>
            <a:endParaRPr lang="en-US" dirty="0">
              <a:latin typeface="Vi" panose="00000500000000000000" pitchFamily="50" charset="0"/>
              <a:ea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dirty="0">
                <a:latin typeface="Vi" panose="00000500000000000000" pitchFamily="50" charset="0"/>
                <a:ea typeface="Times New Roman" panose="02020603050405020304" pitchFamily="18" charset="0"/>
              </a:rPr>
              <a:t>Ask customers to check sending SMS from other whitelisted numbers.</a:t>
            </a:r>
          </a:p>
          <a:p>
            <a:pPr marL="285750" marR="0" lvl="0" indent="-285750">
              <a:lnSpc>
                <a:spcPct val="107000"/>
              </a:lnSpc>
              <a:spcBef>
                <a:spcPts val="0"/>
              </a:spcBef>
              <a:spcAft>
                <a:spcPts val="0"/>
              </a:spcAft>
              <a:buFont typeface="Arial" panose="020B0604020202020204" pitchFamily="34" charset="0"/>
              <a:buChar char="•"/>
            </a:pPr>
            <a:endParaRPr lang="en-US" dirty="0">
              <a:latin typeface="Vi "/>
            </a:endParaRPr>
          </a:p>
        </p:txBody>
      </p:sp>
      <p:pic>
        <p:nvPicPr>
          <p:cNvPr id="7" name="Picture 6">
            <a:extLst>
              <a:ext uri="{FF2B5EF4-FFF2-40B4-BE49-F238E27FC236}">
                <a16:creationId xmlns:a16="http://schemas.microsoft.com/office/drawing/2014/main" id="{F849F6B1-52DE-43BF-815E-3CD26BD7910C}"/>
              </a:ext>
            </a:extLst>
          </p:cNvPr>
          <p:cNvPicPr>
            <a:picLocks noChangeAspect="1"/>
          </p:cNvPicPr>
          <p:nvPr/>
        </p:nvPicPr>
        <p:blipFill>
          <a:blip r:embed="rId2"/>
          <a:stretch>
            <a:fillRect/>
          </a:stretch>
        </p:blipFill>
        <p:spPr>
          <a:xfrm>
            <a:off x="686657" y="3594841"/>
            <a:ext cx="10202091" cy="1979304"/>
          </a:xfrm>
          <a:prstGeom prst="rect">
            <a:avLst/>
          </a:prstGeom>
          <a:solidFill>
            <a:srgbClr val="FFFFFF">
              <a:shade val="85000"/>
            </a:srgbClr>
          </a:solidFill>
          <a:ln w="101600" cap="sq">
            <a:solidFill>
              <a:schemeClr val="bg2">
                <a:lumMod val="75000"/>
              </a:schemeClr>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8366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B219-0B42-4468-B2F7-1FE1CE3FD4AF}"/>
              </a:ext>
            </a:extLst>
          </p:cNvPr>
          <p:cNvSpPr>
            <a:spLocks noGrp="1"/>
          </p:cNvSpPr>
          <p:nvPr>
            <p:ph type="title"/>
          </p:nvPr>
        </p:nvSpPr>
        <p:spPr/>
        <p:txBody>
          <a:bodyPr/>
          <a:lstStyle/>
          <a:p>
            <a:r>
              <a:rPr lang="en-US" dirty="0">
                <a:solidFill>
                  <a:srgbClr val="FF0000"/>
                </a:solidFill>
                <a:latin typeface="Vi "/>
              </a:rPr>
              <a:t>Troubleshooting of SMS Issue </a:t>
            </a:r>
            <a:endParaRPr lang="en-IN" dirty="0"/>
          </a:p>
        </p:txBody>
      </p:sp>
      <p:sp>
        <p:nvSpPr>
          <p:cNvPr id="3" name="Footer Placeholder 2">
            <a:extLst>
              <a:ext uri="{FF2B5EF4-FFF2-40B4-BE49-F238E27FC236}">
                <a16:creationId xmlns:a16="http://schemas.microsoft.com/office/drawing/2014/main" id="{0AF81F61-65DF-4AF4-954C-2570902FEE8C}"/>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5AE5EBA-BFBA-4092-BBC8-BB730ABEB404}"/>
              </a:ext>
            </a:extLst>
          </p:cNvPr>
          <p:cNvSpPr>
            <a:spLocks noGrp="1"/>
          </p:cNvSpPr>
          <p:nvPr>
            <p:ph type="sldNum" sz="quarter" idx="11"/>
          </p:nvPr>
        </p:nvSpPr>
        <p:spPr/>
        <p:txBody>
          <a:bodyPr/>
          <a:lstStyle/>
          <a:p>
            <a:fld id="{AC1CC88B-8153-4770-B0DF-840C5C37FBC3}" type="slidenum">
              <a:rPr lang="en-IN" smtClean="0"/>
              <a:pPr/>
              <a:t>7</a:t>
            </a:fld>
            <a:endParaRPr lang="en-IN"/>
          </a:p>
        </p:txBody>
      </p:sp>
      <p:sp>
        <p:nvSpPr>
          <p:cNvPr id="6" name="Rectangle 5">
            <a:extLst>
              <a:ext uri="{FF2B5EF4-FFF2-40B4-BE49-F238E27FC236}">
                <a16:creationId xmlns:a16="http://schemas.microsoft.com/office/drawing/2014/main" id="{D174A24D-BC9E-46CB-BD57-B5F6E4F4AB9E}"/>
              </a:ext>
            </a:extLst>
          </p:cNvPr>
          <p:cNvSpPr/>
          <p:nvPr/>
        </p:nvSpPr>
        <p:spPr>
          <a:xfrm>
            <a:off x="391968" y="1412679"/>
            <a:ext cx="11044670" cy="4032642"/>
          </a:xfrm>
          <a:prstGeom prst="rect">
            <a:avLst/>
          </a:prstGeom>
        </p:spPr>
        <p:txBody>
          <a:bodyPr wrap="square">
            <a:spAutoFit/>
          </a:bodyPr>
          <a:lstStyle/>
          <a:p>
            <a:pPr marL="342900" marR="0" lvl="0" indent="-34290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Check and confirm the SMSC Number configured on the handset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+919820005444(Vodafone) and +919702000555(Idea)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the message app.</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Go to the setting.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additional settings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Short Message Service Centre(SMSC)</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Please check the below note and enter the SMSC number according to an operator.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Ask the customer for the below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A with the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B with the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Exact time stamp for the SMS send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Error message and/or error screenshot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Raise the case with </a:t>
            </a:r>
            <a:r>
              <a:rPr lang="en-IN" sz="1600" dirty="0" err="1">
                <a:latin typeface="Vi" panose="00000500000000000000" pitchFamily="50" charset="0"/>
                <a:ea typeface="Times New Roman" panose="02020603050405020304" pitchFamily="18" charset="0"/>
                <a:cs typeface="Times New Roman" panose="02020603050405020304" pitchFamily="18" charset="0"/>
              </a:rPr>
              <a:t>Prutech</a:t>
            </a:r>
            <a:r>
              <a:rPr lang="en-IN" sz="1600" dirty="0">
                <a:latin typeface="Vi" panose="00000500000000000000" pitchFamily="50" charset="0"/>
                <a:ea typeface="Times New Roman" panose="02020603050405020304" pitchFamily="18" charset="0"/>
                <a:cs typeface="Times New Roman" panose="02020603050405020304" pitchFamily="18" charset="0"/>
              </a:rPr>
              <a:t> and SMSC teams for the logs.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Analyse the logs received from both teams and share the same with the customer.</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285750" marR="0" lvl="0" indent="-285750">
              <a:lnSpc>
                <a:spcPct val="107000"/>
              </a:lnSpc>
              <a:spcBef>
                <a:spcPts val="0"/>
              </a:spcBef>
              <a:spcAft>
                <a:spcPts val="0"/>
              </a:spcAft>
              <a:buFont typeface="Arial" panose="020B0604020202020204" pitchFamily="34" charset="0"/>
              <a:buChar char="•"/>
            </a:pPr>
            <a:r>
              <a:rPr lang="en-IN" sz="1600" dirty="0">
                <a:latin typeface="Vi" panose="00000500000000000000" pitchFamily="50" charset="0"/>
                <a:ea typeface="Times New Roman" panose="02020603050405020304" pitchFamily="18" charset="0"/>
              </a:rPr>
              <a:t>In case no hits are received on the SMSC and P2P platform check with the Switch team for the SMS-related services checks.</a:t>
            </a:r>
            <a:endParaRPr lang="en-US" sz="1600" dirty="0">
              <a:latin typeface="Vi" panose="00000500000000000000" pitchFamily="50" charset="0"/>
            </a:endParaRPr>
          </a:p>
        </p:txBody>
      </p:sp>
    </p:spTree>
    <p:extLst>
      <p:ext uri="{BB962C8B-B14F-4D97-AF65-F5344CB8AC3E}">
        <p14:creationId xmlns:p14="http://schemas.microsoft.com/office/powerpoint/2010/main" val="2248165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93415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3">
      <a:dk1>
        <a:sysClr val="windowText" lastClr="000000"/>
      </a:dk1>
      <a:lt1>
        <a:sysClr val="window" lastClr="FFFFFF"/>
      </a:lt1>
      <a:dk2>
        <a:srgbClr val="6D6E71"/>
      </a:dk2>
      <a:lt2>
        <a:srgbClr val="A7A9AC"/>
      </a:lt2>
      <a:accent1>
        <a:srgbClr val="E31837"/>
      </a:accent1>
      <a:accent2>
        <a:srgbClr val="F3901D"/>
      </a:accent2>
      <a:accent3>
        <a:srgbClr val="FDBC5F"/>
      </a:accent3>
      <a:accent4>
        <a:srgbClr val="7C3520"/>
      </a:accent4>
      <a:accent5>
        <a:srgbClr val="E31837"/>
      </a:accent5>
      <a:accent6>
        <a:srgbClr val="F3901D"/>
      </a:accent6>
      <a:hlink>
        <a:srgbClr val="FDBC5F"/>
      </a:hlink>
      <a:folHlink>
        <a:srgbClr val="7C352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_revised" id="{F24FDE07-0231-46DB-8A85-DD71CABAFF05}" vid="{E3F74DCA-3D8E-4421-A42F-7C1D1ACCF213}"/>
    </a:ext>
  </a:extLst>
</a:theme>
</file>

<file path=ppt/theme/theme3.xml><?xml version="1.0" encoding="utf-8"?>
<a:theme xmlns:a="http://schemas.openxmlformats.org/drawingml/2006/main" name="3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docProps/app.xml><?xml version="1.0" encoding="utf-8"?>
<Properties xmlns="http://schemas.openxmlformats.org/officeDocument/2006/extended-properties" xmlns:vt="http://schemas.openxmlformats.org/officeDocument/2006/docPropsVTypes">
  <TotalTime>73</TotalTime>
  <Words>1081</Words>
  <Application>Microsoft Office PowerPoint</Application>
  <PresentationFormat>Widescreen</PresentationFormat>
  <Paragraphs>188</Paragraphs>
  <Slides>8</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vt:i4>
      </vt:variant>
    </vt:vector>
  </HeadingPairs>
  <TitlesOfParts>
    <vt:vector size="21" baseType="lpstr">
      <vt:lpstr>Arial</vt:lpstr>
      <vt:lpstr>Calibri</vt:lpstr>
      <vt:lpstr>Calibri Light</vt:lpstr>
      <vt:lpstr>Courier New</vt:lpstr>
      <vt:lpstr>Poppins</vt:lpstr>
      <vt:lpstr>Times New Roman</vt:lpstr>
      <vt:lpstr>Vi</vt:lpstr>
      <vt:lpstr>Vi </vt:lpstr>
      <vt:lpstr>Vi Heavy</vt:lpstr>
      <vt:lpstr>vodafone rg</vt:lpstr>
      <vt:lpstr>Office Theme</vt:lpstr>
      <vt:lpstr>1_Custom Design</vt:lpstr>
      <vt:lpstr>3_Office Theme</vt:lpstr>
      <vt:lpstr>SMS Flow Diagram and Troubleshooting</vt:lpstr>
      <vt:lpstr>PowerPoint Presentation</vt:lpstr>
      <vt:lpstr>Erstwhile VF M2M MO SMS flow</vt:lpstr>
      <vt:lpstr>MT SMS flow to erstwhile VF MSISDN(VIL to VF)</vt:lpstr>
      <vt:lpstr>MT SMS flow to erstwhile VF MSISDN(Other Operator to VF via GMSC)</vt:lpstr>
      <vt:lpstr>Troubleshooting of SMS Issue</vt:lpstr>
      <vt:lpstr>Troubleshooting of SMS Issue </vt:lpstr>
      <vt:lpstr>Thank You</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SMS Not working</dc:title>
  <dc:creator>Madhuri Premnath Dongare</dc:creator>
  <cp:lastModifiedBy>Rutuja Randive</cp:lastModifiedBy>
  <cp:revision>19</cp:revision>
  <dcterms:created xsi:type="dcterms:W3CDTF">2024-10-25T06:07:17Z</dcterms:created>
  <dcterms:modified xsi:type="dcterms:W3CDTF">2024-11-23T10:18:48Z</dcterms:modified>
</cp:coreProperties>
</file>