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 ContentType="image/tif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92" r:id="rId3"/>
  </p:sldMasterIdLst>
  <p:sldIdLst>
    <p:sldId id="257" r:id="rId4"/>
    <p:sldId id="280" r:id="rId5"/>
    <p:sldId id="274" r:id="rId6"/>
    <p:sldId id="275" r:id="rId7"/>
    <p:sldId id="27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53" autoAdjust="0"/>
    <p:restoredTop sz="94660"/>
  </p:normalViewPr>
  <p:slideViewPr>
    <p:cSldViewPr snapToGrid="0">
      <p:cViewPr varScale="1">
        <p:scale>
          <a:sx n="83" d="100"/>
          <a:sy n="83" d="100"/>
        </p:scale>
        <p:origin x="1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tiff"/><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9.tif"/><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tif"/><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 Id="rId5" Type="http://schemas.openxmlformats.org/officeDocument/2006/relationships/image" Target="../media/image11.svg"/><Relationship Id="rId4"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Master" Target="../slideMasters/slideMaster3.xml"/><Relationship Id="rId4" Type="http://schemas.openxmlformats.org/officeDocument/2006/relationships/image" Target="../media/image20.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Master" Target="../slideMasters/slideMaster3.xml"/><Relationship Id="rId4" Type="http://schemas.openxmlformats.org/officeDocument/2006/relationships/image" Target="../media/image46.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Master" Target="../slideMasters/slideMaster3.xml"/><Relationship Id="rId4" Type="http://schemas.openxmlformats.org/officeDocument/2006/relationships/image" Target="../media/image49.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26.png"/><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26.png"/><Relationship Id="rId1" Type="http://schemas.openxmlformats.org/officeDocument/2006/relationships/slideMaster" Target="../slideMasters/slideMaster3.xml"/><Relationship Id="rId4" Type="http://schemas.openxmlformats.org/officeDocument/2006/relationships/image" Target="../media/image18.pn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27.png"/><Relationship Id="rId1" Type="http://schemas.openxmlformats.org/officeDocument/2006/relationships/slideMaster" Target="../slideMasters/slideMaster3.xml"/><Relationship Id="rId4" Type="http://schemas.openxmlformats.org/officeDocument/2006/relationships/image" Target="../media/image52.pn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27.png"/><Relationship Id="rId1" Type="http://schemas.openxmlformats.org/officeDocument/2006/relationships/slideMaster" Target="../slideMasters/slideMaster3.xml"/><Relationship Id="rId4" Type="http://schemas.openxmlformats.org/officeDocument/2006/relationships/image" Target="../media/image49.png"/></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1BD2F85-9635-491D-A45D-F8FC5F08DD57}"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275403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BD2F85-9635-491D-A45D-F8FC5F08DD57}"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158216079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Layout 3x1 04">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D392CF58-A1E3-F582-30BE-8B57AB725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flSlideMaster.1_Layout 3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92365763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3_Layout 3x1 with Headings">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C8107A3D-94F3-D586-D7D2-DB8EA7173B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lSlideMaster.3_Layout 3x1 with Heading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12213684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Slide with graph">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B187C8C3-FC2E-38F3-31AE-EF94BD8DFF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a:t>add your title</a:t>
            </a:r>
            <a:endParaRPr lang="en-IN"/>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a:t>click icon to add chart</a:t>
            </a:r>
            <a:endParaRPr lang="en-IN"/>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Slide with graph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9193066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Slide with graph &amp; chart">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975564BC-2047-01B4-244E-A312FC8C00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a:t>add your title</a:t>
            </a:r>
            <a:endParaRPr lang="en-IN"/>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a:t>click icon to add chart</a:t>
            </a:r>
            <a:endParaRPr lang="en-IN"/>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Slide with graph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66917398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_Title &amp; Table ">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62B947BF-857E-8355-8125-49CCFC33F40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a:t>click icon to add table</a:t>
            </a:r>
            <a:endParaRPr lang="en-IN"/>
          </a:p>
        </p:txBody>
      </p:sp>
      <p:sp>
        <p:nvSpPr>
          <p:cNvPr id="5" name="flSlideMaster.2_Title &amp; Table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6376448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1_Funnel Slide">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82E93D34-A8AC-4657-40E8-AEFB260189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XXXXXX</a:t>
            </a:r>
            <a:endParaRPr lang="en-IN"/>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XXXXXX</a:t>
            </a:r>
            <a:endParaRPr lang="en-IN"/>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flSlideMaster.1_Funnel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8711218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1_Title &amp; Table 02">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B9AC9BDC-490F-5E40-30A2-BEA7BC195A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a:t>click icon to add table</a:t>
            </a:r>
            <a:endParaRPr lang="en-IN"/>
          </a:p>
        </p:txBody>
      </p:sp>
      <p:sp>
        <p:nvSpPr>
          <p:cNvPr id="5" name="flSlideMaster.1_Title &amp; Tabl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96488371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1_Title text &amp; table">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C09292B4-C7D5-D9E5-F234-70169BB598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a:t>click icon to add table</a:t>
            </a:r>
            <a:endParaRPr lang="en-IN"/>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Title text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9320676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1_Title, picture &amp; table">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5100F12E-3707-8269-C599-C1422F739E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a:t>click icon to add table</a:t>
            </a:r>
            <a:endParaRPr lang="en-IN"/>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a:p>
        </p:txBody>
      </p:sp>
      <p:sp>
        <p:nvSpPr>
          <p:cNvPr id="5" name="flSlideMaster.1_Title, picture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19369155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Title, picture &amp; chart">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60C7A010-E753-8DCF-C2A3-3E111F7022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a:p>
        </p:txBody>
      </p:sp>
      <p:sp>
        <p:nvSpPr>
          <p:cNvPr id="5" name="flSlideMaster.1_Title, pictur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893275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BD2F85-9635-491D-A45D-F8FC5F08DD57}"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111636880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1_Title &amp; chart">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00C1196A-864E-E375-7FCB-39165B078F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a:p>
        </p:txBody>
      </p:sp>
      <p:sp>
        <p:nvSpPr>
          <p:cNvPr id="5" name="flSlideMaster.1_Titl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9792706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1_Title &amp; chart -2">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B87B019D-DCB1-1533-4EDE-745F812D21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a:p>
        </p:txBody>
      </p:sp>
      <p:sp>
        <p:nvSpPr>
          <p:cNvPr id="5" name="flSlideMaster.1_Title &amp; chart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38428941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1_Title &amp; text boxes">
    <p:spTree>
      <p:nvGrpSpPr>
        <p:cNvPr id="1" name=""/>
        <p:cNvGrpSpPr/>
        <p:nvPr/>
      </p:nvGrpSpPr>
      <p:grpSpPr>
        <a:xfrm>
          <a:off x="0" y="0"/>
          <a:ext cx="0" cy="0"/>
          <a:chOff x="0" y="0"/>
          <a:chExt cx="0" cy="0"/>
        </a:xfrm>
      </p:grpSpPr>
      <p:pic>
        <p:nvPicPr>
          <p:cNvPr id="11" name="Picture 10" descr="Background pattern&#10;&#10;Description automatically generated with low confidence">
            <a:extLst>
              <a:ext uri="{FF2B5EF4-FFF2-40B4-BE49-F238E27FC236}">
                <a16:creationId xmlns:a16="http://schemas.microsoft.com/office/drawing/2014/main" id="{559ABF87-6389-44A3-6E8F-D1896EF8E8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chemeClr val="bg1"/>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6" name="flSlideMaster.1_Title &amp; text boxe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35330945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1_Title block &amp; content">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7FF4394D-A1F7-72CF-4FAF-2895E462B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a:t>add your text here…</a:t>
            </a:r>
            <a:endParaRPr lang="en-IN"/>
          </a:p>
        </p:txBody>
      </p:sp>
      <p:sp>
        <p:nvSpPr>
          <p:cNvPr id="5" name="flSlideMaster.1_Title block &amp;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45723069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a:p>
        </p:txBody>
      </p:sp>
      <p:pic>
        <p:nvPicPr>
          <p:cNvPr id="7" name="Picture 6" descr="Logo&#10;&#10;Description automatically generated">
            <a:extLst>
              <a:ext uri="{FF2B5EF4-FFF2-40B4-BE49-F238E27FC236}">
                <a16:creationId xmlns:a16="http://schemas.microsoft.com/office/drawing/2014/main" id="{C512DE78-F15C-C883-D570-C4516A4EC1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4574" y="6100048"/>
            <a:ext cx="675951" cy="566606"/>
          </a:xfrm>
          <a:prstGeom prst="rect">
            <a:avLst/>
          </a:prstGeom>
        </p:spPr>
      </p:pic>
      <p:sp>
        <p:nvSpPr>
          <p:cNvPr id="2" name="flSlideMaster.1_Media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55886062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45213" y="32340"/>
            <a:ext cx="882646" cy="88264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case study</a:t>
            </a:r>
            <a:endParaRPr lang="en-IN"/>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add text here</a:t>
            </a:r>
            <a:endParaRPr lang="en-IN"/>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Lorem ipsum dolor sit amet, consectetur adipiscing elit, sed do </a:t>
            </a:r>
            <a:r>
              <a:rPr lang="en-US" err="1"/>
              <a:t>eiusmod</a:t>
            </a:r>
            <a:r>
              <a:rPr lang="en-US"/>
              <a:t> tempor incididunt </a:t>
            </a:r>
            <a:r>
              <a:rPr lang="en-US" err="1"/>
              <a:t>ut</a:t>
            </a:r>
            <a:r>
              <a:rPr lang="en-US"/>
              <a:t> labore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nulla </a:t>
            </a:r>
            <a:r>
              <a:rPr lang="en-US" err="1"/>
              <a:t>pariatur</a:t>
            </a:r>
            <a:r>
              <a:rPr lang="en-US"/>
              <a:t>.</a:t>
            </a:r>
            <a:endParaRPr lang="en-IN"/>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err="1"/>
              <a:t>Lcon</a:t>
            </a:r>
            <a:endParaRPr lang="en-IN"/>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err="1"/>
              <a:t>Lcon</a:t>
            </a:r>
            <a:endParaRPr lang="en-IN"/>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err="1"/>
              <a:t>Lcon</a:t>
            </a:r>
            <a:endParaRPr lang="en-IN"/>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2" name="flSlideMaster.1_Case study 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7536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err="1"/>
              <a:t>Lcon</a:t>
            </a:r>
            <a:endParaRPr lang="en-IN"/>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Lorem ipsum dolor sit amet, consectetur adipiscing elit, sed do </a:t>
            </a:r>
            <a:r>
              <a:rPr lang="en-US" err="1"/>
              <a:t>eiusmod</a:t>
            </a:r>
            <a:r>
              <a:rPr lang="en-US"/>
              <a:t> tempor incididunt </a:t>
            </a:r>
            <a:r>
              <a:rPr lang="en-US" err="1"/>
              <a:t>ut</a:t>
            </a:r>
            <a:r>
              <a:rPr lang="en-US"/>
              <a:t> labore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nulla </a:t>
            </a:r>
            <a:r>
              <a:rPr lang="en-US" err="1"/>
              <a:t>pariatur</a:t>
            </a:r>
            <a:r>
              <a:rPr lang="en-US"/>
              <a:t>.</a:t>
            </a:r>
            <a:endParaRPr lang="en-IN"/>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case study</a:t>
            </a:r>
            <a:endParaRPr lang="en-IN"/>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add text here</a:t>
            </a:r>
            <a:endParaRPr lang="en-IN"/>
          </a:p>
        </p:txBody>
      </p:sp>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err="1"/>
              <a:t>Lcon</a:t>
            </a:r>
            <a:endParaRPr lang="en-IN"/>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err="1"/>
              <a:t>Lcon</a:t>
            </a:r>
            <a:endParaRPr lang="en-IN"/>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pic>
        <p:nvPicPr>
          <p:cNvPr id="5" name="Picture 4" descr="Logo&#10;&#10;Description automatically generated">
            <a:extLst>
              <a:ext uri="{FF2B5EF4-FFF2-40B4-BE49-F238E27FC236}">
                <a16:creationId xmlns:a16="http://schemas.microsoft.com/office/drawing/2014/main" id="{67AE18FD-99A6-31B6-F26A-888016BF684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3025" y="111437"/>
            <a:ext cx="802351" cy="672559"/>
          </a:xfrm>
          <a:prstGeom prst="rect">
            <a:avLst/>
          </a:prstGeom>
        </p:spPr>
      </p:pic>
      <p:sp>
        <p:nvSpPr>
          <p:cNvPr id="2" name="flSlideMaster.1_Case study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3143955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1_Blank slide">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EC84A7B6-A734-E365-465D-A581D4E1C5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sp>
        <p:nvSpPr>
          <p:cNvPr id="2" name="flSlideMaster.1_Blank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88238881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3" name="flSlideMaster.1_Thank You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26272516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L="0" marR="25400" lvl="0" indent="0" algn="ctr" rtl="0">
              <a:lnSpc>
                <a:spcPct val="115000"/>
              </a:lnSpc>
              <a:spcBef>
                <a:spcPts val="0"/>
              </a:spcBef>
              <a:spcAft>
                <a:spcPts val="0"/>
              </a:spcAft>
              <a:buNone/>
            </a:pPr>
            <a:r>
              <a:rPr lang="en" sz="8800" b="1">
                <a:solidFill>
                  <a:schemeClr val="lt1"/>
                </a:solidFill>
                <a:latin typeface="+mj-lt"/>
                <a:ea typeface="Poppins"/>
                <a:cs typeface="Poppins"/>
                <a:sym typeface="Poppins"/>
              </a:rPr>
              <a:t>धन्यवाद</a:t>
            </a:r>
            <a:endParaRPr sz="8800" b="1">
              <a:solidFill>
                <a:schemeClr val="lt1"/>
              </a:solidFill>
              <a:latin typeface="+mj-lt"/>
              <a:ea typeface="Poppins"/>
              <a:cs typeface="Poppins"/>
              <a:sym typeface="Poppins"/>
            </a:endParaRPr>
          </a:p>
        </p:txBody>
      </p:sp>
      <p:sp>
        <p:nvSpPr>
          <p:cNvPr id="3" name="flSlideMaster.1_Thank You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998504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01">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000" r="4207" b="12407"/>
          <a:stretch>
            <a:fillRect/>
          </a:stretch>
        </p:blipFill>
        <p:spPr bwMode="auto">
          <a:xfrm>
            <a:off x="6392863" y="0"/>
            <a:ext cx="57991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3"/>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26366" y="16829"/>
            <a:ext cx="1725294" cy="172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42124"/>
            <a:ext cx="7096125" cy="2550476"/>
          </a:xfrm>
        </p:spPr>
        <p:txBody>
          <a:bodyPr anchor="b">
            <a:normAutofit/>
          </a:bodyPr>
          <a:lstStyle>
            <a:lvl1pPr algn="l">
              <a:defRPr sz="6600" b="1">
                <a:solidFill>
                  <a:schemeClr val="tx2"/>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2"/>
          </p:nvPr>
        </p:nvSpPr>
        <p:spPr/>
        <p:txBody>
          <a:bodyPr/>
          <a:lstStyle>
            <a:lvl1pPr>
              <a:defRPr/>
            </a:lvl1pPr>
          </a:lstStyle>
          <a:p>
            <a:pPr>
              <a:defRPr/>
            </a:pPr>
            <a:fld id="{81F1CDAF-8B84-4F8E-8DFC-F34789D1861A}" type="slidenum">
              <a:rPr lang="en-IN" altLang="en-US"/>
              <a:pPr>
                <a:defRPr/>
              </a:pPr>
              <a:t>‹#›</a:t>
            </a:fld>
            <a:endParaRPr lang="en-IN" altLang="en-US"/>
          </a:p>
        </p:txBody>
      </p:sp>
      <p:sp>
        <p:nvSpPr>
          <p:cNvPr id="3" name="flSlideMaster.Title Slide 01Footer" descr="C2 – Vodafone Idea In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
        <p:nvSpPr>
          <p:cNvPr id="9" name="flSlideMaster71.Title Slide 01Footer" descr="C2 – Vodafone Idea Internal">
            <a:extLst>
              <a:ext uri="{FF2B5EF4-FFF2-40B4-BE49-F238E27FC236}">
                <a16:creationId xmlns:a16="http://schemas.microsoft.com/office/drawing/2014/main" id="{26E22723-8950-4A76-8636-1D71B15AD0A9}"/>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1211981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userDrawn="1">
  <p:cSld name="Title and Content_Slide">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9175C5FA-4CC0-1690-B90A-FA04253C21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a:t>Title</a:t>
            </a:r>
            <a:endParaRPr lang="en-IN"/>
          </a:p>
        </p:txBody>
      </p:sp>
      <p:sp>
        <p:nvSpPr>
          <p:cNvPr id="3" name="Content Placeholder 2"/>
          <p:cNvSpPr>
            <a:spLocks noGrp="1"/>
          </p:cNvSpPr>
          <p:nvPr>
            <p:ph idx="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
        <p:nvSpPr>
          <p:cNvPr id="4" name="flSlideMaster.Title and Content_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75590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B12749E-80E9-415C-ADF9-A71C2E3DB349}"/>
              </a:ext>
            </a:extLst>
          </p:cNvPr>
          <p:cNvSpPr>
            <a:spLocks noGrp="1"/>
          </p:cNvSpPr>
          <p:nvPr>
            <p:ph type="title"/>
          </p:nvPr>
        </p:nvSpPr>
        <p:spPr>
          <a:xfrm>
            <a:off x="955766" y="1773284"/>
            <a:ext cx="10515600" cy="682534"/>
          </a:xfrm>
          <a:prstGeom prst="rect">
            <a:avLst/>
          </a:prstGeom>
        </p:spPr>
        <p:txBody>
          <a:bodyPr/>
          <a:lstStyle>
            <a:lvl1pPr>
              <a:lnSpc>
                <a:spcPct val="100000"/>
              </a:lnSpc>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pic>
        <p:nvPicPr>
          <p:cNvPr id="18" name="Graphic 17">
            <a:extLst>
              <a:ext uri="{FF2B5EF4-FFF2-40B4-BE49-F238E27FC236}">
                <a16:creationId xmlns:a16="http://schemas.microsoft.com/office/drawing/2014/main" id="{05E27919-3A51-484A-8181-59724866C9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34302" y="451485"/>
            <a:ext cx="1628967" cy="410664"/>
          </a:xfrm>
          <a:prstGeom prst="rect">
            <a:avLst/>
          </a:prstGeom>
        </p:spPr>
      </p:pic>
      <p:sp>
        <p:nvSpPr>
          <p:cNvPr id="24" name="Picture Placeholder 23">
            <a:extLst>
              <a:ext uri="{FF2B5EF4-FFF2-40B4-BE49-F238E27FC236}">
                <a16:creationId xmlns:a16="http://schemas.microsoft.com/office/drawing/2014/main" id="{EC5B4B4D-40E1-4E0B-8AEF-74ADFA74EB23}"/>
              </a:ext>
            </a:extLst>
          </p:cNvPr>
          <p:cNvSpPr>
            <a:spLocks noGrp="1"/>
          </p:cNvSpPr>
          <p:nvPr>
            <p:ph type="pic" sz="quarter" idx="11"/>
          </p:nvPr>
        </p:nvSpPr>
        <p:spPr>
          <a:xfrm>
            <a:off x="0" y="-9526"/>
            <a:ext cx="12204700" cy="6899609"/>
          </a:xfrm>
          <a:custGeom>
            <a:avLst/>
            <a:gdLst>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1684421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1684421 h 6858000"/>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32547 h 6906126"/>
              <a:gd name="connsiteX1" fmla="*/ 4761163 w 12204700"/>
              <a:gd name="connsiteY1" fmla="*/ 0 h 6906126"/>
              <a:gd name="connsiteX2" fmla="*/ 12204700 w 12204700"/>
              <a:gd name="connsiteY2" fmla="*/ 48126 h 6906126"/>
              <a:gd name="connsiteX3" fmla="*/ 12204700 w 12204700"/>
              <a:gd name="connsiteY3" fmla="*/ 6906126 h 6906126"/>
              <a:gd name="connsiteX4" fmla="*/ 0 w 12204700"/>
              <a:gd name="connsiteY4" fmla="*/ 6906126 h 6906126"/>
              <a:gd name="connsiteX5" fmla="*/ 0 w 12204700"/>
              <a:gd name="connsiteY5" fmla="*/ 1732547 h 6906126"/>
              <a:gd name="connsiteX0" fmla="*/ 0 w 12204700"/>
              <a:gd name="connsiteY0" fmla="*/ 1732547 h 6906126"/>
              <a:gd name="connsiteX1" fmla="*/ 4761163 w 12204700"/>
              <a:gd name="connsiteY1" fmla="*/ 0 h 6906126"/>
              <a:gd name="connsiteX2" fmla="*/ 12204700 w 12204700"/>
              <a:gd name="connsiteY2" fmla="*/ 48126 h 6906126"/>
              <a:gd name="connsiteX3" fmla="*/ 12204700 w 12204700"/>
              <a:gd name="connsiteY3" fmla="*/ 6906126 h 6906126"/>
              <a:gd name="connsiteX4" fmla="*/ 0 w 12204700"/>
              <a:gd name="connsiteY4" fmla="*/ 6906126 h 6906126"/>
              <a:gd name="connsiteX5" fmla="*/ 0 w 12204700"/>
              <a:gd name="connsiteY5" fmla="*/ 1732547 h 6906126"/>
              <a:gd name="connsiteX0" fmla="*/ 0 w 12204700"/>
              <a:gd name="connsiteY0" fmla="*/ 1716505 h 6890084"/>
              <a:gd name="connsiteX1" fmla="*/ 4408237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408237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54605 h 6890084"/>
              <a:gd name="connsiteX1" fmla="*/ 4408237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54605 h 6890084"/>
              <a:gd name="connsiteX0" fmla="*/ 0 w 12204700"/>
              <a:gd name="connsiteY0" fmla="*/ 1735555 h 6871034"/>
              <a:gd name="connsiteX1" fmla="*/ 4474912 w 12204700"/>
              <a:gd name="connsiteY1" fmla="*/ 0 h 6871034"/>
              <a:gd name="connsiteX2" fmla="*/ 12204700 w 12204700"/>
              <a:gd name="connsiteY2" fmla="*/ 13034 h 6871034"/>
              <a:gd name="connsiteX3" fmla="*/ 12204700 w 12204700"/>
              <a:gd name="connsiteY3" fmla="*/ 6871034 h 6871034"/>
              <a:gd name="connsiteX4" fmla="*/ 0 w 12204700"/>
              <a:gd name="connsiteY4" fmla="*/ 6871034 h 6871034"/>
              <a:gd name="connsiteX5" fmla="*/ 0 w 12204700"/>
              <a:gd name="connsiteY5" fmla="*/ 1735555 h 6871034"/>
              <a:gd name="connsiteX0" fmla="*/ 0 w 12204700"/>
              <a:gd name="connsiteY0" fmla="*/ 1764130 h 6899609"/>
              <a:gd name="connsiteX1" fmla="*/ 4484437 w 12204700"/>
              <a:gd name="connsiteY1" fmla="*/ 0 h 6899609"/>
              <a:gd name="connsiteX2" fmla="*/ 12204700 w 12204700"/>
              <a:gd name="connsiteY2" fmla="*/ 41609 h 6899609"/>
              <a:gd name="connsiteX3" fmla="*/ 12204700 w 12204700"/>
              <a:gd name="connsiteY3" fmla="*/ 6899609 h 6899609"/>
              <a:gd name="connsiteX4" fmla="*/ 0 w 12204700"/>
              <a:gd name="connsiteY4" fmla="*/ 6899609 h 6899609"/>
              <a:gd name="connsiteX5" fmla="*/ 0 w 12204700"/>
              <a:gd name="connsiteY5" fmla="*/ 1764130 h 6899609"/>
              <a:gd name="connsiteX0" fmla="*/ 0 w 12204700"/>
              <a:gd name="connsiteY0" fmla="*/ 1764130 h 6899609"/>
              <a:gd name="connsiteX1" fmla="*/ 4484437 w 12204700"/>
              <a:gd name="connsiteY1" fmla="*/ 0 h 6899609"/>
              <a:gd name="connsiteX2" fmla="*/ 12204700 w 12204700"/>
              <a:gd name="connsiteY2" fmla="*/ 13034 h 6899609"/>
              <a:gd name="connsiteX3" fmla="*/ 12204700 w 12204700"/>
              <a:gd name="connsiteY3" fmla="*/ 6899609 h 6899609"/>
              <a:gd name="connsiteX4" fmla="*/ 0 w 12204700"/>
              <a:gd name="connsiteY4" fmla="*/ 6899609 h 6899609"/>
              <a:gd name="connsiteX5" fmla="*/ 0 w 12204700"/>
              <a:gd name="connsiteY5" fmla="*/ 1764130 h 6899609"/>
              <a:gd name="connsiteX0" fmla="*/ 0 w 12204700"/>
              <a:gd name="connsiteY0" fmla="*/ 1764130 h 6899609"/>
              <a:gd name="connsiteX1" fmla="*/ 4484437 w 12204700"/>
              <a:gd name="connsiteY1" fmla="*/ 0 h 6899609"/>
              <a:gd name="connsiteX2" fmla="*/ 12204700 w 12204700"/>
              <a:gd name="connsiteY2" fmla="*/ 13034 h 6899609"/>
              <a:gd name="connsiteX3" fmla="*/ 12204700 w 12204700"/>
              <a:gd name="connsiteY3" fmla="*/ 6899609 h 6899609"/>
              <a:gd name="connsiteX4" fmla="*/ 0 w 12204700"/>
              <a:gd name="connsiteY4" fmla="*/ 6899609 h 6899609"/>
              <a:gd name="connsiteX5" fmla="*/ 0 w 12204700"/>
              <a:gd name="connsiteY5" fmla="*/ 1764130 h 689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4700" h="6899609">
                <a:moveTo>
                  <a:pt x="0" y="1764130"/>
                </a:moveTo>
                <a:cubicBezTo>
                  <a:pt x="2324657" y="869282"/>
                  <a:pt x="1009761" y="1395664"/>
                  <a:pt x="4484437" y="0"/>
                </a:cubicBezTo>
                <a:lnTo>
                  <a:pt x="12204700" y="13034"/>
                </a:lnTo>
                <a:lnTo>
                  <a:pt x="12204700" y="6899609"/>
                </a:lnTo>
                <a:lnTo>
                  <a:pt x="0" y="6899609"/>
                </a:lnTo>
                <a:lnTo>
                  <a:pt x="0" y="1764130"/>
                </a:lnTo>
                <a:close/>
              </a:path>
            </a:pathLst>
          </a:custGeom>
          <a:noFill/>
        </p:spPr>
        <p:txBody>
          <a:bodyPr anchor="ctr"/>
          <a:lstStyle>
            <a:lvl1pPr marL="0" indent="0" algn="ctr">
              <a:buNone/>
              <a:defRPr sz="32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2" name="flSlideMaster87.Title SlideFooter" descr="C2 – Vodafone Idea Internal">
            <a:extLst>
              <a:ext uri="{FF2B5EF4-FFF2-40B4-BE49-F238E27FC236}">
                <a16:creationId xmlns:a16="http://schemas.microsoft.com/office/drawing/2014/main" id="{4E330B93-F23E-42C6-8439-63AA51A2C91A}"/>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311441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55AD398-D2A1-4DD2-B38D-F67BC20B26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18828" y="294731"/>
            <a:ext cx="1628967" cy="410664"/>
          </a:xfrm>
          <a:prstGeom prst="rect">
            <a:avLst/>
          </a:prstGeom>
        </p:spPr>
      </p:pic>
      <p:sp>
        <p:nvSpPr>
          <p:cNvPr id="2" name="flSlideMaster87.Title and ContentFooter" descr="C2 – Vodafone Idea Internal">
            <a:extLst>
              <a:ext uri="{FF2B5EF4-FFF2-40B4-BE49-F238E27FC236}">
                <a16:creationId xmlns:a16="http://schemas.microsoft.com/office/drawing/2014/main" id="{CF8E78F5-181E-45F5-BCAA-33B0CA91CD66}"/>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31932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55AD398-D2A1-4DD2-B38D-F67BC20B26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18828" y="294731"/>
            <a:ext cx="1628967" cy="410664"/>
          </a:xfrm>
          <a:prstGeom prst="rect">
            <a:avLst/>
          </a:prstGeom>
        </p:spPr>
      </p:pic>
      <p:pic>
        <p:nvPicPr>
          <p:cNvPr id="3" name="Picture 2">
            <a:extLst>
              <a:ext uri="{FF2B5EF4-FFF2-40B4-BE49-F238E27FC236}">
                <a16:creationId xmlns:a16="http://schemas.microsoft.com/office/drawing/2014/main" id="{C0E0C3FF-75F5-4B9D-A0F8-5D5B525186CD}"/>
              </a:ext>
            </a:extLst>
          </p:cNvPr>
          <p:cNvPicPr>
            <a:picLocks noChangeAspect="1"/>
          </p:cNvPicPr>
          <p:nvPr userDrawn="1"/>
        </p:nvPicPr>
        <p:blipFill>
          <a:blip r:embed="rId4"/>
          <a:stretch>
            <a:fillRect/>
          </a:stretch>
        </p:blipFill>
        <p:spPr>
          <a:xfrm>
            <a:off x="0" y="3295650"/>
            <a:ext cx="8115300" cy="3060700"/>
          </a:xfrm>
          <a:prstGeom prst="rect">
            <a:avLst/>
          </a:prstGeom>
        </p:spPr>
      </p:pic>
      <p:sp>
        <p:nvSpPr>
          <p:cNvPr id="4" name="Title 1">
            <a:extLst>
              <a:ext uri="{FF2B5EF4-FFF2-40B4-BE49-F238E27FC236}">
                <a16:creationId xmlns:a16="http://schemas.microsoft.com/office/drawing/2014/main" id="{D8CF40FD-8627-4565-9886-F63C24802577}"/>
              </a:ext>
            </a:extLst>
          </p:cNvPr>
          <p:cNvSpPr>
            <a:spLocks noGrp="1"/>
          </p:cNvSpPr>
          <p:nvPr>
            <p:ph type="ctrTitle"/>
          </p:nvPr>
        </p:nvSpPr>
        <p:spPr>
          <a:xfrm>
            <a:off x="512782" y="2472211"/>
            <a:ext cx="11166436" cy="818515"/>
          </a:xfrm>
          <a:prstGeom prst="rect">
            <a:avLst/>
          </a:prstGeom>
        </p:spPr>
        <p:txBody>
          <a:bodyPr/>
          <a:lstStyle>
            <a:lvl1pPr>
              <a:lnSpc>
                <a:spcPct val="100000"/>
              </a:lnSpc>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 name="flSlideMaster87.1_Title and ContentFooter" descr="C2 – Vodafone Idea Internal">
            <a:extLst>
              <a:ext uri="{FF2B5EF4-FFF2-40B4-BE49-F238E27FC236}">
                <a16:creationId xmlns:a16="http://schemas.microsoft.com/office/drawing/2014/main" id="{69FFCB1F-32E4-43A7-87EB-2BD5A8345892}"/>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830376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55AD398-D2A1-4DD2-B38D-F67BC20B26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18828" y="294731"/>
            <a:ext cx="1628967" cy="410664"/>
          </a:xfrm>
          <a:prstGeom prst="rect">
            <a:avLst/>
          </a:prstGeom>
        </p:spPr>
      </p:pic>
      <p:pic>
        <p:nvPicPr>
          <p:cNvPr id="3" name="Picture 2">
            <a:extLst>
              <a:ext uri="{FF2B5EF4-FFF2-40B4-BE49-F238E27FC236}">
                <a16:creationId xmlns:a16="http://schemas.microsoft.com/office/drawing/2014/main" id="{C0E0C3FF-75F5-4B9D-A0F8-5D5B525186CD}"/>
              </a:ext>
            </a:extLst>
          </p:cNvPr>
          <p:cNvPicPr>
            <a:picLocks noChangeAspect="1"/>
          </p:cNvPicPr>
          <p:nvPr userDrawn="1"/>
        </p:nvPicPr>
        <p:blipFill>
          <a:blip r:embed="rId4"/>
          <a:stretch>
            <a:fillRect/>
          </a:stretch>
        </p:blipFill>
        <p:spPr>
          <a:xfrm>
            <a:off x="0" y="3295650"/>
            <a:ext cx="8115300" cy="3060700"/>
          </a:xfrm>
          <a:prstGeom prst="rect">
            <a:avLst/>
          </a:prstGeom>
        </p:spPr>
      </p:pic>
      <p:sp>
        <p:nvSpPr>
          <p:cNvPr id="4" name="Title 1">
            <a:extLst>
              <a:ext uri="{FF2B5EF4-FFF2-40B4-BE49-F238E27FC236}">
                <a16:creationId xmlns:a16="http://schemas.microsoft.com/office/drawing/2014/main" id="{D8CF40FD-8627-4565-9886-F63C24802577}"/>
              </a:ext>
            </a:extLst>
          </p:cNvPr>
          <p:cNvSpPr>
            <a:spLocks noGrp="1"/>
          </p:cNvSpPr>
          <p:nvPr>
            <p:ph type="ctrTitle"/>
          </p:nvPr>
        </p:nvSpPr>
        <p:spPr>
          <a:xfrm>
            <a:off x="512782" y="2472211"/>
            <a:ext cx="11166436" cy="818515"/>
          </a:xfrm>
          <a:prstGeom prst="rect">
            <a:avLst/>
          </a:prstGeom>
        </p:spPr>
        <p:txBody>
          <a:bodyPr/>
          <a:lstStyle>
            <a:lvl1pPr>
              <a:lnSpc>
                <a:spcPct val="100000"/>
              </a:lnSpc>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CF5D0E46-44A7-4FB1-AE32-D9C46EC6315B}"/>
              </a:ext>
            </a:extLst>
          </p:cNvPr>
          <p:cNvCxnSpPr>
            <a:cxnSpLocks/>
          </p:cNvCxnSpPr>
          <p:nvPr userDrawn="1"/>
        </p:nvCxnSpPr>
        <p:spPr>
          <a:xfrm>
            <a:off x="10058854" y="285206"/>
            <a:ext cx="0" cy="4201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794FD76-58E7-42F5-9F35-25F07ADB8022}"/>
              </a:ext>
            </a:extLst>
          </p:cNvPr>
          <p:cNvSpPr txBox="1"/>
          <p:nvPr userDrawn="1"/>
        </p:nvSpPr>
        <p:spPr>
          <a:xfrm>
            <a:off x="9069574" y="199043"/>
            <a:ext cx="935661" cy="569387"/>
          </a:xfrm>
          <a:prstGeom prst="rect">
            <a:avLst/>
          </a:prstGeom>
          <a:noFill/>
        </p:spPr>
        <p:txBody>
          <a:bodyPr wrap="square" rtlCol="0">
            <a:spAutoFit/>
          </a:bodyPr>
          <a:lstStyle/>
          <a:p>
            <a:pPr algn="r"/>
            <a:r>
              <a:rPr lang="en-US" sz="1550" dirty="0"/>
              <a:t>Partner logo</a:t>
            </a:r>
          </a:p>
        </p:txBody>
      </p:sp>
      <p:sp>
        <p:nvSpPr>
          <p:cNvPr id="2" name="flSlideMaster87.2_Title and ContentFooter" descr="C2 – Vodafone Idea Internal">
            <a:extLst>
              <a:ext uri="{FF2B5EF4-FFF2-40B4-BE49-F238E27FC236}">
                <a16:creationId xmlns:a16="http://schemas.microsoft.com/office/drawing/2014/main" id="{5737CE89-B7E3-40F2-960B-BA444633096D}"/>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217686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9" name="Text Placeholder 17">
            <a:extLst>
              <a:ext uri="{FF2B5EF4-FFF2-40B4-BE49-F238E27FC236}">
                <a16:creationId xmlns:a16="http://schemas.microsoft.com/office/drawing/2014/main" id="{7422AE61-5848-4FC6-A0C0-4B1058E78D9A}"/>
              </a:ext>
            </a:extLst>
          </p:cNvPr>
          <p:cNvSpPr>
            <a:spLocks noGrp="1"/>
          </p:cNvSpPr>
          <p:nvPr>
            <p:ph type="body" sz="quarter" idx="12" hasCustomPrompt="1"/>
          </p:nvPr>
        </p:nvSpPr>
        <p:spPr>
          <a:xfrm>
            <a:off x="817705" y="1273175"/>
            <a:ext cx="10556590" cy="5072043"/>
          </a:xfrm>
          <a:prstGeom prst="rect">
            <a:avLst/>
          </a:prstGeom>
        </p:spPr>
        <p:txBody>
          <a:bodyPr>
            <a:noAutofit/>
          </a:bodyPr>
          <a:lstStyle>
            <a:lvl1pPr marL="0" indent="0">
              <a:lnSpc>
                <a:spcPct val="100000"/>
              </a:lnSpc>
              <a:buFontTx/>
              <a:buNone/>
              <a:tabLst/>
              <a:defRPr sz="1400" baseline="0">
                <a:solidFill>
                  <a:srgbClr val="4D4D4F"/>
                </a:solidFill>
                <a:latin typeface="Arial" panose="020B0604020202020204" pitchFamily="34" charset="0"/>
                <a:cs typeface="Arial" panose="020B0604020202020204" pitchFamily="34" charset="0"/>
              </a:defRPr>
            </a:lvl1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r>
              <a:rPr lang="en-GB" dirty="0"/>
              <a:t>.</a:t>
            </a:r>
          </a:p>
          <a:p>
            <a:pPr lvl="0"/>
            <a:endParaRPr lang="en-GB" dirty="0"/>
          </a:p>
          <a:p>
            <a:pPr lvl="0"/>
            <a:r>
              <a:rPr lang="en-GB" dirty="0"/>
              <a:t>Lorem ipsum </a:t>
            </a:r>
            <a:r>
              <a:rPr lang="en-GB" dirty="0" err="1"/>
              <a:t>dolor</a:t>
            </a:r>
            <a:r>
              <a:rPr lang="en-GB" dirty="0"/>
              <a:t> sit </a:t>
            </a:r>
            <a:r>
              <a:rPr lang="en-GB" dirty="0" err="1"/>
              <a:t>amet</a:t>
            </a:r>
            <a:r>
              <a:rPr lang="en-GB" dirty="0"/>
              <a:t>, cons </a:t>
            </a:r>
            <a:r>
              <a:rPr lang="en-GB" dirty="0" err="1"/>
              <a:t>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a:p>
            <a:pPr lvl="0"/>
            <a:endParaRPr lang="en-GB" dirty="0"/>
          </a:p>
          <a:p>
            <a:pPr lvl="0"/>
            <a:r>
              <a:rPr lang="en-GB" dirty="0"/>
              <a:t>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endParaRPr lang="en-GB" dirty="0"/>
          </a:p>
        </p:txBody>
      </p:sp>
      <p:sp>
        <p:nvSpPr>
          <p:cNvPr id="10" name="Rectangle 9">
            <a:extLst>
              <a:ext uri="{FF2B5EF4-FFF2-40B4-BE49-F238E27FC236}">
                <a16:creationId xmlns:a16="http://schemas.microsoft.com/office/drawing/2014/main" id="{49ABD72C-8C66-4B4F-8D00-C072D032CC69}"/>
              </a:ext>
            </a:extLst>
          </p:cNvPr>
          <p:cNvSpPr/>
          <p:nvPr userDrawn="1"/>
        </p:nvSpPr>
        <p:spPr>
          <a:xfrm>
            <a:off x="512782" y="512782"/>
            <a:ext cx="11166436" cy="5832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SlideMaster87.Section HeaderFooter" descr="C2 – Vodafone Idea Internal">
            <a:extLst>
              <a:ext uri="{FF2B5EF4-FFF2-40B4-BE49-F238E27FC236}">
                <a16:creationId xmlns:a16="http://schemas.microsoft.com/office/drawing/2014/main" id="{9FF4DBA7-8FA5-4CB6-8A60-8B84C9A2DD4E}"/>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33851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5278295" cy="633112"/>
          </a:xfrm>
          <a:prstGeom prst="rect">
            <a:avLst/>
          </a:prstGeom>
        </p:spPr>
        <p:txBody>
          <a:bodyPr>
            <a:normAutofit/>
          </a:bodyPr>
          <a:lstStyle>
            <a:lvl1pPr>
              <a:defRPr lang="en-GB" sz="3200" b="0" i="0" baseline="0" dirty="0">
                <a:solidFill>
                  <a:srgbClr val="4D4D4F"/>
                </a:solidFill>
                <a:latin typeface="Arial" panose="020B0604020202020204" pitchFamily="34" charset="0"/>
                <a:cs typeface="Arial" panose="020B0604020202020204" pitchFamily="34" charset="0"/>
              </a:defRPr>
            </a:lvl1pPr>
          </a:lstStyle>
          <a:p>
            <a:pPr marL="0" lvl="0" indent="0">
              <a:lnSpc>
                <a:spcPct val="100000"/>
              </a:lnSpc>
              <a:buFontTx/>
              <a:buNone/>
            </a:pPr>
            <a:r>
              <a:rPr lang="en-GB" dirty="0"/>
              <a:t>Text slide</a:t>
            </a:r>
          </a:p>
        </p:txBody>
      </p:sp>
      <p:sp>
        <p:nvSpPr>
          <p:cNvPr id="9" name="Text Placeholder 17">
            <a:extLst>
              <a:ext uri="{FF2B5EF4-FFF2-40B4-BE49-F238E27FC236}">
                <a16:creationId xmlns:a16="http://schemas.microsoft.com/office/drawing/2014/main" id="{7422AE61-5848-4FC6-A0C0-4B1058E78D9A}"/>
              </a:ext>
            </a:extLst>
          </p:cNvPr>
          <p:cNvSpPr>
            <a:spLocks noGrp="1"/>
          </p:cNvSpPr>
          <p:nvPr>
            <p:ph type="body" sz="quarter" idx="12" hasCustomPrompt="1"/>
          </p:nvPr>
        </p:nvSpPr>
        <p:spPr>
          <a:xfrm>
            <a:off x="817705" y="1273175"/>
            <a:ext cx="5278295" cy="5072043"/>
          </a:xfrm>
          <a:prstGeom prst="rect">
            <a:avLst/>
          </a:prstGeom>
        </p:spPr>
        <p:txBody>
          <a:bodyPr>
            <a:noAutofit/>
          </a:bodyPr>
          <a:lstStyle>
            <a:lvl1pPr>
              <a:defRPr lang="en-GB" sz="1200" baseline="0" dirty="0">
                <a:solidFill>
                  <a:srgbClr val="4D4D4F"/>
                </a:solidFill>
                <a:latin typeface="Arial" panose="020B0604020202020204" pitchFamily="34" charset="0"/>
                <a:cs typeface="Arial" panose="020B0604020202020204" pitchFamily="34" charset="0"/>
              </a:defRPr>
            </a:lvl1pPr>
          </a:lstStyle>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cons </a:t>
            </a:r>
            <a:r>
              <a:rPr lang="en-GB" dirty="0" err="1"/>
              <a:t>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a:p>
            <a:pPr marL="0" lvl="0" indent="0">
              <a:lnSpc>
                <a:spcPct val="100000"/>
              </a:lnSpc>
              <a:buFontTx/>
              <a:buNone/>
              <a:tabLst/>
            </a:pPr>
            <a:r>
              <a:rPr lang="en-GB" dirty="0"/>
              <a:t>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endParaRPr lang="en-GB" dirty="0"/>
          </a:p>
        </p:txBody>
      </p:sp>
      <p:sp>
        <p:nvSpPr>
          <p:cNvPr id="3" name="Chart Placeholder 2">
            <a:extLst>
              <a:ext uri="{FF2B5EF4-FFF2-40B4-BE49-F238E27FC236}">
                <a16:creationId xmlns:a16="http://schemas.microsoft.com/office/drawing/2014/main" id="{78C22819-0EC3-43E2-8CE4-E07647D8AD43}"/>
              </a:ext>
            </a:extLst>
          </p:cNvPr>
          <p:cNvSpPr>
            <a:spLocks noGrp="1"/>
          </p:cNvSpPr>
          <p:nvPr>
            <p:ph type="chart" sz="quarter" idx="13"/>
          </p:nvPr>
        </p:nvSpPr>
        <p:spPr>
          <a:xfrm>
            <a:off x="6283234" y="512763"/>
            <a:ext cx="5091204" cy="5832475"/>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en-US"/>
              <a:t>Click icon to add chart</a:t>
            </a:r>
          </a:p>
        </p:txBody>
      </p:sp>
      <p:sp>
        <p:nvSpPr>
          <p:cNvPr id="2" name="flSlideMaster87.1_Section HeaderFooter" descr="C2 – Vodafone Idea Internal">
            <a:extLst>
              <a:ext uri="{FF2B5EF4-FFF2-40B4-BE49-F238E27FC236}">
                <a16:creationId xmlns:a16="http://schemas.microsoft.com/office/drawing/2014/main" id="{215C2F6D-46C9-414B-886A-BE8D7B5176F1}"/>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362653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4" name="SmartArt Placeholder 3">
            <a:extLst>
              <a:ext uri="{FF2B5EF4-FFF2-40B4-BE49-F238E27FC236}">
                <a16:creationId xmlns:a16="http://schemas.microsoft.com/office/drawing/2014/main" id="{3251F54B-85A3-4838-9F06-D18A1775464D}"/>
              </a:ext>
            </a:extLst>
          </p:cNvPr>
          <p:cNvSpPr>
            <a:spLocks noGrp="1"/>
          </p:cNvSpPr>
          <p:nvPr>
            <p:ph type="dgm" sz="quarter" idx="12"/>
          </p:nvPr>
        </p:nvSpPr>
        <p:spPr>
          <a:xfrm>
            <a:off x="6237027" y="1273175"/>
            <a:ext cx="5137268" cy="5072042"/>
          </a:xfrm>
          <a:prstGeom prst="rect">
            <a:avLst/>
          </a:prstGeom>
        </p:spPr>
        <p:txBody>
          <a:bodyPr/>
          <a:lstStyle>
            <a:lvl1pPr marL="0" indent="0">
              <a:buNone/>
              <a:defRPr sz="2000">
                <a:latin typeface="Arial" panose="020B0604020202020204" pitchFamily="34" charset="0"/>
                <a:cs typeface="Arial" panose="020B0604020202020204" pitchFamily="34" charset="0"/>
              </a:defRPr>
            </a:lvl1pPr>
          </a:lstStyle>
          <a:p>
            <a:r>
              <a:rPr lang="en-US"/>
              <a:t>Click icon to add SmartArt graphic</a:t>
            </a:r>
          </a:p>
        </p:txBody>
      </p:sp>
      <p:sp>
        <p:nvSpPr>
          <p:cNvPr id="15" name="Text Placeholder 17">
            <a:extLst>
              <a:ext uri="{FF2B5EF4-FFF2-40B4-BE49-F238E27FC236}">
                <a16:creationId xmlns:a16="http://schemas.microsoft.com/office/drawing/2014/main" id="{0D00CE33-83C4-420E-915C-422C0F156E11}"/>
              </a:ext>
            </a:extLst>
          </p:cNvPr>
          <p:cNvSpPr>
            <a:spLocks noGrp="1"/>
          </p:cNvSpPr>
          <p:nvPr>
            <p:ph type="body" sz="quarter" idx="13" hasCustomPrompt="1"/>
          </p:nvPr>
        </p:nvSpPr>
        <p:spPr>
          <a:xfrm>
            <a:off x="817705" y="1273175"/>
            <a:ext cx="5278295" cy="5072043"/>
          </a:xfrm>
          <a:prstGeom prst="rect">
            <a:avLst/>
          </a:prstGeom>
        </p:spPr>
        <p:txBody>
          <a:bodyPr>
            <a:noAutofit/>
          </a:bodyPr>
          <a:lstStyle>
            <a:lvl1pPr>
              <a:defRPr lang="en-GB" sz="1200" baseline="0" dirty="0">
                <a:solidFill>
                  <a:srgbClr val="4D4D4F"/>
                </a:solidFill>
                <a:latin typeface="Arial" panose="020B0604020202020204" pitchFamily="34" charset="0"/>
                <a:cs typeface="Arial" panose="020B0604020202020204" pitchFamily="34" charset="0"/>
              </a:defRPr>
            </a:lvl1pPr>
          </a:lstStyle>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cons </a:t>
            </a:r>
            <a:r>
              <a:rPr lang="en-GB" dirty="0" err="1"/>
              <a:t>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a:p>
            <a:pPr marL="0" lvl="0" indent="0">
              <a:lnSpc>
                <a:spcPct val="100000"/>
              </a:lnSpc>
              <a:buFontTx/>
              <a:buNone/>
              <a:tabLst/>
            </a:pPr>
            <a:r>
              <a:rPr lang="en-GB" dirty="0"/>
              <a:t>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endParaRPr lang="en-GB" dirty="0"/>
          </a:p>
        </p:txBody>
      </p:sp>
      <p:sp>
        <p:nvSpPr>
          <p:cNvPr id="2" name="flSlideMaster87.5_Section HeaderFooter" descr="C2 – Vodafone Idea Internal">
            <a:extLst>
              <a:ext uri="{FF2B5EF4-FFF2-40B4-BE49-F238E27FC236}">
                <a16:creationId xmlns:a16="http://schemas.microsoft.com/office/drawing/2014/main" id="{6A477759-582B-40F6-BC4A-99FB51FD6CDA}"/>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39599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BD2F85-9635-491D-A45D-F8FC5F08DD57}"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8804753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2" name="flSlideMaster87.7_Section HeaderFooter" descr="C2 – Vodafone Idea Internal">
            <a:extLst>
              <a:ext uri="{FF2B5EF4-FFF2-40B4-BE49-F238E27FC236}">
                <a16:creationId xmlns:a16="http://schemas.microsoft.com/office/drawing/2014/main" id="{0CC4633E-4125-4900-A085-851F7E532698}"/>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494734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92D9A88-E493-4E06-B95E-38AD08B9A210}"/>
              </a:ext>
            </a:extLst>
          </p:cNvPr>
          <p:cNvSpPr>
            <a:spLocks noGrp="1"/>
          </p:cNvSpPr>
          <p:nvPr>
            <p:ph type="pic" sz="quarter" idx="12"/>
          </p:nvPr>
        </p:nvSpPr>
        <p:spPr>
          <a:xfrm>
            <a:off x="0" y="0"/>
            <a:ext cx="6086897" cy="6858000"/>
          </a:xfrm>
          <a:prstGeom prst="rect">
            <a:avLst/>
          </a:prstGeom>
          <a:ln>
            <a:noFill/>
          </a:ln>
        </p:spPr>
        <p:txBody>
          <a:bodyPr/>
          <a:lstStyle>
            <a:lvl1pPr marL="0" indent="0">
              <a:buNone/>
              <a:defRPr sz="2000">
                <a:latin typeface="Arial" panose="020B0604020202020204" pitchFamily="34" charset="0"/>
                <a:cs typeface="Arial" panose="020B0604020202020204" pitchFamily="34" charset="0"/>
              </a:defRPr>
            </a:lvl1pPr>
          </a:lstStyle>
          <a:p>
            <a:r>
              <a:rPr lang="en-US"/>
              <a:t>Click icon to add picture</a:t>
            </a:r>
          </a:p>
        </p:txBody>
      </p:sp>
      <p:sp>
        <p:nvSpPr>
          <p:cNvPr id="2" name="flSlideMaster87.8_Section HeaderFooter" descr="C2 – Vodafone Idea Internal">
            <a:extLst>
              <a:ext uri="{FF2B5EF4-FFF2-40B4-BE49-F238E27FC236}">
                <a16:creationId xmlns:a16="http://schemas.microsoft.com/office/drawing/2014/main" id="{75B9C379-CA57-4919-9996-9C843944F898}"/>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1187989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561"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3" name="Picture Placeholder 2">
            <a:extLst>
              <a:ext uri="{FF2B5EF4-FFF2-40B4-BE49-F238E27FC236}">
                <a16:creationId xmlns:a16="http://schemas.microsoft.com/office/drawing/2014/main" id="{E207F979-8109-4E3E-B4FE-911F51303EA7}"/>
              </a:ext>
            </a:extLst>
          </p:cNvPr>
          <p:cNvSpPr>
            <a:spLocks noGrp="1"/>
          </p:cNvSpPr>
          <p:nvPr>
            <p:ph type="pic" sz="quarter" idx="12"/>
          </p:nvPr>
        </p:nvSpPr>
        <p:spPr>
          <a:xfrm>
            <a:off x="0" y="727312"/>
            <a:ext cx="12212698" cy="613068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715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7155 h 10000"/>
              <a:gd name="connsiteX0" fmla="*/ 0 w 10000"/>
              <a:gd name="connsiteY0" fmla="*/ 7588 h 10433"/>
              <a:gd name="connsiteX1" fmla="*/ 9954 w 10000"/>
              <a:gd name="connsiteY1" fmla="*/ 0 h 10433"/>
              <a:gd name="connsiteX2" fmla="*/ 10000 w 10000"/>
              <a:gd name="connsiteY2" fmla="*/ 10433 h 10433"/>
              <a:gd name="connsiteX3" fmla="*/ 0 w 10000"/>
              <a:gd name="connsiteY3" fmla="*/ 10433 h 10433"/>
              <a:gd name="connsiteX4" fmla="*/ 0 w 10000"/>
              <a:gd name="connsiteY4" fmla="*/ 7588 h 10433"/>
              <a:gd name="connsiteX0" fmla="*/ 0 w 10000"/>
              <a:gd name="connsiteY0" fmla="*/ 7588 h 10433"/>
              <a:gd name="connsiteX1" fmla="*/ 9988 w 10000"/>
              <a:gd name="connsiteY1" fmla="*/ 0 h 10433"/>
              <a:gd name="connsiteX2" fmla="*/ 10000 w 10000"/>
              <a:gd name="connsiteY2" fmla="*/ 10433 h 10433"/>
              <a:gd name="connsiteX3" fmla="*/ 0 w 10000"/>
              <a:gd name="connsiteY3" fmla="*/ 10433 h 10433"/>
              <a:gd name="connsiteX4" fmla="*/ 0 w 10000"/>
              <a:gd name="connsiteY4" fmla="*/ 7588 h 10433"/>
              <a:gd name="connsiteX0" fmla="*/ 0 w 10014"/>
              <a:gd name="connsiteY0" fmla="*/ 7756 h 10601"/>
              <a:gd name="connsiteX1" fmla="*/ 10011 w 10014"/>
              <a:gd name="connsiteY1" fmla="*/ 0 h 10601"/>
              <a:gd name="connsiteX2" fmla="*/ 10000 w 10014"/>
              <a:gd name="connsiteY2" fmla="*/ 10601 h 10601"/>
              <a:gd name="connsiteX3" fmla="*/ 0 w 10014"/>
              <a:gd name="connsiteY3" fmla="*/ 10601 h 10601"/>
              <a:gd name="connsiteX4" fmla="*/ 0 w 10014"/>
              <a:gd name="connsiteY4" fmla="*/ 7756 h 10601"/>
              <a:gd name="connsiteX0" fmla="*/ 0 w 10023"/>
              <a:gd name="connsiteY0" fmla="*/ 7756 h 10601"/>
              <a:gd name="connsiteX1" fmla="*/ 10011 w 10023"/>
              <a:gd name="connsiteY1" fmla="*/ 0 h 10601"/>
              <a:gd name="connsiteX2" fmla="*/ 10023 w 10023"/>
              <a:gd name="connsiteY2" fmla="*/ 10568 h 10601"/>
              <a:gd name="connsiteX3" fmla="*/ 0 w 10023"/>
              <a:gd name="connsiteY3" fmla="*/ 10601 h 10601"/>
              <a:gd name="connsiteX4" fmla="*/ 0 w 10023"/>
              <a:gd name="connsiteY4" fmla="*/ 7756 h 10601"/>
              <a:gd name="connsiteX0" fmla="*/ 0 w 10031"/>
              <a:gd name="connsiteY0" fmla="*/ 7756 h 10601"/>
              <a:gd name="connsiteX1" fmla="*/ 10011 w 10031"/>
              <a:gd name="connsiteY1" fmla="*/ 0 h 10601"/>
              <a:gd name="connsiteX2" fmla="*/ 10031 w 10031"/>
              <a:gd name="connsiteY2" fmla="*/ 10601 h 10601"/>
              <a:gd name="connsiteX3" fmla="*/ 0 w 10031"/>
              <a:gd name="connsiteY3" fmla="*/ 10601 h 10601"/>
              <a:gd name="connsiteX4" fmla="*/ 0 w 10031"/>
              <a:gd name="connsiteY4" fmla="*/ 7756 h 10601"/>
              <a:gd name="connsiteX0" fmla="*/ 0 w 10031"/>
              <a:gd name="connsiteY0" fmla="*/ 7756 h 10601"/>
              <a:gd name="connsiteX1" fmla="*/ 10019 w 10031"/>
              <a:gd name="connsiteY1" fmla="*/ 0 h 10601"/>
              <a:gd name="connsiteX2" fmla="*/ 10031 w 10031"/>
              <a:gd name="connsiteY2" fmla="*/ 10601 h 10601"/>
              <a:gd name="connsiteX3" fmla="*/ 0 w 10031"/>
              <a:gd name="connsiteY3" fmla="*/ 10601 h 10601"/>
              <a:gd name="connsiteX4" fmla="*/ 0 w 10031"/>
              <a:gd name="connsiteY4" fmla="*/ 7756 h 10601"/>
              <a:gd name="connsiteX0" fmla="*/ 0 w 10031"/>
              <a:gd name="connsiteY0" fmla="*/ 7772 h 10617"/>
              <a:gd name="connsiteX1" fmla="*/ 10027 w 10031"/>
              <a:gd name="connsiteY1" fmla="*/ 0 h 10617"/>
              <a:gd name="connsiteX2" fmla="*/ 10031 w 10031"/>
              <a:gd name="connsiteY2" fmla="*/ 10617 h 10617"/>
              <a:gd name="connsiteX3" fmla="*/ 0 w 10031"/>
              <a:gd name="connsiteY3" fmla="*/ 10617 h 10617"/>
              <a:gd name="connsiteX4" fmla="*/ 0 w 10031"/>
              <a:gd name="connsiteY4" fmla="*/ 7772 h 10617"/>
              <a:gd name="connsiteX0" fmla="*/ 0 w 10031"/>
              <a:gd name="connsiteY0" fmla="*/ 8147 h 10617"/>
              <a:gd name="connsiteX1" fmla="*/ 10027 w 10031"/>
              <a:gd name="connsiteY1" fmla="*/ 0 h 10617"/>
              <a:gd name="connsiteX2" fmla="*/ 10031 w 10031"/>
              <a:gd name="connsiteY2" fmla="*/ 10617 h 10617"/>
              <a:gd name="connsiteX3" fmla="*/ 0 w 10031"/>
              <a:gd name="connsiteY3" fmla="*/ 10617 h 10617"/>
              <a:gd name="connsiteX4" fmla="*/ 0 w 10031"/>
              <a:gd name="connsiteY4" fmla="*/ 8147 h 10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1" h="10617">
                <a:moveTo>
                  <a:pt x="0" y="8147"/>
                </a:moveTo>
                <a:cubicBezTo>
                  <a:pt x="3342" y="5556"/>
                  <a:pt x="6685" y="2591"/>
                  <a:pt x="10027" y="0"/>
                </a:cubicBezTo>
                <a:cubicBezTo>
                  <a:pt x="10042" y="3478"/>
                  <a:pt x="10016" y="7139"/>
                  <a:pt x="10031" y="10617"/>
                </a:cubicBezTo>
                <a:lnTo>
                  <a:pt x="0" y="10617"/>
                </a:lnTo>
                <a:lnTo>
                  <a:pt x="0" y="8147"/>
                </a:lnTo>
                <a:close/>
              </a:path>
            </a:pathLst>
          </a:custGeom>
          <a:solidFill>
            <a:schemeClr val="tx2"/>
          </a:solidFill>
        </p:spPr>
        <p:txBody>
          <a:bodyPr anchor="ctr"/>
          <a:lstStyle>
            <a:lvl1pPr marL="0" indent="0" algn="ctr">
              <a:buNone/>
              <a:defRPr sz="20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10" name="Text Placeholder 3">
            <a:extLst>
              <a:ext uri="{FF2B5EF4-FFF2-40B4-BE49-F238E27FC236}">
                <a16:creationId xmlns:a16="http://schemas.microsoft.com/office/drawing/2014/main" id="{E6AC3463-E1ED-477E-ADAB-BD637A9BC481}"/>
              </a:ext>
            </a:extLst>
          </p:cNvPr>
          <p:cNvSpPr>
            <a:spLocks noGrp="1"/>
          </p:cNvSpPr>
          <p:nvPr>
            <p:ph type="body" sz="quarter" idx="13"/>
          </p:nvPr>
        </p:nvSpPr>
        <p:spPr>
          <a:xfrm>
            <a:off x="817705" y="1273175"/>
            <a:ext cx="5278295" cy="5072043"/>
          </a:xfrm>
          <a:prstGeom prst="rect">
            <a:avLst/>
          </a:prstGeom>
        </p:spPr>
        <p:txBody>
          <a:bodyPr/>
          <a:lstStyle>
            <a:lvl1pPr>
              <a:defRPr>
                <a:latin typeface="Arial" panose="020B0604020202020204" pitchFamily="34" charset="0"/>
                <a:cs typeface="Arial" panose="020B0604020202020204" pitchFamily="34" charset="0"/>
              </a:defRPr>
            </a:lvl1pPr>
          </a:lstStyle>
          <a:p>
            <a:pPr marL="0" lvl="0" indent="0">
              <a:lnSpc>
                <a:spcPct val="100000"/>
              </a:lnSpc>
              <a:buNone/>
            </a:pPr>
            <a:r>
              <a:rPr lang="en-US" sz="1400"/>
              <a:t>Edit Master text styles</a:t>
            </a:r>
          </a:p>
        </p:txBody>
      </p:sp>
      <p:sp>
        <p:nvSpPr>
          <p:cNvPr id="2" name="flSlideMaster87.6_Section HeaderFooter" descr="C2 – Vodafone Idea Internal">
            <a:extLst>
              <a:ext uri="{FF2B5EF4-FFF2-40B4-BE49-F238E27FC236}">
                <a16:creationId xmlns:a16="http://schemas.microsoft.com/office/drawing/2014/main" id="{390CDDC8-BBFD-433A-90D6-4753453DD92F}"/>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758090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rgbClr val="E31837"/>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9098D2C-FC6C-4F72-A38D-10A91286719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3429000"/>
            <a:ext cx="6095998" cy="2340626"/>
          </a:xfrm>
          <a:prstGeom prst="rect">
            <a:avLst/>
          </a:prstGeom>
        </p:spPr>
      </p:pic>
      <p:sp>
        <p:nvSpPr>
          <p:cNvPr id="13" name="Text Placeholder 15">
            <a:extLst>
              <a:ext uri="{FF2B5EF4-FFF2-40B4-BE49-F238E27FC236}">
                <a16:creationId xmlns:a16="http://schemas.microsoft.com/office/drawing/2014/main" id="{E332EFCF-41B9-4C04-974D-58962FD93EB4}"/>
              </a:ext>
            </a:extLst>
          </p:cNvPr>
          <p:cNvSpPr>
            <a:spLocks noGrp="1"/>
          </p:cNvSpPr>
          <p:nvPr>
            <p:ph type="body" sz="quarter" idx="11" hasCustomPrompt="1"/>
          </p:nvPr>
        </p:nvSpPr>
        <p:spPr>
          <a:xfrm>
            <a:off x="6095998" y="3112444"/>
            <a:ext cx="5278295" cy="633112"/>
          </a:xfrm>
          <a:prstGeom prst="rect">
            <a:avLst/>
          </a:prstGeom>
        </p:spPr>
        <p:txBody>
          <a:bodyPr>
            <a:normAutofit/>
          </a:bodyPr>
          <a:lstStyle>
            <a:lvl1pPr marL="0" indent="0">
              <a:lnSpc>
                <a:spcPct val="100000"/>
              </a:lnSpc>
              <a:buFontTx/>
              <a:buNone/>
              <a:defRPr sz="3200" b="0" i="0" baseline="0">
                <a:solidFill>
                  <a:schemeClr val="bg1"/>
                </a:solidFill>
                <a:latin typeface="Arial" panose="020B0604020202020204" pitchFamily="34" charset="0"/>
                <a:cs typeface="Arial" panose="020B0604020202020204" pitchFamily="34" charset="0"/>
              </a:defRPr>
            </a:lvl1pPr>
          </a:lstStyle>
          <a:p>
            <a:pPr lvl="0"/>
            <a:r>
              <a:rPr lang="en-GB" dirty="0"/>
              <a:t>Section Breaker</a:t>
            </a:r>
          </a:p>
        </p:txBody>
      </p:sp>
      <p:sp>
        <p:nvSpPr>
          <p:cNvPr id="2" name="flSlideMaster87.2_Section HeaderFooter" descr="C2 – Vodafone Idea Internal">
            <a:extLst>
              <a:ext uri="{FF2B5EF4-FFF2-40B4-BE49-F238E27FC236}">
                <a16:creationId xmlns:a16="http://schemas.microsoft.com/office/drawing/2014/main" id="{C1D0D992-9568-4676-A1EA-373F862B6A51}"/>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4110789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Section Header">
    <p:bg>
      <p:bgPr>
        <a:solidFill>
          <a:srgbClr val="E31837"/>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50F9CE6-0EBA-428F-A2B9-278CB5F3876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a:fillRect/>
          </a:stretch>
        </p:blipFill>
        <p:spPr>
          <a:xfrm>
            <a:off x="-1" y="2803358"/>
            <a:ext cx="7725438" cy="2966268"/>
          </a:xfrm>
          <a:custGeom>
            <a:avLst/>
            <a:gdLst>
              <a:gd name="connsiteX0" fmla="*/ 5242135 w 7725438"/>
              <a:gd name="connsiteY0" fmla="*/ 108602 h 2966268"/>
              <a:gd name="connsiteX1" fmla="*/ 5242135 w 7725438"/>
              <a:gd name="connsiteY1" fmla="*/ 1142682 h 2966268"/>
              <a:gd name="connsiteX2" fmla="*/ 6949867 w 7725438"/>
              <a:gd name="connsiteY2" fmla="*/ 1142682 h 2966268"/>
              <a:gd name="connsiteX3" fmla="*/ 6949867 w 7725438"/>
              <a:gd name="connsiteY3" fmla="*/ 108602 h 2966268"/>
              <a:gd name="connsiteX4" fmla="*/ 0 w 7725438"/>
              <a:gd name="connsiteY4" fmla="*/ 0 h 2966268"/>
              <a:gd name="connsiteX5" fmla="*/ 7725438 w 7725438"/>
              <a:gd name="connsiteY5" fmla="*/ 0 h 2966268"/>
              <a:gd name="connsiteX6" fmla="*/ 7725438 w 7725438"/>
              <a:gd name="connsiteY6" fmla="*/ 2966268 h 2966268"/>
              <a:gd name="connsiteX7" fmla="*/ 0 w 7725438"/>
              <a:gd name="connsiteY7" fmla="*/ 2966268 h 296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5438" h="2966268">
                <a:moveTo>
                  <a:pt x="5242135" y="108602"/>
                </a:moveTo>
                <a:lnTo>
                  <a:pt x="5242135" y="1142682"/>
                </a:lnTo>
                <a:lnTo>
                  <a:pt x="6949867" y="1142682"/>
                </a:lnTo>
                <a:lnTo>
                  <a:pt x="6949867" y="108602"/>
                </a:lnTo>
                <a:close/>
                <a:moveTo>
                  <a:pt x="0" y="0"/>
                </a:moveTo>
                <a:lnTo>
                  <a:pt x="7725438" y="0"/>
                </a:lnTo>
                <a:lnTo>
                  <a:pt x="7725438" y="2966268"/>
                </a:lnTo>
                <a:lnTo>
                  <a:pt x="0" y="2966268"/>
                </a:lnTo>
                <a:close/>
              </a:path>
            </a:pathLst>
          </a:custGeom>
        </p:spPr>
      </p:pic>
      <p:sp>
        <p:nvSpPr>
          <p:cNvPr id="3" name="Text Placeholder 2">
            <a:extLst>
              <a:ext uri="{FF2B5EF4-FFF2-40B4-BE49-F238E27FC236}">
                <a16:creationId xmlns:a16="http://schemas.microsoft.com/office/drawing/2014/main" id="{EFB50405-82C9-42F2-AAE0-4C2E21D98F8D}"/>
              </a:ext>
            </a:extLst>
          </p:cNvPr>
          <p:cNvSpPr>
            <a:spLocks noGrp="1"/>
          </p:cNvSpPr>
          <p:nvPr>
            <p:ph type="body" sz="quarter" idx="10" hasCustomPrompt="1"/>
          </p:nvPr>
        </p:nvSpPr>
        <p:spPr>
          <a:xfrm>
            <a:off x="5242134" y="2911960"/>
            <a:ext cx="1707732" cy="1034080"/>
          </a:xfrm>
          <a:prstGeom prst="rect">
            <a:avLst/>
          </a:prstGeom>
        </p:spPr>
        <p:txBody>
          <a:bodyPr anchor="ctr"/>
          <a:lstStyle>
            <a:lvl1pPr marL="0" indent="0" algn="ctr">
              <a:lnSpc>
                <a:spcPct val="100000"/>
              </a:lnSpc>
              <a:buNone/>
              <a:defRPr sz="3200">
                <a:solidFill>
                  <a:schemeClr val="bg1"/>
                </a:solidFill>
                <a:latin typeface="Arial" panose="020B0604020202020204" pitchFamily="34" charset="0"/>
                <a:cs typeface="Arial" panose="020B0604020202020204" pitchFamily="34" charset="0"/>
              </a:defRPr>
            </a:lvl1pPr>
            <a:lvl2pPr marL="457200" indent="0" algn="ctr">
              <a:buNone/>
              <a:defRPr sz="3200">
                <a:solidFill>
                  <a:schemeClr val="bg1"/>
                </a:solidFill>
                <a:latin typeface="+mn-lt"/>
              </a:defRPr>
            </a:lvl2pPr>
            <a:lvl3pPr marL="914400" indent="0" algn="ctr">
              <a:buNone/>
              <a:defRPr sz="3200">
                <a:solidFill>
                  <a:schemeClr val="bg1"/>
                </a:solidFill>
                <a:latin typeface="+mn-lt"/>
              </a:defRPr>
            </a:lvl3pPr>
            <a:lvl4pPr marL="1371600" indent="0" algn="ctr">
              <a:buNone/>
              <a:defRPr sz="3200">
                <a:solidFill>
                  <a:schemeClr val="bg1"/>
                </a:solidFill>
                <a:latin typeface="+mn-lt"/>
              </a:defRPr>
            </a:lvl4pPr>
            <a:lvl5pPr marL="1828800" indent="0" algn="ctr">
              <a:buNone/>
              <a:defRPr sz="3200">
                <a:solidFill>
                  <a:schemeClr val="bg1"/>
                </a:solidFill>
                <a:latin typeface="+mn-lt"/>
              </a:defRPr>
            </a:lvl5pPr>
          </a:lstStyle>
          <a:p>
            <a:pPr lvl="0"/>
            <a:r>
              <a:rPr lang="en-US" dirty="0"/>
              <a:t>Section Breaker</a:t>
            </a:r>
          </a:p>
        </p:txBody>
      </p:sp>
      <p:sp>
        <p:nvSpPr>
          <p:cNvPr id="2" name="flSlideMaster87.4_Section HeaderFooter" descr="C2 – Vodafone Idea Internal">
            <a:extLst>
              <a:ext uri="{FF2B5EF4-FFF2-40B4-BE49-F238E27FC236}">
                <a16:creationId xmlns:a16="http://schemas.microsoft.com/office/drawing/2014/main" id="{EDCF6002-F11D-42E8-BC84-A0ABDCA36E91}"/>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68874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Section Header">
    <p:bg>
      <p:bgPr>
        <a:solidFill>
          <a:srgbClr val="E31837"/>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50F9CE6-0EBA-428F-A2B9-278CB5F3876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a:fillRect/>
          </a:stretch>
        </p:blipFill>
        <p:spPr>
          <a:xfrm>
            <a:off x="-1" y="1784455"/>
            <a:ext cx="7725438" cy="2966268"/>
          </a:xfrm>
          <a:custGeom>
            <a:avLst/>
            <a:gdLst>
              <a:gd name="connsiteX0" fmla="*/ 5242135 w 7725438"/>
              <a:gd name="connsiteY0" fmla="*/ 108602 h 2966268"/>
              <a:gd name="connsiteX1" fmla="*/ 5242135 w 7725438"/>
              <a:gd name="connsiteY1" fmla="*/ 1142682 h 2966268"/>
              <a:gd name="connsiteX2" fmla="*/ 6949867 w 7725438"/>
              <a:gd name="connsiteY2" fmla="*/ 1142682 h 2966268"/>
              <a:gd name="connsiteX3" fmla="*/ 6949867 w 7725438"/>
              <a:gd name="connsiteY3" fmla="*/ 108602 h 2966268"/>
              <a:gd name="connsiteX4" fmla="*/ 0 w 7725438"/>
              <a:gd name="connsiteY4" fmla="*/ 0 h 2966268"/>
              <a:gd name="connsiteX5" fmla="*/ 7725438 w 7725438"/>
              <a:gd name="connsiteY5" fmla="*/ 0 h 2966268"/>
              <a:gd name="connsiteX6" fmla="*/ 7725438 w 7725438"/>
              <a:gd name="connsiteY6" fmla="*/ 2966268 h 2966268"/>
              <a:gd name="connsiteX7" fmla="*/ 0 w 7725438"/>
              <a:gd name="connsiteY7" fmla="*/ 2966268 h 296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5438" h="2966268">
                <a:moveTo>
                  <a:pt x="5242135" y="108602"/>
                </a:moveTo>
                <a:lnTo>
                  <a:pt x="5242135" y="1142682"/>
                </a:lnTo>
                <a:lnTo>
                  <a:pt x="6949867" y="1142682"/>
                </a:lnTo>
                <a:lnTo>
                  <a:pt x="6949867" y="108602"/>
                </a:lnTo>
                <a:close/>
                <a:moveTo>
                  <a:pt x="0" y="0"/>
                </a:moveTo>
                <a:lnTo>
                  <a:pt x="7725438" y="0"/>
                </a:lnTo>
                <a:lnTo>
                  <a:pt x="7725438" y="2966268"/>
                </a:lnTo>
                <a:lnTo>
                  <a:pt x="0" y="2966268"/>
                </a:lnTo>
                <a:close/>
              </a:path>
            </a:pathLst>
          </a:custGeom>
        </p:spPr>
      </p:pic>
      <p:sp>
        <p:nvSpPr>
          <p:cNvPr id="3" name="Text Placeholder 2">
            <a:extLst>
              <a:ext uri="{FF2B5EF4-FFF2-40B4-BE49-F238E27FC236}">
                <a16:creationId xmlns:a16="http://schemas.microsoft.com/office/drawing/2014/main" id="{EFB50405-82C9-42F2-AAE0-4C2E21D98F8D}"/>
              </a:ext>
            </a:extLst>
          </p:cNvPr>
          <p:cNvSpPr>
            <a:spLocks noGrp="1"/>
          </p:cNvSpPr>
          <p:nvPr>
            <p:ph type="body" sz="quarter" idx="10" hasCustomPrompt="1"/>
          </p:nvPr>
        </p:nvSpPr>
        <p:spPr>
          <a:xfrm>
            <a:off x="5242134" y="1893057"/>
            <a:ext cx="1707732" cy="1034080"/>
          </a:xfrm>
          <a:prstGeom prst="rect">
            <a:avLst/>
          </a:prstGeom>
        </p:spPr>
        <p:txBody>
          <a:bodyPr anchor="ctr"/>
          <a:lstStyle>
            <a:lvl1pPr marL="0" indent="0" algn="ctr">
              <a:lnSpc>
                <a:spcPct val="100000"/>
              </a:lnSpc>
              <a:buNone/>
              <a:defRPr sz="3200">
                <a:solidFill>
                  <a:schemeClr val="bg1"/>
                </a:solidFill>
                <a:latin typeface="Arial" panose="020B0604020202020204" pitchFamily="34" charset="0"/>
                <a:cs typeface="Arial" panose="020B0604020202020204" pitchFamily="34" charset="0"/>
              </a:defRPr>
            </a:lvl1pPr>
            <a:lvl2pPr marL="457200" indent="0" algn="ctr">
              <a:buNone/>
              <a:defRPr sz="3200">
                <a:solidFill>
                  <a:schemeClr val="bg1"/>
                </a:solidFill>
                <a:latin typeface="+mn-lt"/>
              </a:defRPr>
            </a:lvl2pPr>
            <a:lvl3pPr marL="914400" indent="0" algn="ctr">
              <a:buNone/>
              <a:defRPr sz="3200">
                <a:solidFill>
                  <a:schemeClr val="bg1"/>
                </a:solidFill>
                <a:latin typeface="+mn-lt"/>
              </a:defRPr>
            </a:lvl3pPr>
            <a:lvl4pPr marL="1371600" indent="0" algn="ctr">
              <a:buNone/>
              <a:defRPr sz="3200">
                <a:solidFill>
                  <a:schemeClr val="bg1"/>
                </a:solidFill>
                <a:latin typeface="+mn-lt"/>
              </a:defRPr>
            </a:lvl4pPr>
            <a:lvl5pPr marL="1828800" indent="0" algn="ctr">
              <a:buNone/>
              <a:defRPr sz="3200">
                <a:solidFill>
                  <a:schemeClr val="bg1"/>
                </a:solidFill>
                <a:latin typeface="+mn-lt"/>
              </a:defRPr>
            </a:lvl5pPr>
          </a:lstStyle>
          <a:p>
            <a:pPr lvl="0"/>
            <a:r>
              <a:rPr lang="en-US" dirty="0"/>
              <a:t>Thank You</a:t>
            </a:r>
          </a:p>
        </p:txBody>
      </p:sp>
      <p:sp>
        <p:nvSpPr>
          <p:cNvPr id="4" name="TextBox 3">
            <a:extLst>
              <a:ext uri="{FF2B5EF4-FFF2-40B4-BE49-F238E27FC236}">
                <a16:creationId xmlns:a16="http://schemas.microsoft.com/office/drawing/2014/main" id="{CCCCA23C-4A2D-4F44-AC6A-66BCC19AB40E}"/>
              </a:ext>
            </a:extLst>
          </p:cNvPr>
          <p:cNvSpPr txBox="1">
            <a:spLocks noChangeArrowheads="1"/>
          </p:cNvSpPr>
          <p:nvPr userDrawn="1"/>
        </p:nvSpPr>
        <p:spPr bwMode="gray">
          <a:xfrm>
            <a:off x="1147142" y="4375694"/>
            <a:ext cx="9897717" cy="1769715"/>
          </a:xfrm>
          <a:prstGeom prst="rect">
            <a:avLst/>
          </a:prstGeom>
          <a:noFill/>
          <a:ln w="9525">
            <a:noFill/>
            <a:miter lim="800000"/>
            <a:headEnd/>
            <a:tailEnd/>
          </a:ln>
        </p:spPr>
        <p:txBody>
          <a:bodyPr wrap="square" lIns="0" tIns="0" rIns="0" bIns="0">
            <a:spAutoFit/>
          </a:bodyPr>
          <a:lstStyle/>
          <a:p>
            <a:pPr algn="ctr" fontAlgn="auto">
              <a:spcBef>
                <a:spcPts val="600"/>
              </a:spcBef>
              <a:spcAft>
                <a:spcPts val="0"/>
              </a:spcAft>
              <a:defRPr/>
            </a:pPr>
            <a:r>
              <a:rPr lang="en-US" sz="1000" b="1" dirty="0">
                <a:solidFill>
                  <a:schemeClr val="bg1"/>
                </a:solidFill>
                <a:latin typeface="Arial" pitchFamily="34" charset="0"/>
                <a:cs typeface="Arial" pitchFamily="34" charset="0"/>
              </a:rPr>
              <a:t>Disclaimer </a:t>
            </a:r>
          </a:p>
          <a:p>
            <a:pPr algn="ctr" fontAlgn="auto">
              <a:spcBef>
                <a:spcPts val="600"/>
              </a:spcBef>
              <a:spcAft>
                <a:spcPts val="0"/>
              </a:spcAft>
              <a:defRPr/>
            </a:pPr>
            <a:endParaRPr lang="en-US" sz="1000" b="1" dirty="0">
              <a:solidFill>
                <a:schemeClr val="bg1"/>
              </a:solidFill>
              <a:latin typeface="Arial" pitchFamily="34" charset="0"/>
              <a:cs typeface="Arial" pitchFamily="34" charset="0"/>
            </a:endParaRPr>
          </a:p>
          <a:p>
            <a:pPr algn="ctr"/>
            <a:r>
              <a:rPr lang="en-GB" sz="900" dirty="0">
                <a:solidFill>
                  <a:schemeClr val="bg1"/>
                </a:solidFill>
              </a:rPr>
              <a:t>The information is to be treated as Tech Mahindra Confidential Information. </a:t>
            </a:r>
            <a:r>
              <a:rPr lang="en-GB" sz="900" dirty="0" err="1">
                <a:solidFill>
                  <a:schemeClr val="bg1"/>
                </a:solidFill>
              </a:rPr>
              <a:t>TechM</a:t>
            </a:r>
            <a:r>
              <a:rPr lang="en-GB" sz="900" dirty="0">
                <a:solidFill>
                  <a:schemeClr val="bg1"/>
                </a:solidFill>
              </a:rPr>
              <a:t> provides a wide array of presentations and reports, with the contributions of various professionals. These presentations and reports may be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GB" sz="900" dirty="0" err="1">
                <a:solidFill>
                  <a:schemeClr val="bg1"/>
                </a:solidFill>
              </a:rPr>
              <a:t>TechM</a:t>
            </a:r>
            <a:r>
              <a:rPr lang="en-GB" sz="900" dirty="0">
                <a:solidFill>
                  <a:schemeClr val="bg1"/>
                </a:solidFill>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GB" sz="900" dirty="0" err="1">
                <a:solidFill>
                  <a:schemeClr val="bg1"/>
                </a:solidFill>
              </a:rPr>
              <a:t>TechM</a:t>
            </a:r>
            <a:r>
              <a:rPr lang="en-GB" sz="900" dirty="0">
                <a:solidFill>
                  <a:schemeClr val="bg1"/>
                </a:solidFill>
              </a:rPr>
              <a:t>. Information contained in a presentation hosted or promoted by </a:t>
            </a:r>
            <a:r>
              <a:rPr lang="en-GB" sz="900" dirty="0" err="1">
                <a:solidFill>
                  <a:schemeClr val="bg1"/>
                </a:solidFill>
              </a:rPr>
              <a:t>TechM</a:t>
            </a:r>
            <a:r>
              <a:rPr lang="en-GB" sz="900" dirty="0">
                <a:solidFill>
                  <a:schemeClr val="bg1"/>
                </a:solidFill>
              </a:rPr>
              <a:t> is provided “as is” without warranty of any kind, either expressed or implied, including any warranty of merchantability or fitness for a particular purpose. </a:t>
            </a:r>
            <a:r>
              <a:rPr lang="en-GB" sz="900" dirty="0" err="1">
                <a:solidFill>
                  <a:schemeClr val="bg1"/>
                </a:solidFill>
              </a:rPr>
              <a:t>TechM</a:t>
            </a:r>
            <a:r>
              <a:rPr lang="en-GB" sz="900" dirty="0">
                <a:solidFill>
                  <a:schemeClr val="bg1"/>
                </a:solidFill>
              </a:rPr>
              <a:t> assumes no liability or responsibility for the contents of a presentation or the opinions expressed by the presenters. All expressions of opinion are subject to change without notice.</a:t>
            </a:r>
            <a:endParaRPr lang="en-US" sz="900" dirty="0">
              <a:solidFill>
                <a:schemeClr val="bg1"/>
              </a:solidFill>
            </a:endParaRPr>
          </a:p>
        </p:txBody>
      </p:sp>
      <p:sp>
        <p:nvSpPr>
          <p:cNvPr id="2" name="flSlideMaster87.9_Section HeaderFooter" descr="C2 – Vodafone Idea Internal">
            <a:extLst>
              <a:ext uri="{FF2B5EF4-FFF2-40B4-BE49-F238E27FC236}">
                <a16:creationId xmlns:a16="http://schemas.microsoft.com/office/drawing/2014/main" id="{60C9833F-8CE2-488D-ABE0-FA01F9068753}"/>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318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3" name="Picture Placeholder 2">
            <a:extLst>
              <a:ext uri="{FF2B5EF4-FFF2-40B4-BE49-F238E27FC236}">
                <a16:creationId xmlns:a16="http://schemas.microsoft.com/office/drawing/2014/main" id="{98E93AC1-35A6-4298-8126-73373BEBAB10}"/>
              </a:ext>
            </a:extLst>
          </p:cNvPr>
          <p:cNvSpPr>
            <a:spLocks noGrp="1"/>
          </p:cNvSpPr>
          <p:nvPr>
            <p:ph type="pic" sz="quarter" idx="12"/>
          </p:nvPr>
        </p:nvSpPr>
        <p:spPr>
          <a:xfrm>
            <a:off x="821519" y="1538287"/>
            <a:ext cx="3401231" cy="3260576"/>
          </a:xfrm>
          <a:custGeom>
            <a:avLst/>
            <a:gdLst>
              <a:gd name="connsiteX0" fmla="*/ 0 w 3413183"/>
              <a:gd name="connsiteY0" fmla="*/ 0 h 3315485"/>
              <a:gd name="connsiteX1" fmla="*/ 3413183 w 3413183"/>
              <a:gd name="connsiteY1" fmla="*/ 0 h 3315485"/>
              <a:gd name="connsiteX2" fmla="*/ 3413183 w 3413183"/>
              <a:gd name="connsiteY2" fmla="*/ 3315485 h 3315485"/>
              <a:gd name="connsiteX3" fmla="*/ 0 w 3413183"/>
              <a:gd name="connsiteY3" fmla="*/ 3315485 h 3315485"/>
              <a:gd name="connsiteX4" fmla="*/ 0 w 3413183"/>
              <a:gd name="connsiteY4" fmla="*/ 0 h 3315485"/>
              <a:gd name="connsiteX0" fmla="*/ 0 w 3413183"/>
              <a:gd name="connsiteY0" fmla="*/ 0 h 3315485"/>
              <a:gd name="connsiteX1" fmla="*/ 3413183 w 3413183"/>
              <a:gd name="connsiteY1" fmla="*/ 0 h 3315485"/>
              <a:gd name="connsiteX2" fmla="*/ 3413183 w 3413183"/>
              <a:gd name="connsiteY2" fmla="*/ 2029610 h 3315485"/>
              <a:gd name="connsiteX3" fmla="*/ 0 w 3413183"/>
              <a:gd name="connsiteY3" fmla="*/ 3315485 h 3315485"/>
              <a:gd name="connsiteX4" fmla="*/ 0 w 3413183"/>
              <a:gd name="connsiteY4" fmla="*/ 0 h 3315485"/>
              <a:gd name="connsiteX0" fmla="*/ 0 w 3413183"/>
              <a:gd name="connsiteY0" fmla="*/ 0 h 3296435"/>
              <a:gd name="connsiteX1" fmla="*/ 3413183 w 3413183"/>
              <a:gd name="connsiteY1" fmla="*/ 0 h 3296435"/>
              <a:gd name="connsiteX2" fmla="*/ 3413183 w 3413183"/>
              <a:gd name="connsiteY2" fmla="*/ 2029610 h 3296435"/>
              <a:gd name="connsiteX3" fmla="*/ 9525 w 3413183"/>
              <a:gd name="connsiteY3" fmla="*/ 3296435 h 3296435"/>
              <a:gd name="connsiteX4" fmla="*/ 0 w 3413183"/>
              <a:gd name="connsiteY4" fmla="*/ 0 h 3296435"/>
              <a:gd name="connsiteX0" fmla="*/ 0 w 3413183"/>
              <a:gd name="connsiteY0" fmla="*/ 0 h 3260576"/>
              <a:gd name="connsiteX1" fmla="*/ 3413183 w 3413183"/>
              <a:gd name="connsiteY1" fmla="*/ 0 h 3260576"/>
              <a:gd name="connsiteX2" fmla="*/ 3413183 w 3413183"/>
              <a:gd name="connsiteY2" fmla="*/ 2029610 h 3260576"/>
              <a:gd name="connsiteX3" fmla="*/ 21478 w 3413183"/>
              <a:gd name="connsiteY3" fmla="*/ 3260576 h 3260576"/>
              <a:gd name="connsiteX4" fmla="*/ 0 w 3413183"/>
              <a:gd name="connsiteY4" fmla="*/ 0 h 3260576"/>
              <a:gd name="connsiteX0" fmla="*/ 0 w 3401231"/>
              <a:gd name="connsiteY0" fmla="*/ 5977 h 3260576"/>
              <a:gd name="connsiteX1" fmla="*/ 3401231 w 3401231"/>
              <a:gd name="connsiteY1" fmla="*/ 0 h 3260576"/>
              <a:gd name="connsiteX2" fmla="*/ 3401231 w 3401231"/>
              <a:gd name="connsiteY2" fmla="*/ 2029610 h 3260576"/>
              <a:gd name="connsiteX3" fmla="*/ 9526 w 3401231"/>
              <a:gd name="connsiteY3" fmla="*/ 3260576 h 3260576"/>
              <a:gd name="connsiteX4" fmla="*/ 0 w 3401231"/>
              <a:gd name="connsiteY4" fmla="*/ 5977 h 32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231" h="3260576">
                <a:moveTo>
                  <a:pt x="0" y="5977"/>
                </a:moveTo>
                <a:lnTo>
                  <a:pt x="3401231" y="0"/>
                </a:lnTo>
                <a:lnTo>
                  <a:pt x="3401231" y="2029610"/>
                </a:lnTo>
                <a:lnTo>
                  <a:pt x="9526" y="3260576"/>
                </a:lnTo>
                <a:cubicBezTo>
                  <a:pt x="6351" y="2175710"/>
                  <a:pt x="3175" y="1090843"/>
                  <a:pt x="0" y="5977"/>
                </a:cubicBezTo>
                <a:close/>
              </a:path>
            </a:pathLst>
          </a:custGeom>
        </p:spPr>
        <p:txBody>
          <a:bodyPr/>
          <a:lstStyle>
            <a:lvl1pPr marL="0" indent="0">
              <a:lnSpc>
                <a:spcPct val="100000"/>
              </a:lnSpc>
              <a:buNone/>
              <a:defRPr sz="20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31" name="Picture Placeholder 2">
            <a:extLst>
              <a:ext uri="{FF2B5EF4-FFF2-40B4-BE49-F238E27FC236}">
                <a16:creationId xmlns:a16="http://schemas.microsoft.com/office/drawing/2014/main" id="{ECC744DF-9BF1-4A92-9C57-FF6A248D686E}"/>
              </a:ext>
            </a:extLst>
          </p:cNvPr>
          <p:cNvSpPr>
            <a:spLocks noGrp="1"/>
          </p:cNvSpPr>
          <p:nvPr>
            <p:ph type="pic" sz="quarter" idx="13"/>
          </p:nvPr>
        </p:nvSpPr>
        <p:spPr>
          <a:xfrm>
            <a:off x="4409300" y="1538287"/>
            <a:ext cx="3401231" cy="3260576"/>
          </a:xfrm>
          <a:custGeom>
            <a:avLst/>
            <a:gdLst>
              <a:gd name="connsiteX0" fmla="*/ 0 w 3413183"/>
              <a:gd name="connsiteY0" fmla="*/ 0 h 3315485"/>
              <a:gd name="connsiteX1" fmla="*/ 3413183 w 3413183"/>
              <a:gd name="connsiteY1" fmla="*/ 0 h 3315485"/>
              <a:gd name="connsiteX2" fmla="*/ 3413183 w 3413183"/>
              <a:gd name="connsiteY2" fmla="*/ 3315485 h 3315485"/>
              <a:gd name="connsiteX3" fmla="*/ 0 w 3413183"/>
              <a:gd name="connsiteY3" fmla="*/ 3315485 h 3315485"/>
              <a:gd name="connsiteX4" fmla="*/ 0 w 3413183"/>
              <a:gd name="connsiteY4" fmla="*/ 0 h 3315485"/>
              <a:gd name="connsiteX0" fmla="*/ 0 w 3413183"/>
              <a:gd name="connsiteY0" fmla="*/ 0 h 3315485"/>
              <a:gd name="connsiteX1" fmla="*/ 3413183 w 3413183"/>
              <a:gd name="connsiteY1" fmla="*/ 0 h 3315485"/>
              <a:gd name="connsiteX2" fmla="*/ 3413183 w 3413183"/>
              <a:gd name="connsiteY2" fmla="*/ 2029610 h 3315485"/>
              <a:gd name="connsiteX3" fmla="*/ 0 w 3413183"/>
              <a:gd name="connsiteY3" fmla="*/ 3315485 h 3315485"/>
              <a:gd name="connsiteX4" fmla="*/ 0 w 3413183"/>
              <a:gd name="connsiteY4" fmla="*/ 0 h 3315485"/>
              <a:gd name="connsiteX0" fmla="*/ 0 w 3413183"/>
              <a:gd name="connsiteY0" fmla="*/ 0 h 3296435"/>
              <a:gd name="connsiteX1" fmla="*/ 3413183 w 3413183"/>
              <a:gd name="connsiteY1" fmla="*/ 0 h 3296435"/>
              <a:gd name="connsiteX2" fmla="*/ 3413183 w 3413183"/>
              <a:gd name="connsiteY2" fmla="*/ 2029610 h 3296435"/>
              <a:gd name="connsiteX3" fmla="*/ 9525 w 3413183"/>
              <a:gd name="connsiteY3" fmla="*/ 3296435 h 3296435"/>
              <a:gd name="connsiteX4" fmla="*/ 0 w 3413183"/>
              <a:gd name="connsiteY4" fmla="*/ 0 h 3296435"/>
              <a:gd name="connsiteX0" fmla="*/ 0 w 3413183"/>
              <a:gd name="connsiteY0" fmla="*/ 0 h 3260576"/>
              <a:gd name="connsiteX1" fmla="*/ 3413183 w 3413183"/>
              <a:gd name="connsiteY1" fmla="*/ 0 h 3260576"/>
              <a:gd name="connsiteX2" fmla="*/ 3413183 w 3413183"/>
              <a:gd name="connsiteY2" fmla="*/ 2029610 h 3260576"/>
              <a:gd name="connsiteX3" fmla="*/ 21478 w 3413183"/>
              <a:gd name="connsiteY3" fmla="*/ 3260576 h 3260576"/>
              <a:gd name="connsiteX4" fmla="*/ 0 w 3413183"/>
              <a:gd name="connsiteY4" fmla="*/ 0 h 3260576"/>
              <a:gd name="connsiteX0" fmla="*/ 0 w 3401231"/>
              <a:gd name="connsiteY0" fmla="*/ 5977 h 3260576"/>
              <a:gd name="connsiteX1" fmla="*/ 3401231 w 3401231"/>
              <a:gd name="connsiteY1" fmla="*/ 0 h 3260576"/>
              <a:gd name="connsiteX2" fmla="*/ 3401231 w 3401231"/>
              <a:gd name="connsiteY2" fmla="*/ 2029610 h 3260576"/>
              <a:gd name="connsiteX3" fmla="*/ 9526 w 3401231"/>
              <a:gd name="connsiteY3" fmla="*/ 3260576 h 3260576"/>
              <a:gd name="connsiteX4" fmla="*/ 0 w 3401231"/>
              <a:gd name="connsiteY4" fmla="*/ 5977 h 32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231" h="3260576">
                <a:moveTo>
                  <a:pt x="0" y="5977"/>
                </a:moveTo>
                <a:lnTo>
                  <a:pt x="3401231" y="0"/>
                </a:lnTo>
                <a:lnTo>
                  <a:pt x="3401231" y="2029610"/>
                </a:lnTo>
                <a:lnTo>
                  <a:pt x="9526" y="3260576"/>
                </a:lnTo>
                <a:cubicBezTo>
                  <a:pt x="6351" y="2175710"/>
                  <a:pt x="3175" y="1090843"/>
                  <a:pt x="0" y="5977"/>
                </a:cubicBezTo>
                <a:close/>
              </a:path>
            </a:pathLst>
          </a:custGeom>
        </p:spPr>
        <p:txBody>
          <a:bodyPr/>
          <a:lstStyle>
            <a:lvl1pPr marL="0" indent="0">
              <a:lnSpc>
                <a:spcPct val="100000"/>
              </a:lnSpc>
              <a:buNone/>
              <a:defRPr sz="20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36" name="Picture Placeholder 2">
            <a:extLst>
              <a:ext uri="{FF2B5EF4-FFF2-40B4-BE49-F238E27FC236}">
                <a16:creationId xmlns:a16="http://schemas.microsoft.com/office/drawing/2014/main" id="{10850C48-B28C-40CB-8355-467A43E21365}"/>
              </a:ext>
            </a:extLst>
          </p:cNvPr>
          <p:cNvSpPr>
            <a:spLocks noGrp="1"/>
          </p:cNvSpPr>
          <p:nvPr>
            <p:ph type="pic" sz="quarter" idx="14"/>
          </p:nvPr>
        </p:nvSpPr>
        <p:spPr>
          <a:xfrm>
            <a:off x="7982087" y="1538287"/>
            <a:ext cx="3401231" cy="3260576"/>
          </a:xfrm>
          <a:custGeom>
            <a:avLst/>
            <a:gdLst>
              <a:gd name="connsiteX0" fmla="*/ 0 w 3413183"/>
              <a:gd name="connsiteY0" fmla="*/ 0 h 3315485"/>
              <a:gd name="connsiteX1" fmla="*/ 3413183 w 3413183"/>
              <a:gd name="connsiteY1" fmla="*/ 0 h 3315485"/>
              <a:gd name="connsiteX2" fmla="*/ 3413183 w 3413183"/>
              <a:gd name="connsiteY2" fmla="*/ 3315485 h 3315485"/>
              <a:gd name="connsiteX3" fmla="*/ 0 w 3413183"/>
              <a:gd name="connsiteY3" fmla="*/ 3315485 h 3315485"/>
              <a:gd name="connsiteX4" fmla="*/ 0 w 3413183"/>
              <a:gd name="connsiteY4" fmla="*/ 0 h 3315485"/>
              <a:gd name="connsiteX0" fmla="*/ 0 w 3413183"/>
              <a:gd name="connsiteY0" fmla="*/ 0 h 3315485"/>
              <a:gd name="connsiteX1" fmla="*/ 3413183 w 3413183"/>
              <a:gd name="connsiteY1" fmla="*/ 0 h 3315485"/>
              <a:gd name="connsiteX2" fmla="*/ 3413183 w 3413183"/>
              <a:gd name="connsiteY2" fmla="*/ 2029610 h 3315485"/>
              <a:gd name="connsiteX3" fmla="*/ 0 w 3413183"/>
              <a:gd name="connsiteY3" fmla="*/ 3315485 h 3315485"/>
              <a:gd name="connsiteX4" fmla="*/ 0 w 3413183"/>
              <a:gd name="connsiteY4" fmla="*/ 0 h 3315485"/>
              <a:gd name="connsiteX0" fmla="*/ 0 w 3413183"/>
              <a:gd name="connsiteY0" fmla="*/ 0 h 3296435"/>
              <a:gd name="connsiteX1" fmla="*/ 3413183 w 3413183"/>
              <a:gd name="connsiteY1" fmla="*/ 0 h 3296435"/>
              <a:gd name="connsiteX2" fmla="*/ 3413183 w 3413183"/>
              <a:gd name="connsiteY2" fmla="*/ 2029610 h 3296435"/>
              <a:gd name="connsiteX3" fmla="*/ 9525 w 3413183"/>
              <a:gd name="connsiteY3" fmla="*/ 3296435 h 3296435"/>
              <a:gd name="connsiteX4" fmla="*/ 0 w 3413183"/>
              <a:gd name="connsiteY4" fmla="*/ 0 h 3296435"/>
              <a:gd name="connsiteX0" fmla="*/ 0 w 3413183"/>
              <a:gd name="connsiteY0" fmla="*/ 0 h 3260576"/>
              <a:gd name="connsiteX1" fmla="*/ 3413183 w 3413183"/>
              <a:gd name="connsiteY1" fmla="*/ 0 h 3260576"/>
              <a:gd name="connsiteX2" fmla="*/ 3413183 w 3413183"/>
              <a:gd name="connsiteY2" fmla="*/ 2029610 h 3260576"/>
              <a:gd name="connsiteX3" fmla="*/ 21478 w 3413183"/>
              <a:gd name="connsiteY3" fmla="*/ 3260576 h 3260576"/>
              <a:gd name="connsiteX4" fmla="*/ 0 w 3413183"/>
              <a:gd name="connsiteY4" fmla="*/ 0 h 3260576"/>
              <a:gd name="connsiteX0" fmla="*/ 0 w 3401231"/>
              <a:gd name="connsiteY0" fmla="*/ 5977 h 3260576"/>
              <a:gd name="connsiteX1" fmla="*/ 3401231 w 3401231"/>
              <a:gd name="connsiteY1" fmla="*/ 0 h 3260576"/>
              <a:gd name="connsiteX2" fmla="*/ 3401231 w 3401231"/>
              <a:gd name="connsiteY2" fmla="*/ 2029610 h 3260576"/>
              <a:gd name="connsiteX3" fmla="*/ 9526 w 3401231"/>
              <a:gd name="connsiteY3" fmla="*/ 3260576 h 3260576"/>
              <a:gd name="connsiteX4" fmla="*/ 0 w 3401231"/>
              <a:gd name="connsiteY4" fmla="*/ 5977 h 32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231" h="3260576">
                <a:moveTo>
                  <a:pt x="0" y="5977"/>
                </a:moveTo>
                <a:lnTo>
                  <a:pt x="3401231" y="0"/>
                </a:lnTo>
                <a:lnTo>
                  <a:pt x="3401231" y="2029610"/>
                </a:lnTo>
                <a:lnTo>
                  <a:pt x="9526" y="3260576"/>
                </a:lnTo>
                <a:cubicBezTo>
                  <a:pt x="6351" y="2175710"/>
                  <a:pt x="3175" y="1090843"/>
                  <a:pt x="0" y="5977"/>
                </a:cubicBezTo>
                <a:close/>
              </a:path>
            </a:pathLst>
          </a:custGeom>
        </p:spPr>
        <p:txBody>
          <a:bodyPr/>
          <a:lstStyle>
            <a:lvl1pPr marL="0" indent="0">
              <a:lnSpc>
                <a:spcPct val="100000"/>
              </a:lnSpc>
              <a:buNone/>
              <a:defRPr sz="20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38" name="Text Placeholder 37">
            <a:extLst>
              <a:ext uri="{FF2B5EF4-FFF2-40B4-BE49-F238E27FC236}">
                <a16:creationId xmlns:a16="http://schemas.microsoft.com/office/drawing/2014/main" id="{AA6275D7-0029-4401-8D3F-F510E9320581}"/>
              </a:ext>
            </a:extLst>
          </p:cNvPr>
          <p:cNvSpPr>
            <a:spLocks noGrp="1"/>
          </p:cNvSpPr>
          <p:nvPr>
            <p:ph type="body" sz="quarter" idx="15" hasCustomPrompt="1"/>
          </p:nvPr>
        </p:nvSpPr>
        <p:spPr>
          <a:xfrm>
            <a:off x="1279672" y="4618533"/>
            <a:ext cx="2490787" cy="357187"/>
          </a:xfrm>
          <a:prstGeom prst="rect">
            <a:avLst/>
          </a:prstGeom>
        </p:spPr>
        <p:txBody>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Click to add heading</a:t>
            </a:r>
          </a:p>
        </p:txBody>
      </p:sp>
      <p:sp>
        <p:nvSpPr>
          <p:cNvPr id="39" name="Text Placeholder 37">
            <a:extLst>
              <a:ext uri="{FF2B5EF4-FFF2-40B4-BE49-F238E27FC236}">
                <a16:creationId xmlns:a16="http://schemas.microsoft.com/office/drawing/2014/main" id="{0C7AE2FB-EC5E-4FB2-AD64-A0DCF17520F3}"/>
              </a:ext>
            </a:extLst>
          </p:cNvPr>
          <p:cNvSpPr>
            <a:spLocks noGrp="1"/>
          </p:cNvSpPr>
          <p:nvPr>
            <p:ph type="body" sz="quarter" idx="16" hasCustomPrompt="1"/>
          </p:nvPr>
        </p:nvSpPr>
        <p:spPr>
          <a:xfrm>
            <a:off x="1009686" y="5062038"/>
            <a:ext cx="3030758" cy="680033"/>
          </a:xfrm>
          <a:prstGeom prst="rect">
            <a:avLst/>
          </a:prstGeom>
        </p:spPr>
        <p:txBody>
          <a:bodyPr anchor="ctr"/>
          <a:lstStyle>
            <a:lvl1pPr marL="0" indent="0" algn="ctr">
              <a:buNone/>
              <a:defRPr sz="12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endParaRPr lang="en-US" dirty="0"/>
          </a:p>
        </p:txBody>
      </p:sp>
      <p:sp>
        <p:nvSpPr>
          <p:cNvPr id="41" name="Text Placeholder 37">
            <a:extLst>
              <a:ext uri="{FF2B5EF4-FFF2-40B4-BE49-F238E27FC236}">
                <a16:creationId xmlns:a16="http://schemas.microsoft.com/office/drawing/2014/main" id="{8AA84234-9A75-4AA8-A471-208E2D2B7DFF}"/>
              </a:ext>
            </a:extLst>
          </p:cNvPr>
          <p:cNvSpPr>
            <a:spLocks noGrp="1"/>
          </p:cNvSpPr>
          <p:nvPr>
            <p:ph type="body" sz="quarter" idx="17" hasCustomPrompt="1"/>
          </p:nvPr>
        </p:nvSpPr>
        <p:spPr>
          <a:xfrm>
            <a:off x="4867453" y="4618533"/>
            <a:ext cx="2490787" cy="357187"/>
          </a:xfrm>
          <a:prstGeom prst="rect">
            <a:avLst/>
          </a:prstGeom>
        </p:spPr>
        <p:txBody>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Click to add heading</a:t>
            </a:r>
          </a:p>
        </p:txBody>
      </p:sp>
      <p:sp>
        <p:nvSpPr>
          <p:cNvPr id="42" name="Text Placeholder 37">
            <a:extLst>
              <a:ext uri="{FF2B5EF4-FFF2-40B4-BE49-F238E27FC236}">
                <a16:creationId xmlns:a16="http://schemas.microsoft.com/office/drawing/2014/main" id="{2160610E-0C4B-421C-BB98-EC712C362E93}"/>
              </a:ext>
            </a:extLst>
          </p:cNvPr>
          <p:cNvSpPr>
            <a:spLocks noGrp="1"/>
          </p:cNvSpPr>
          <p:nvPr>
            <p:ph type="body" sz="quarter" idx="18" hasCustomPrompt="1"/>
          </p:nvPr>
        </p:nvSpPr>
        <p:spPr>
          <a:xfrm>
            <a:off x="4597467" y="5062038"/>
            <a:ext cx="3030758" cy="680033"/>
          </a:xfrm>
          <a:prstGeom prst="rect">
            <a:avLst/>
          </a:prstGeom>
        </p:spPr>
        <p:txBody>
          <a:bodyPr anchor="ctr"/>
          <a:lstStyle>
            <a:lvl1pPr marL="0" indent="0" algn="ctr">
              <a:buNone/>
              <a:defRPr sz="12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endParaRPr lang="en-US" dirty="0"/>
          </a:p>
        </p:txBody>
      </p:sp>
      <p:sp>
        <p:nvSpPr>
          <p:cNvPr id="43" name="Text Placeholder 37">
            <a:extLst>
              <a:ext uri="{FF2B5EF4-FFF2-40B4-BE49-F238E27FC236}">
                <a16:creationId xmlns:a16="http://schemas.microsoft.com/office/drawing/2014/main" id="{E81230DE-DD2E-44D9-B41E-0614D218FFA8}"/>
              </a:ext>
            </a:extLst>
          </p:cNvPr>
          <p:cNvSpPr>
            <a:spLocks noGrp="1"/>
          </p:cNvSpPr>
          <p:nvPr>
            <p:ph type="body" sz="quarter" idx="19" hasCustomPrompt="1"/>
          </p:nvPr>
        </p:nvSpPr>
        <p:spPr>
          <a:xfrm>
            <a:off x="8440240" y="4618533"/>
            <a:ext cx="2490787" cy="357187"/>
          </a:xfrm>
          <a:prstGeom prst="rect">
            <a:avLst/>
          </a:prstGeom>
        </p:spPr>
        <p:txBody>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Click to add heading</a:t>
            </a:r>
          </a:p>
        </p:txBody>
      </p:sp>
      <p:sp>
        <p:nvSpPr>
          <p:cNvPr id="44" name="Text Placeholder 37">
            <a:extLst>
              <a:ext uri="{FF2B5EF4-FFF2-40B4-BE49-F238E27FC236}">
                <a16:creationId xmlns:a16="http://schemas.microsoft.com/office/drawing/2014/main" id="{EC4EF069-F3BB-4126-BE09-B3792037C5AA}"/>
              </a:ext>
            </a:extLst>
          </p:cNvPr>
          <p:cNvSpPr>
            <a:spLocks noGrp="1"/>
          </p:cNvSpPr>
          <p:nvPr>
            <p:ph type="body" sz="quarter" idx="20" hasCustomPrompt="1"/>
          </p:nvPr>
        </p:nvSpPr>
        <p:spPr>
          <a:xfrm>
            <a:off x="8170254" y="5062038"/>
            <a:ext cx="3030758" cy="680033"/>
          </a:xfrm>
          <a:prstGeom prst="rect">
            <a:avLst/>
          </a:prstGeom>
        </p:spPr>
        <p:txBody>
          <a:bodyPr anchor="ctr"/>
          <a:lstStyle>
            <a:lvl1pPr marL="0" indent="0" algn="ctr">
              <a:buNone/>
              <a:defRPr sz="12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endParaRPr lang="en-US" dirty="0"/>
          </a:p>
        </p:txBody>
      </p:sp>
      <p:sp>
        <p:nvSpPr>
          <p:cNvPr id="2" name="flSlideMaster87.3_Section HeaderFooter" descr="C2 – Vodafone Idea Internal">
            <a:extLst>
              <a:ext uri="{FF2B5EF4-FFF2-40B4-BE49-F238E27FC236}">
                <a16:creationId xmlns:a16="http://schemas.microsoft.com/office/drawing/2014/main" id="{1EE977BA-A0BD-40BD-8F58-0C2F80F39C2C}"/>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798930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cstate="print">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
        <p:nvSpPr>
          <p:cNvPr id="3" name="flSlideMaster108.1_Case study 2Footer"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p>
        </p:txBody>
      </p:sp>
      <p:sp>
        <p:nvSpPr>
          <p:cNvPr id="4" name="flSlideMaster87.1_Case study 2Footer" descr="C2 – Vodafone Idea Internal">
            <a:extLst>
              <a:ext uri="{FF2B5EF4-FFF2-40B4-BE49-F238E27FC236}">
                <a16:creationId xmlns:a16="http://schemas.microsoft.com/office/drawing/2014/main" id="{112EB403-291F-473D-8E94-C91B28973FB5}"/>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037177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3" name="flSlideMaster.Thank You Footer"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p>
        </p:txBody>
      </p:sp>
      <p:sp>
        <p:nvSpPr>
          <p:cNvPr id="4" name="flSlideMaster87.Thank You Footer" descr="C2 – Vodafone Idea Internal">
            <a:extLst>
              <a:ext uri="{FF2B5EF4-FFF2-40B4-BE49-F238E27FC236}">
                <a16:creationId xmlns:a16="http://schemas.microsoft.com/office/drawing/2014/main" id="{51E91323-05EB-40D1-A051-605F675CC5B6}"/>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0233599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8E5ABE82-8999-4A22-86EF-055949D02F1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5" name="flSlideMaster.Title Slide 03Footer"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p>
        </p:txBody>
      </p:sp>
      <p:sp>
        <p:nvSpPr>
          <p:cNvPr id="6" name="flSlideMaster87.Title Slide 03Footer" descr="C2 – Vodafone Idea Internal">
            <a:extLst>
              <a:ext uri="{FF2B5EF4-FFF2-40B4-BE49-F238E27FC236}">
                <a16:creationId xmlns:a16="http://schemas.microsoft.com/office/drawing/2014/main" id="{6D9A20F8-E2A1-4139-861F-0E38AD71DB02}"/>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88823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BD2F85-9635-491D-A45D-F8FC5F08DD57}"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5050734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2"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3" name="Graphic 1"/>
          <p:cNvPicPr>
            <a:picLocks noChangeAspect="1"/>
          </p:cNvPicPr>
          <p:nvPr userDrawn="1"/>
        </p:nvPicPr>
        <p:blipFill>
          <a:blip r:embed="rId2">
            <a:extLst>
              <a:ext uri="{28A0092B-C50C-407E-A947-70E740481C1C}">
                <a14:useLocalDpi xmlns:a14="http://schemas.microsoft.com/office/drawing/2010/main" val="0"/>
              </a:ext>
            </a:extLst>
          </a:blip>
          <a:srcRect l="2945" t="36292" r="7466" b="15355"/>
          <a:stretch>
            <a:fillRect/>
          </a:stretch>
        </p:blipFill>
        <p:spPr bwMode="auto">
          <a:xfrm>
            <a:off x="0" y="3498850"/>
            <a:ext cx="12192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raphic 2"/>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auto">
          <a:xfrm>
            <a:off x="4459358" y="1562170"/>
            <a:ext cx="3273286" cy="3273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2"/>
          <p:cNvSpPr>
            <a:spLocks noGrp="1"/>
          </p:cNvSpPr>
          <p:nvPr>
            <p:ph type="ftr" sz="quarter" idx="10"/>
          </p:nvPr>
        </p:nvSpPr>
        <p:spPr>
          <a:xfrm>
            <a:off x="371475" y="6435725"/>
            <a:ext cx="4114800" cy="365125"/>
          </a:xfrm>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1"/>
          </p:nvPr>
        </p:nvSpPr>
        <p:spPr>
          <a:xfrm>
            <a:off x="5659438" y="6435725"/>
            <a:ext cx="873125" cy="365125"/>
          </a:xfrm>
        </p:spPr>
        <p:txBody>
          <a:bodyPr/>
          <a:lstStyle>
            <a:lvl1pPr>
              <a:defRPr>
                <a:solidFill>
                  <a:schemeClr val="bg1"/>
                </a:solidFill>
              </a:defRPr>
            </a:lvl1pPr>
          </a:lstStyle>
          <a:p>
            <a:pPr>
              <a:defRPr/>
            </a:pPr>
            <a:fld id="{CF01844A-6168-4B93-B09A-45625C485E75}" type="slidenum">
              <a:rPr lang="en-IN" altLang="en-US"/>
              <a:pPr>
                <a:defRPr/>
              </a:pPr>
              <a:t>‹#›</a:t>
            </a:fld>
            <a:endParaRPr lang="en-IN" altLang="en-US"/>
          </a:p>
        </p:txBody>
      </p:sp>
      <p:sp>
        <p:nvSpPr>
          <p:cNvPr id="7" name="flSlideMaster.Cov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547054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2"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3" name="Graphic 2"/>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auto">
          <a:xfrm>
            <a:off x="4076492" y="1407111"/>
            <a:ext cx="4043778" cy="4043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
          <p:cNvSpPr>
            <a:spLocks noGrp="1"/>
          </p:cNvSpPr>
          <p:nvPr>
            <p:ph type="ftr" sz="quarter" idx="10"/>
          </p:nvPr>
        </p:nvSpPr>
        <p:spPr/>
        <p:txBody>
          <a:bodyPr/>
          <a:lstStyle>
            <a:lvl1pPr>
              <a:defRPr>
                <a:solidFill>
                  <a:schemeClr val="bg1"/>
                </a:solidFill>
              </a:defRPr>
            </a:lvl1pPr>
          </a:lstStyle>
          <a:p>
            <a:pPr>
              <a:defRPr/>
            </a:pPr>
            <a:r>
              <a:rPr lang="en-IN"/>
              <a:t>Vodafone Idea Confidential</a:t>
            </a:r>
          </a:p>
        </p:txBody>
      </p:sp>
      <p:sp>
        <p:nvSpPr>
          <p:cNvPr id="5" name="Slide Number Placeholder 3"/>
          <p:cNvSpPr>
            <a:spLocks noGrp="1"/>
          </p:cNvSpPr>
          <p:nvPr>
            <p:ph type="sldNum" sz="quarter" idx="11"/>
          </p:nvPr>
        </p:nvSpPr>
        <p:spPr/>
        <p:txBody>
          <a:bodyPr/>
          <a:lstStyle>
            <a:lvl1pPr>
              <a:defRPr>
                <a:solidFill>
                  <a:schemeClr val="bg1"/>
                </a:solidFill>
              </a:defRPr>
            </a:lvl1pPr>
          </a:lstStyle>
          <a:p>
            <a:pPr>
              <a:defRPr/>
            </a:pPr>
            <a:fld id="{417A12FE-AA6F-4ADB-AFB0-8233D77C2C74}" type="slidenum">
              <a:rPr lang="en-IN" altLang="en-US"/>
              <a:pPr>
                <a:defRPr/>
              </a:pPr>
              <a:t>‹#›</a:t>
            </a:fld>
            <a:endParaRPr lang="en-IN" altLang="en-US"/>
          </a:p>
        </p:txBody>
      </p:sp>
      <p:sp>
        <p:nvSpPr>
          <p:cNvPr id="6" name="flSlideMaster.Cov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0493215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000" r="4207" b="12407"/>
          <a:stretch>
            <a:fillRect/>
          </a:stretch>
        </p:blipFill>
        <p:spPr bwMode="auto">
          <a:xfrm>
            <a:off x="6392863" y="0"/>
            <a:ext cx="57991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3"/>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26366" y="16829"/>
            <a:ext cx="1725294" cy="172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42124"/>
            <a:ext cx="7096125" cy="2550476"/>
          </a:xfrm>
        </p:spPr>
        <p:txBody>
          <a:bodyPr anchor="b">
            <a:normAutofit/>
          </a:bodyPr>
          <a:lstStyle>
            <a:lvl1pPr algn="l">
              <a:defRPr sz="6600" b="1">
                <a:solidFill>
                  <a:schemeClr val="tx2"/>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2"/>
          </p:nvPr>
        </p:nvSpPr>
        <p:spPr/>
        <p:txBody>
          <a:bodyPr/>
          <a:lstStyle>
            <a:lvl1pPr>
              <a:defRPr/>
            </a:lvl1pPr>
          </a:lstStyle>
          <a:p>
            <a:pPr>
              <a:defRPr/>
            </a:pPr>
            <a:fld id="{81F1CDAF-8B84-4F8E-8DFC-F34789D1861A}" type="slidenum">
              <a:rPr lang="en-IN" altLang="en-US"/>
              <a:pPr>
                <a:defRPr/>
              </a:pPr>
              <a:t>‹#›</a:t>
            </a:fld>
            <a:endParaRPr lang="en-IN" altLang="en-US"/>
          </a:p>
        </p:txBody>
      </p:sp>
      <p:sp>
        <p:nvSpPr>
          <p:cNvPr id="3" name="flSlideMaster.Title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5872384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5"/>
          <p:cNvPicPr>
            <a:picLocks noChangeAspect="1"/>
          </p:cNvPicPr>
          <p:nvPr userDrawn="1"/>
        </p:nvPicPr>
        <p:blipFill>
          <a:blip r:embed="rId2">
            <a:extLst>
              <a:ext uri="{28A0092B-C50C-407E-A947-70E740481C1C}">
                <a14:useLocalDpi xmlns:a14="http://schemas.microsoft.com/office/drawing/2010/main" val="0"/>
              </a:ext>
            </a:extLst>
          </a:blip>
          <a:srcRect l="38480" t="34666" r="5093" b="16112"/>
          <a:stretch>
            <a:fillRect/>
          </a:stretch>
        </p:blipFill>
        <p:spPr bwMode="auto">
          <a:xfrm>
            <a:off x="5059363" y="2908300"/>
            <a:ext cx="7132637"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8302625" cy="2550476"/>
          </a:xfrm>
        </p:spPr>
        <p:txBody>
          <a:bodyPr anchor="b">
            <a:normAutofit/>
          </a:bodyPr>
          <a:lstStyle>
            <a:lvl1pPr algn="l">
              <a:defRPr sz="6600" b="1">
                <a:solidFill>
                  <a:schemeClr val="tx2"/>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3"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14" name="Slide Number Placeholder 3"/>
          <p:cNvSpPr>
            <a:spLocks noGrp="1"/>
          </p:cNvSpPr>
          <p:nvPr>
            <p:ph type="sldNum" sz="quarter" idx="12"/>
          </p:nvPr>
        </p:nvSpPr>
        <p:spPr>
          <a:xfrm>
            <a:off x="4851400" y="6016625"/>
            <a:ext cx="874713" cy="365125"/>
          </a:xfrm>
        </p:spPr>
        <p:txBody>
          <a:bodyPr/>
          <a:lstStyle>
            <a:lvl1pPr>
              <a:defRPr>
                <a:solidFill>
                  <a:schemeClr val="bg1"/>
                </a:solidFill>
              </a:defRPr>
            </a:lvl1pPr>
          </a:lstStyle>
          <a:p>
            <a:pPr>
              <a:defRPr/>
            </a:pPr>
            <a:fld id="{25E68E7C-D194-4302-BA94-B2BFC5B01EC7}" type="slidenum">
              <a:rPr lang="en-IN" altLang="en-US"/>
              <a:pPr>
                <a:defRPr/>
              </a:pPr>
              <a:t>‹#›</a:t>
            </a:fld>
            <a:endParaRPr lang="en-IN" altLang="en-US"/>
          </a:p>
        </p:txBody>
      </p:sp>
      <p:pic>
        <p:nvPicPr>
          <p:cNvPr id="16" name="Picture 15" descr="Logo&#10;&#10;Description automatically generated">
            <a:extLst>
              <a:ext uri="{FF2B5EF4-FFF2-40B4-BE49-F238E27FC236}">
                <a16:creationId xmlns:a16="http://schemas.microsoft.com/office/drawing/2014/main" id="{1CB6D7AC-41DE-B6EC-0BCD-E47BF6E9C64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7095" y="33338"/>
            <a:ext cx="1724400" cy="1724400"/>
          </a:xfrm>
          <a:prstGeom prst="rect">
            <a:avLst/>
          </a:prstGeom>
        </p:spPr>
      </p:pic>
      <p:sp>
        <p:nvSpPr>
          <p:cNvPr id="3" name="flSlideMaster.Title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8586515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729" t="29855" r="10207" b="6419"/>
          <a:stretch>
            <a:fillRect/>
          </a:stretch>
        </p:blipFill>
        <p:spPr bwMode="auto">
          <a:xfrm>
            <a:off x="5948363" y="1379538"/>
            <a:ext cx="6243637" cy="547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3"/>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64133" y="-20376"/>
            <a:ext cx="1724400" cy="1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5927725" cy="2550476"/>
          </a:xfrm>
        </p:spPr>
        <p:txBody>
          <a:bodyPr anchor="b">
            <a:normAutofit/>
          </a:bodyPr>
          <a:lstStyle>
            <a:lvl1pPr algn="l">
              <a:defRPr sz="6600" b="1">
                <a:solidFill>
                  <a:schemeClr val="bg1"/>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2"/>
          </p:nvPr>
        </p:nvSpPr>
        <p:spPr>
          <a:xfrm>
            <a:off x="5216525" y="6018213"/>
            <a:ext cx="874713" cy="365125"/>
          </a:xfrm>
        </p:spPr>
        <p:txBody>
          <a:bodyPr/>
          <a:lstStyle>
            <a:lvl1pPr>
              <a:defRPr>
                <a:solidFill>
                  <a:schemeClr val="bg1"/>
                </a:solidFill>
              </a:defRPr>
            </a:lvl1pPr>
          </a:lstStyle>
          <a:p>
            <a:pPr>
              <a:defRPr/>
            </a:pPr>
            <a:fld id="{5A32EF38-84D5-417F-96B6-6ECE02B35951}" type="slidenum">
              <a:rPr lang="en-IN" altLang="en-US"/>
              <a:pPr>
                <a:defRPr/>
              </a:pPr>
              <a:t>‹#›</a:t>
            </a:fld>
            <a:endParaRPr lang="en-IN" altLang="en-US"/>
          </a:p>
        </p:txBody>
      </p:sp>
      <p:sp>
        <p:nvSpPr>
          <p:cNvPr id="3" name="flSlideMaster.Title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0988745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3"/>
          <p:cNvPicPr>
            <a:picLocks noChangeAspect="1"/>
          </p:cNvPicPr>
          <p:nvPr userDrawn="1"/>
        </p:nvPicPr>
        <p:blipFill>
          <a:blip r:embed="rId2">
            <a:extLst>
              <a:ext uri="{28A0092B-C50C-407E-A947-70E740481C1C}">
                <a14:useLocalDpi xmlns:a14="http://schemas.microsoft.com/office/drawing/2010/main" val="0"/>
              </a:ext>
            </a:extLst>
          </a:blip>
          <a:srcRect l="57120" t="20313" r="12981" b="29874"/>
          <a:stretch>
            <a:fillRect/>
          </a:stretch>
        </p:blipFill>
        <p:spPr bwMode="auto">
          <a:xfrm>
            <a:off x="5661025" y="0"/>
            <a:ext cx="65309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2"/>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41873" y="-20376"/>
            <a:ext cx="1724400" cy="1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5927725" cy="2550476"/>
          </a:xfrm>
        </p:spPr>
        <p:txBody>
          <a:bodyPr anchor="b">
            <a:normAutofit/>
          </a:bodyPr>
          <a:lstStyle>
            <a:lvl1pPr algn="l">
              <a:defRPr sz="6600" b="1">
                <a:solidFill>
                  <a:schemeClr val="bg1"/>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2"/>
          </p:nvPr>
        </p:nvSpPr>
        <p:spPr>
          <a:xfrm>
            <a:off x="5224463" y="6057900"/>
            <a:ext cx="874712" cy="365125"/>
          </a:xfrm>
        </p:spPr>
        <p:txBody>
          <a:bodyPr/>
          <a:lstStyle>
            <a:lvl1pPr>
              <a:defRPr>
                <a:solidFill>
                  <a:schemeClr val="bg1"/>
                </a:solidFill>
              </a:defRPr>
            </a:lvl1pPr>
          </a:lstStyle>
          <a:p>
            <a:pPr>
              <a:defRPr/>
            </a:pPr>
            <a:fld id="{C94AA932-34B0-4BA3-8258-0B8AC7E4FC01}" type="slidenum">
              <a:rPr lang="en-IN" altLang="en-US"/>
              <a:pPr>
                <a:defRPr/>
              </a:pPr>
              <a:t>‹#›</a:t>
            </a:fld>
            <a:endParaRPr lang="en-IN" altLang="en-US"/>
          </a:p>
        </p:txBody>
      </p:sp>
      <p:sp>
        <p:nvSpPr>
          <p:cNvPr id="3" name="flSlideMaster.Title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464509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285" t="30534" r="22433" b="13519"/>
          <a:stretch>
            <a:fillRect/>
          </a:stretch>
        </p:blipFill>
        <p:spPr bwMode="auto">
          <a:xfrm>
            <a:off x="6376988" y="0"/>
            <a:ext cx="58150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5927725" cy="2550476"/>
          </a:xfrm>
        </p:spPr>
        <p:txBody>
          <a:bodyPr anchor="b">
            <a:normAutofit/>
          </a:bodyPr>
          <a:lstStyle>
            <a:lvl1pPr algn="l">
              <a:defRPr sz="6600" b="1">
                <a:solidFill>
                  <a:schemeClr val="bg1"/>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2"/>
          </p:nvPr>
        </p:nvSpPr>
        <p:spPr/>
        <p:txBody>
          <a:bodyPr/>
          <a:lstStyle>
            <a:lvl1pPr>
              <a:defRPr>
                <a:solidFill>
                  <a:schemeClr val="bg1"/>
                </a:solidFill>
              </a:defRPr>
            </a:lvl1pPr>
          </a:lstStyle>
          <a:p>
            <a:pPr>
              <a:defRPr/>
            </a:pPr>
            <a:fld id="{E18EF910-769D-48B2-B576-3907E2227FB8}" type="slidenum">
              <a:rPr lang="en-IN" altLang="en-US"/>
              <a:pPr>
                <a:defRPr/>
              </a:pPr>
              <a:t>‹#›</a:t>
            </a:fld>
            <a:endParaRPr lang="en-IN" altLang="en-US"/>
          </a:p>
        </p:txBody>
      </p:sp>
      <p:pic>
        <p:nvPicPr>
          <p:cNvPr id="9" name="Graphic 3">
            <a:extLst>
              <a:ext uri="{FF2B5EF4-FFF2-40B4-BE49-F238E27FC236}">
                <a16:creationId xmlns:a16="http://schemas.microsoft.com/office/drawing/2014/main" id="{B5630AD9-9B3D-D390-E2A0-227E85D73DB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64133" y="-20376"/>
            <a:ext cx="1724400" cy="1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SlideMaster.Title Slide 05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4959044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8"/>
          <p:cNvPicPr>
            <a:picLocks noChangeAspect="1"/>
          </p:cNvPicPr>
          <p:nvPr userDrawn="1"/>
        </p:nvPicPr>
        <p:blipFill>
          <a:blip r:embed="rId2">
            <a:extLst>
              <a:ext uri="{28A0092B-C50C-407E-A947-70E740481C1C}">
                <a14:useLocalDpi xmlns:a14="http://schemas.microsoft.com/office/drawing/2010/main" val="0"/>
              </a:ext>
            </a:extLst>
          </a:blip>
          <a:srcRect l="33070" r="8897" b="10242"/>
          <a:stretch>
            <a:fillRect/>
          </a:stretch>
        </p:blipFill>
        <p:spPr bwMode="auto">
          <a:xfrm>
            <a:off x="4437063" y="0"/>
            <a:ext cx="77549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1"/>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264778" y="5054601"/>
            <a:ext cx="1803396"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A0BF2D1D-69E3-41E0-BF8D-1BC802D8FCAC}" type="slidenum">
              <a:rPr lang="en-IN" altLang="en-US"/>
              <a:pPr>
                <a:defRPr/>
              </a:pPr>
              <a:t>‹#›</a:t>
            </a:fld>
            <a:endParaRPr lang="en-IN" altLang="en-US"/>
          </a:p>
        </p:txBody>
      </p:sp>
      <p:sp>
        <p:nvSpPr>
          <p:cNvPr id="2" name="flSlideMaster.Divid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632182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8"/>
          <p:cNvPicPr>
            <a:picLocks noChangeAspect="1"/>
          </p:cNvPicPr>
          <p:nvPr userDrawn="1"/>
        </p:nvPicPr>
        <p:blipFill>
          <a:blip r:embed="rId2">
            <a:extLst>
              <a:ext uri="{28A0092B-C50C-407E-A947-70E740481C1C}">
                <a14:useLocalDpi xmlns:a14="http://schemas.microsoft.com/office/drawing/2010/main" val="0"/>
              </a:ext>
            </a:extLst>
          </a:blip>
          <a:srcRect l="33070" r="8897" b="10242"/>
          <a:stretch>
            <a:fillRect/>
          </a:stretch>
        </p:blipFill>
        <p:spPr bwMode="auto">
          <a:xfrm>
            <a:off x="4437063" y="0"/>
            <a:ext cx="77549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63DB9D8C-CC3B-46AA-BC3B-300A87C30491}" type="slidenum">
              <a:rPr lang="en-IN" altLang="en-US"/>
              <a:pPr>
                <a:defRPr/>
              </a:pPr>
              <a:t>‹#›</a:t>
            </a:fld>
            <a:endParaRPr lang="en-IN" altLang="en-US"/>
          </a:p>
        </p:txBody>
      </p:sp>
      <p:pic>
        <p:nvPicPr>
          <p:cNvPr id="2" name="Graphic 1">
            <a:extLst>
              <a:ext uri="{FF2B5EF4-FFF2-40B4-BE49-F238E27FC236}">
                <a16:creationId xmlns:a16="http://schemas.microsoft.com/office/drawing/2014/main" id="{F273DC9F-6562-53DF-3939-CB4B45D40DF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264778" y="5054601"/>
            <a:ext cx="1803396"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SlideMaster.Divid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0825509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1"/>
          <p:cNvPicPr>
            <a:picLocks noChangeAspect="1"/>
          </p:cNvPicPr>
          <p:nvPr userDrawn="1"/>
        </p:nvPicPr>
        <p:blipFill>
          <a:blip r:embed="rId2">
            <a:extLst>
              <a:ext uri="{28A0092B-C50C-407E-A947-70E740481C1C}">
                <a14:useLocalDpi xmlns:a14="http://schemas.microsoft.com/office/drawing/2010/main" val="0"/>
              </a:ext>
            </a:extLst>
          </a:blip>
          <a:srcRect l="32866" t="11632" r="18761" b="8517"/>
          <a:stretch>
            <a:fillRect/>
          </a:stretch>
        </p:blipFill>
        <p:spPr bwMode="auto">
          <a:xfrm>
            <a:off x="4827588" y="0"/>
            <a:ext cx="73644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591E61D4-A86A-4B82-BFF9-193A1A8CAA2F}" type="slidenum">
              <a:rPr lang="en-IN" altLang="en-US"/>
              <a:pPr>
                <a:defRPr/>
              </a:pPr>
              <a:t>‹#›</a:t>
            </a:fld>
            <a:endParaRPr lang="en-IN" altLang="en-US"/>
          </a:p>
        </p:txBody>
      </p:sp>
      <p:pic>
        <p:nvPicPr>
          <p:cNvPr id="2" name="Graphic 1">
            <a:extLst>
              <a:ext uri="{FF2B5EF4-FFF2-40B4-BE49-F238E27FC236}">
                <a16:creationId xmlns:a16="http://schemas.microsoft.com/office/drawing/2014/main" id="{8BEE6AF0-5ACF-BF7C-E759-25AF6A4EB13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577306" y="5367129"/>
            <a:ext cx="1490868" cy="1490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SlideMaster.Divider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0083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BD2F85-9635-491D-A45D-F8FC5F08DD57}"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28756268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1"/>
          <p:cNvPicPr>
            <a:picLocks noChangeAspect="1"/>
          </p:cNvPicPr>
          <p:nvPr userDrawn="1"/>
        </p:nvPicPr>
        <p:blipFill>
          <a:blip r:embed="rId2">
            <a:extLst>
              <a:ext uri="{28A0092B-C50C-407E-A947-70E740481C1C}">
                <a14:useLocalDpi xmlns:a14="http://schemas.microsoft.com/office/drawing/2010/main" val="0"/>
              </a:ext>
            </a:extLst>
          </a:blip>
          <a:srcRect l="32866" t="11632" r="18761" b="8517"/>
          <a:stretch>
            <a:fillRect/>
          </a:stretch>
        </p:blipFill>
        <p:spPr bwMode="auto">
          <a:xfrm>
            <a:off x="4827588" y="0"/>
            <a:ext cx="73644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4"/>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709932" y="5582479"/>
            <a:ext cx="1300438" cy="13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6C51B3AC-4440-4252-A638-79E3B83EBF5F}" type="slidenum">
              <a:rPr lang="en-IN" altLang="en-US"/>
              <a:pPr>
                <a:defRPr/>
              </a:pPr>
              <a:t>‹#›</a:t>
            </a:fld>
            <a:endParaRPr lang="en-IN" altLang="en-US"/>
          </a:p>
        </p:txBody>
      </p:sp>
      <p:sp>
        <p:nvSpPr>
          <p:cNvPr id="2" name="flSlideMaster.Divider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7685982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normAutofit/>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p:cNvSpPr>
            <a:spLocks noGrp="1"/>
          </p:cNvSpPr>
          <p:nvPr>
            <p:ph type="ftr" sz="quarter" idx="10"/>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1"/>
          </p:nvPr>
        </p:nvSpPr>
        <p:spPr/>
        <p:txBody>
          <a:bodyPr/>
          <a:lstStyle>
            <a:lvl1pPr>
              <a:defRPr/>
            </a:lvl1pPr>
          </a:lstStyle>
          <a:p>
            <a:pPr>
              <a:defRPr/>
            </a:pPr>
            <a:fld id="{7A36C0A7-70D5-4EB2-9616-4A72BB8AC961}" type="slidenum">
              <a:rPr lang="en-IN" altLang="en-US"/>
              <a:pPr>
                <a:defRPr/>
              </a:pPr>
              <a:t>‹#›</a:t>
            </a:fld>
            <a:endParaRPr lang="en-IN" altLang="en-US"/>
          </a:p>
        </p:txBody>
      </p:sp>
      <p:sp>
        <p:nvSpPr>
          <p:cNvPr id="6" name="flSlideMaster.Title and Content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266722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Content with multiple headers">
    <p:spTree>
      <p:nvGrpSpPr>
        <p:cNvPr id="1" name=""/>
        <p:cNvGrpSpPr/>
        <p:nvPr/>
      </p:nvGrpSpPr>
      <p:grpSpPr>
        <a:xfrm>
          <a:off x="0" y="0"/>
          <a:ext cx="0" cy="0"/>
          <a:chOff x="0" y="0"/>
          <a:chExt cx="0" cy="0"/>
        </a:xfrm>
      </p:grpSpPr>
      <p:cxnSp>
        <p:nvCxnSpPr>
          <p:cNvPr id="6" name="Straight Connector 8"/>
          <p:cNvCxnSpPr>
            <a:cxnSpLocks/>
          </p:cNvCxnSpPr>
          <p:nvPr userDrawn="1"/>
        </p:nvCxnSpPr>
        <p:spPr>
          <a:xfrm>
            <a:off x="371475" y="1677988"/>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idx="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US"/>
              <a:t>Click to edit Master text styles</a:t>
            </a:r>
          </a:p>
        </p:txBody>
      </p:sp>
      <p:sp>
        <p:nvSpPr>
          <p:cNvPr id="10" name="Text Placeholder 7"/>
          <p:cNvSpPr>
            <a:spLocks noGrp="1"/>
          </p:cNvSpPr>
          <p:nvPr>
            <p:ph type="body" sz="quarter" idx="15"/>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a:t>Click to edit Master text styles</a:t>
            </a:r>
          </a:p>
        </p:txBody>
      </p:sp>
      <p:sp>
        <p:nvSpPr>
          <p:cNvPr id="7" name="Footer Placeholder 4"/>
          <p:cNvSpPr>
            <a:spLocks noGrp="1"/>
          </p:cNvSpPr>
          <p:nvPr>
            <p:ph type="ftr" sz="quarter" idx="16"/>
          </p:nvPr>
        </p:nvSpPr>
        <p:spPr/>
        <p:txBody>
          <a:bodyPr/>
          <a:lstStyle>
            <a:lvl1pPr>
              <a:defRPr/>
            </a:lvl1pPr>
          </a:lstStyle>
          <a:p>
            <a:pPr>
              <a:defRPr/>
            </a:pPr>
            <a:r>
              <a:rPr lang="en-IN"/>
              <a:t>Vodafone Idea Confidential</a:t>
            </a:r>
          </a:p>
        </p:txBody>
      </p:sp>
      <p:sp>
        <p:nvSpPr>
          <p:cNvPr id="9" name="Slide Number Placeholder 5"/>
          <p:cNvSpPr>
            <a:spLocks noGrp="1"/>
          </p:cNvSpPr>
          <p:nvPr>
            <p:ph type="sldNum" sz="quarter" idx="17"/>
          </p:nvPr>
        </p:nvSpPr>
        <p:spPr/>
        <p:txBody>
          <a:bodyPr/>
          <a:lstStyle>
            <a:lvl1pPr>
              <a:defRPr/>
            </a:lvl1pPr>
          </a:lstStyle>
          <a:p>
            <a:pPr>
              <a:defRPr/>
            </a:pPr>
            <a:fld id="{F417D8AE-4000-4F00-A2F1-B5CD591C741D}" type="slidenum">
              <a:rPr lang="en-IN" altLang="en-US"/>
              <a:pPr>
                <a:defRPr/>
              </a:pPr>
              <a:t>‹#›</a:t>
            </a:fld>
            <a:endParaRPr lang="en-IN" altLang="en-US"/>
          </a:p>
        </p:txBody>
      </p:sp>
      <p:sp>
        <p:nvSpPr>
          <p:cNvPr id="4" name="flSlideMaster.Title Content with multiple header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590129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7"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US"/>
              <a:t>Click to edit Master text styles</a:t>
            </a:r>
          </a:p>
        </p:txBody>
      </p:sp>
      <p:sp>
        <p:nvSpPr>
          <p:cNvPr id="4" name="Footer Placeholder 4"/>
          <p:cNvSpPr>
            <a:spLocks noGrp="1"/>
          </p:cNvSpPr>
          <p:nvPr>
            <p:ph type="ftr" sz="quarter" idx="15"/>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6"/>
          </p:nvPr>
        </p:nvSpPr>
        <p:spPr/>
        <p:txBody>
          <a:bodyPr/>
          <a:lstStyle>
            <a:lvl1pPr>
              <a:defRPr/>
            </a:lvl1pPr>
          </a:lstStyle>
          <a:p>
            <a:pPr>
              <a:defRPr/>
            </a:pPr>
            <a:fld id="{E567D840-48E1-4C31-8B48-24118090F332}" type="slidenum">
              <a:rPr lang="en-IN" altLang="en-US"/>
              <a:pPr>
                <a:defRPr/>
              </a:pPr>
              <a:t>‹#›</a:t>
            </a:fld>
            <a:endParaRPr lang="en-IN" altLang="en-US"/>
          </a:p>
        </p:txBody>
      </p:sp>
      <p:sp>
        <p:nvSpPr>
          <p:cNvPr id="3" name="flSlideMaster.Only Title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896825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pic>
        <p:nvPicPr>
          <p:cNvPr id="5" name="Graphic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22025" y="5919788"/>
            <a:ext cx="6619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71475" y="379413"/>
            <a:ext cx="6148595" cy="709612"/>
          </a:xfrm>
        </p:spPr>
        <p:txBody>
          <a:bodyPr/>
          <a:lstStyle>
            <a:lvl1pPr>
              <a:defRPr/>
            </a:lvl1pPr>
          </a:lstStyle>
          <a:p>
            <a:r>
              <a:rPr lang="en-US"/>
              <a:t>Click to edit Master title style</a:t>
            </a:r>
            <a:endParaRPr lang="en-IN"/>
          </a:p>
        </p:txBody>
      </p:sp>
      <p:sp>
        <p:nvSpPr>
          <p:cNvPr id="3" name="Content Placeholder 2"/>
          <p:cNvSpPr>
            <a:spLocks noGrp="1"/>
          </p:cNvSpPr>
          <p:nvPr>
            <p:ph idx="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Picture Placeholder 11"/>
          <p:cNvSpPr>
            <a:spLocks noGrp="1"/>
          </p:cNvSpPr>
          <p:nvPr>
            <p:ph type="pic" sz="quarter" idx="13"/>
          </p:nvPr>
        </p:nvSpPr>
        <p:spPr>
          <a:xfrm>
            <a:off x="6848475" y="0"/>
            <a:ext cx="5343525" cy="6858000"/>
          </a:xfrm>
          <a:solidFill>
            <a:schemeClr val="bg1">
              <a:lumMod val="95000"/>
            </a:schemeClr>
          </a:solidFill>
        </p:spPr>
        <p:txBody>
          <a:bodyPr rtlCol="0">
            <a:normAutofit/>
          </a:bodyPr>
          <a:lstStyle/>
          <a:p>
            <a:pPr lvl="0"/>
            <a:endParaRPr lang="en-IN" noProof="0"/>
          </a:p>
        </p:txBody>
      </p:sp>
      <p:sp>
        <p:nvSpPr>
          <p:cNvPr id="6" name="Footer Placeholder 4"/>
          <p:cNvSpPr>
            <a:spLocks noGrp="1"/>
          </p:cNvSpPr>
          <p:nvPr>
            <p:ph type="ftr" sz="quarter" idx="14"/>
          </p:nvPr>
        </p:nvSpPr>
        <p:spPr/>
        <p:txBody>
          <a:bodyPr/>
          <a:lstStyle>
            <a:lvl1pPr>
              <a:defRPr/>
            </a:lvl1pPr>
          </a:lstStyle>
          <a:p>
            <a:pPr>
              <a:defRPr/>
            </a:pPr>
            <a:r>
              <a:rPr lang="en-IN"/>
              <a:t>Vodafone Idea Confidential</a:t>
            </a:r>
          </a:p>
        </p:txBody>
      </p:sp>
      <p:sp>
        <p:nvSpPr>
          <p:cNvPr id="7" name="Slide Number Placeholder 5"/>
          <p:cNvSpPr>
            <a:spLocks noGrp="1"/>
          </p:cNvSpPr>
          <p:nvPr>
            <p:ph type="sldNum" sz="quarter" idx="15"/>
          </p:nvPr>
        </p:nvSpPr>
        <p:spPr/>
        <p:txBody>
          <a:bodyPr/>
          <a:lstStyle>
            <a:lvl1pPr>
              <a:defRPr/>
            </a:lvl1pPr>
          </a:lstStyle>
          <a:p>
            <a:pPr>
              <a:defRPr/>
            </a:pPr>
            <a:fld id="{BCEAB0A2-82D6-472C-8DF6-32DF80379262}" type="slidenum">
              <a:rPr lang="en-IN" altLang="en-US"/>
              <a:pPr>
                <a:defRPr/>
              </a:pPr>
              <a:t>‹#›</a:t>
            </a:fld>
            <a:endParaRPr lang="en-IN" altLang="en-US"/>
          </a:p>
        </p:txBody>
      </p:sp>
      <p:sp>
        <p:nvSpPr>
          <p:cNvPr id="4" name="flSlideMaster.Title Content with Pictur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1467211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pic>
        <p:nvPicPr>
          <p:cNvPr id="9" name="Graphic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22025" y="5919788"/>
            <a:ext cx="6619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icture Placeholder 11"/>
          <p:cNvSpPr>
            <a:spLocks noGrp="1"/>
          </p:cNvSpPr>
          <p:nvPr>
            <p:ph type="pic" sz="quarter" idx="14"/>
          </p:nvPr>
        </p:nvSpPr>
        <p:spPr>
          <a:xfrm>
            <a:off x="6848474" y="3276600"/>
            <a:ext cx="2643395" cy="3581400"/>
          </a:xfrm>
          <a:solidFill>
            <a:schemeClr val="bg1">
              <a:lumMod val="95000"/>
            </a:schemeClr>
          </a:solidFill>
        </p:spPr>
        <p:txBody>
          <a:bodyPr rtlCol="0">
            <a:normAutofit/>
          </a:bodyPr>
          <a:lstStyle/>
          <a:p>
            <a:pPr lvl="0"/>
            <a:endParaRPr lang="en-IN" noProof="0"/>
          </a:p>
        </p:txBody>
      </p:sp>
      <p:sp>
        <p:nvSpPr>
          <p:cNvPr id="8" name="Picture Placeholder 11"/>
          <p:cNvSpPr>
            <a:spLocks noGrp="1"/>
          </p:cNvSpPr>
          <p:nvPr>
            <p:ph type="pic" sz="quarter" idx="15"/>
          </p:nvPr>
        </p:nvSpPr>
        <p:spPr>
          <a:xfrm>
            <a:off x="9549600" y="3276600"/>
            <a:ext cx="2642400" cy="3581400"/>
          </a:xfrm>
          <a:solidFill>
            <a:schemeClr val="bg1">
              <a:lumMod val="95000"/>
            </a:schemeClr>
          </a:solidFill>
        </p:spPr>
        <p:txBody>
          <a:bodyPr rtlCol="0">
            <a:normAutofit/>
          </a:bodyPr>
          <a:lstStyle/>
          <a:p>
            <a:pPr lvl="0"/>
            <a:endParaRPr lang="en-IN" noProof="0"/>
          </a:p>
        </p:txBody>
      </p:sp>
      <p:sp>
        <p:nvSpPr>
          <p:cNvPr id="2" name="Title 1"/>
          <p:cNvSpPr>
            <a:spLocks noGrp="1"/>
          </p:cNvSpPr>
          <p:nvPr>
            <p:ph type="title"/>
          </p:nvPr>
        </p:nvSpPr>
        <p:spPr>
          <a:xfrm>
            <a:off x="371475" y="379413"/>
            <a:ext cx="6148595" cy="709612"/>
          </a:xfrm>
        </p:spPr>
        <p:txBody>
          <a:bodyPr/>
          <a:lstStyle>
            <a:lvl1pPr>
              <a:defRPr/>
            </a:lvl1pPr>
          </a:lstStyle>
          <a:p>
            <a:r>
              <a:rPr lang="en-US"/>
              <a:t>Click to edit Master title style</a:t>
            </a:r>
            <a:endParaRPr lang="en-IN"/>
          </a:p>
        </p:txBody>
      </p:sp>
      <p:sp>
        <p:nvSpPr>
          <p:cNvPr id="3" name="Content Placeholder 2"/>
          <p:cNvSpPr>
            <a:spLocks noGrp="1"/>
          </p:cNvSpPr>
          <p:nvPr>
            <p:ph idx="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Picture Placeholder 11"/>
          <p:cNvSpPr>
            <a:spLocks noGrp="1"/>
          </p:cNvSpPr>
          <p:nvPr>
            <p:ph type="pic" sz="quarter" idx="13"/>
          </p:nvPr>
        </p:nvSpPr>
        <p:spPr>
          <a:xfrm>
            <a:off x="6848475" y="-1"/>
            <a:ext cx="5343525" cy="3230033"/>
          </a:xfrm>
          <a:solidFill>
            <a:schemeClr val="bg1">
              <a:lumMod val="95000"/>
            </a:schemeClr>
          </a:solidFill>
        </p:spPr>
        <p:txBody>
          <a:bodyPr rtlCol="0">
            <a:normAutofit/>
          </a:bodyPr>
          <a:lstStyle/>
          <a:p>
            <a:pPr lvl="0"/>
            <a:endParaRPr lang="en-IN" noProof="0"/>
          </a:p>
        </p:txBody>
      </p:sp>
      <p:sp>
        <p:nvSpPr>
          <p:cNvPr id="10" name="Footer Placeholder 4"/>
          <p:cNvSpPr>
            <a:spLocks noGrp="1"/>
          </p:cNvSpPr>
          <p:nvPr>
            <p:ph type="ftr" sz="quarter" idx="16"/>
          </p:nvPr>
        </p:nvSpPr>
        <p:spPr/>
        <p:txBody>
          <a:bodyPr/>
          <a:lstStyle>
            <a:lvl1pPr>
              <a:defRPr/>
            </a:lvl1pPr>
          </a:lstStyle>
          <a:p>
            <a:pPr>
              <a:defRPr/>
            </a:pPr>
            <a:r>
              <a:rPr lang="en-IN"/>
              <a:t>Vodafone Idea Confidential</a:t>
            </a:r>
          </a:p>
        </p:txBody>
      </p:sp>
      <p:sp>
        <p:nvSpPr>
          <p:cNvPr id="11" name="Slide Number Placeholder 5"/>
          <p:cNvSpPr>
            <a:spLocks noGrp="1"/>
          </p:cNvSpPr>
          <p:nvPr>
            <p:ph type="sldNum" sz="quarter" idx="17"/>
          </p:nvPr>
        </p:nvSpPr>
        <p:spPr/>
        <p:txBody>
          <a:bodyPr/>
          <a:lstStyle>
            <a:lvl1pPr>
              <a:defRPr/>
            </a:lvl1pPr>
          </a:lstStyle>
          <a:p>
            <a:pPr>
              <a:defRPr/>
            </a:pPr>
            <a:fld id="{38C70081-FB01-4896-BA2F-5D5045E8C241}" type="slidenum">
              <a:rPr lang="en-IN" altLang="en-US"/>
              <a:pPr>
                <a:defRPr/>
              </a:pPr>
              <a:t>‹#›</a:t>
            </a:fld>
            <a:endParaRPr lang="en-IN" altLang="en-US"/>
          </a:p>
        </p:txBody>
      </p:sp>
      <p:sp>
        <p:nvSpPr>
          <p:cNvPr id="4" name="flSlideMaster.Title Content with Picture Collag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7519671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cxnSp>
        <p:nvCxnSpPr>
          <p:cNvPr id="6" name="Straight Connector 9"/>
          <p:cNvCxnSpPr>
            <a:cxnSpLocks/>
          </p:cNvCxnSpPr>
          <p:nvPr userDrawn="1"/>
        </p:nvCxnSpPr>
        <p:spPr>
          <a:xfrm>
            <a:off x="6096000" y="1841500"/>
            <a:ext cx="0" cy="38195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US"/>
              <a:t>Click to edit Master text styles</a:t>
            </a:r>
          </a:p>
        </p:txBody>
      </p:sp>
      <p:sp>
        <p:nvSpPr>
          <p:cNvPr id="7" name="Footer Placeholder 5"/>
          <p:cNvSpPr>
            <a:spLocks noGrp="1"/>
          </p:cNvSpPr>
          <p:nvPr>
            <p:ph type="ftr" sz="quarter" idx="15"/>
          </p:nvPr>
        </p:nvSpPr>
        <p:spPr/>
        <p:txBody>
          <a:bodyPr/>
          <a:lstStyle>
            <a:lvl1pPr>
              <a:defRPr/>
            </a:lvl1pPr>
          </a:lstStyle>
          <a:p>
            <a:pPr>
              <a:defRPr/>
            </a:pPr>
            <a:r>
              <a:rPr lang="en-IN"/>
              <a:t>Vodafone Idea Confidential</a:t>
            </a:r>
          </a:p>
        </p:txBody>
      </p:sp>
      <p:sp>
        <p:nvSpPr>
          <p:cNvPr id="8" name="Slide Number Placeholder 6"/>
          <p:cNvSpPr>
            <a:spLocks noGrp="1"/>
          </p:cNvSpPr>
          <p:nvPr>
            <p:ph type="sldNum" sz="quarter" idx="16"/>
          </p:nvPr>
        </p:nvSpPr>
        <p:spPr/>
        <p:txBody>
          <a:bodyPr/>
          <a:lstStyle>
            <a:lvl1pPr>
              <a:defRPr/>
            </a:lvl1pPr>
          </a:lstStyle>
          <a:p>
            <a:pPr>
              <a:defRPr/>
            </a:pPr>
            <a:fld id="{F922671E-4494-47E7-891D-3FD1D7BFE247}" type="slidenum">
              <a:rPr lang="en-IN" altLang="en-US"/>
              <a:pPr>
                <a:defRPr/>
              </a:pPr>
              <a:t>‹#›</a:t>
            </a:fld>
            <a:endParaRPr lang="en-IN" altLang="en-US"/>
          </a:p>
        </p:txBody>
      </p:sp>
      <p:sp>
        <p:nvSpPr>
          <p:cNvPr id="5" name="flSlideMaster.Layout 2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3360066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7" name="Rectangle 19"/>
          <p:cNvSpPr/>
          <p:nvPr userDrawn="1"/>
        </p:nvSpPr>
        <p:spPr>
          <a:xfrm>
            <a:off x="6453188" y="3471863"/>
            <a:ext cx="5330825"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4"/>
          <p:cNvSpPr/>
          <p:nvPr userDrawn="1"/>
        </p:nvSpPr>
        <p:spPr>
          <a:xfrm>
            <a:off x="371475" y="3471863"/>
            <a:ext cx="5332413"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Picture Placeholder 7"/>
          <p:cNvSpPr>
            <a:spLocks noGrp="1"/>
          </p:cNvSpPr>
          <p:nvPr>
            <p:ph type="pic" sz="quarter" idx="17"/>
          </p:nvPr>
        </p:nvSpPr>
        <p:spPr>
          <a:xfrm>
            <a:off x="371475" y="1376363"/>
            <a:ext cx="5331600" cy="1962260"/>
          </a:xfrm>
        </p:spPr>
        <p:txBody>
          <a:bodyPr rtlCol="0">
            <a:normAutofit/>
          </a:bodyPr>
          <a:lstStyle/>
          <a:p>
            <a:pPr lvl="0"/>
            <a:endParaRPr lang="en-IN" noProof="0"/>
          </a:p>
        </p:txBody>
      </p:sp>
      <p:sp>
        <p:nvSpPr>
          <p:cNvPr id="11" name="Picture Placeholder 7"/>
          <p:cNvSpPr>
            <a:spLocks noGrp="1"/>
          </p:cNvSpPr>
          <p:nvPr>
            <p:ph type="pic" sz="quarter" idx="18"/>
          </p:nvPr>
        </p:nvSpPr>
        <p:spPr>
          <a:xfrm>
            <a:off x="6452413" y="1376363"/>
            <a:ext cx="5331600" cy="1962260"/>
          </a:xfrm>
        </p:spPr>
        <p:txBody>
          <a:bodyPr rtlCol="0">
            <a:normAutofit/>
          </a:bodyPr>
          <a:lstStyle/>
          <a:p>
            <a:pPr lvl="0"/>
            <a:endParaRPr lang="en-IN" noProof="0"/>
          </a:p>
        </p:txBody>
      </p:sp>
      <p:sp>
        <p:nvSpPr>
          <p:cNvPr id="10" name="Footer Placeholder 5"/>
          <p:cNvSpPr>
            <a:spLocks noGrp="1"/>
          </p:cNvSpPr>
          <p:nvPr>
            <p:ph type="ftr" sz="quarter" idx="19"/>
          </p:nvPr>
        </p:nvSpPr>
        <p:spPr/>
        <p:txBody>
          <a:bodyPr/>
          <a:lstStyle>
            <a:lvl1pPr>
              <a:defRPr/>
            </a:lvl1pPr>
          </a:lstStyle>
          <a:p>
            <a:pPr>
              <a:defRPr/>
            </a:pPr>
            <a:r>
              <a:rPr lang="en-IN"/>
              <a:t>Vodafone Idea Confidential</a:t>
            </a:r>
          </a:p>
        </p:txBody>
      </p:sp>
      <p:sp>
        <p:nvSpPr>
          <p:cNvPr id="12" name="Slide Number Placeholder 6"/>
          <p:cNvSpPr>
            <a:spLocks noGrp="1"/>
          </p:cNvSpPr>
          <p:nvPr>
            <p:ph type="sldNum" sz="quarter" idx="20"/>
          </p:nvPr>
        </p:nvSpPr>
        <p:spPr/>
        <p:txBody>
          <a:bodyPr/>
          <a:lstStyle>
            <a:lvl1pPr>
              <a:defRPr/>
            </a:lvl1pPr>
          </a:lstStyle>
          <a:p>
            <a:pPr>
              <a:defRPr/>
            </a:pPr>
            <a:fld id="{8AEB014C-E9C4-403E-BB28-FBFFD55ECB2C}" type="slidenum">
              <a:rPr lang="en-IN" altLang="en-US"/>
              <a:pPr>
                <a:defRPr/>
              </a:pPr>
              <a:t>‹#›</a:t>
            </a:fld>
            <a:endParaRPr lang="en-IN" altLang="en-US"/>
          </a:p>
        </p:txBody>
      </p:sp>
      <p:sp>
        <p:nvSpPr>
          <p:cNvPr id="5" name="flSlideMaster.Layout 2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1313914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5" name="Rectangle 4"/>
          <p:cNvSpPr/>
          <p:nvPr userDrawn="1"/>
        </p:nvSpPr>
        <p:spPr>
          <a:xfrm>
            <a:off x="371475" y="1376363"/>
            <a:ext cx="5332413"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6" name="Rectangle 11"/>
          <p:cNvSpPr/>
          <p:nvPr userDrawn="1"/>
        </p:nvSpPr>
        <p:spPr>
          <a:xfrm>
            <a:off x="6453188" y="1376363"/>
            <a:ext cx="533082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5"/>
          <p:cNvSpPr>
            <a:spLocks noGrp="1"/>
          </p:cNvSpPr>
          <p:nvPr>
            <p:ph type="ftr" sz="quarter" idx="10"/>
          </p:nvPr>
        </p:nvSpPr>
        <p:spPr/>
        <p:txBody>
          <a:bodyPr/>
          <a:lstStyle>
            <a:lvl1pPr>
              <a:defRPr/>
            </a:lvl1pPr>
          </a:lstStyle>
          <a:p>
            <a:pPr>
              <a:defRPr/>
            </a:pPr>
            <a:r>
              <a:rPr lang="en-IN"/>
              <a:t>Vodafone Idea Confidential</a:t>
            </a:r>
          </a:p>
        </p:txBody>
      </p:sp>
      <p:sp>
        <p:nvSpPr>
          <p:cNvPr id="8" name="Slide Number Placeholder 6"/>
          <p:cNvSpPr>
            <a:spLocks noGrp="1"/>
          </p:cNvSpPr>
          <p:nvPr>
            <p:ph type="sldNum" sz="quarter" idx="11"/>
          </p:nvPr>
        </p:nvSpPr>
        <p:spPr/>
        <p:txBody>
          <a:bodyPr/>
          <a:lstStyle>
            <a:lvl1pPr>
              <a:defRPr/>
            </a:lvl1pPr>
          </a:lstStyle>
          <a:p>
            <a:pPr>
              <a:defRPr/>
            </a:pPr>
            <a:fld id="{BB68C5F6-1CC5-48DE-B8FE-D27366FF3BE8}" type="slidenum">
              <a:rPr lang="en-IN" altLang="en-US"/>
              <a:pPr>
                <a:defRPr/>
              </a:pPr>
              <a:t>‹#›</a:t>
            </a:fld>
            <a:endParaRPr lang="en-IN" altLang="en-US"/>
          </a:p>
        </p:txBody>
      </p:sp>
      <p:sp>
        <p:nvSpPr>
          <p:cNvPr id="9" name="flSlideMaster.Layout 2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2844912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7" name="Rectangle 4"/>
          <p:cNvSpPr/>
          <p:nvPr userDrawn="1"/>
        </p:nvSpPr>
        <p:spPr>
          <a:xfrm>
            <a:off x="373063" y="2225675"/>
            <a:ext cx="5329237" cy="34353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12"/>
          <p:cNvSpPr/>
          <p:nvPr userDrawn="1"/>
        </p:nvSpPr>
        <p:spPr>
          <a:xfrm>
            <a:off x="6453188" y="2225675"/>
            <a:ext cx="5330825" cy="34353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Text Placeholder 7"/>
          <p:cNvSpPr>
            <a:spLocks noGrp="1"/>
          </p:cNvSpPr>
          <p:nvPr>
            <p:ph type="body" sz="quarter" idx="15"/>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a:t>Click to edit Master text styles</a:t>
            </a:r>
          </a:p>
        </p:txBody>
      </p:sp>
      <p:sp>
        <p:nvSpPr>
          <p:cNvPr id="12" name="Text Placeholder 7"/>
          <p:cNvSpPr>
            <a:spLocks noGrp="1"/>
          </p:cNvSpPr>
          <p:nvPr>
            <p:ph type="body" sz="quarter" idx="16"/>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4" name="Content Placeholder 2"/>
          <p:cNvSpPr>
            <a:spLocks noGrp="1"/>
          </p:cNvSpPr>
          <p:nvPr>
            <p:ph sz="half" idx="17"/>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Footer Placeholder 5"/>
          <p:cNvSpPr>
            <a:spLocks noGrp="1"/>
          </p:cNvSpPr>
          <p:nvPr>
            <p:ph type="ftr" sz="quarter" idx="18"/>
          </p:nvPr>
        </p:nvSpPr>
        <p:spPr/>
        <p:txBody>
          <a:bodyPr/>
          <a:lstStyle>
            <a:lvl1pPr>
              <a:defRPr/>
            </a:lvl1pPr>
          </a:lstStyle>
          <a:p>
            <a:pPr>
              <a:defRPr/>
            </a:pPr>
            <a:r>
              <a:rPr lang="en-IN"/>
              <a:t>Vodafone Idea Confidential</a:t>
            </a:r>
          </a:p>
        </p:txBody>
      </p:sp>
      <p:sp>
        <p:nvSpPr>
          <p:cNvPr id="10" name="Slide Number Placeholder 6"/>
          <p:cNvSpPr>
            <a:spLocks noGrp="1"/>
          </p:cNvSpPr>
          <p:nvPr>
            <p:ph type="sldNum" sz="quarter" idx="19"/>
          </p:nvPr>
        </p:nvSpPr>
        <p:spPr/>
        <p:txBody>
          <a:bodyPr/>
          <a:lstStyle>
            <a:lvl1pPr>
              <a:defRPr/>
            </a:lvl1pPr>
          </a:lstStyle>
          <a:p>
            <a:pPr>
              <a:defRPr/>
            </a:pPr>
            <a:fld id="{BD63F8B1-00B6-4A59-A477-8BAFAC579DAE}" type="slidenum">
              <a:rPr lang="en-IN" altLang="en-US"/>
              <a:pPr>
                <a:defRPr/>
              </a:pPr>
              <a:t>‹#›</a:t>
            </a:fld>
            <a:endParaRPr lang="en-IN" altLang="en-US"/>
          </a:p>
        </p:txBody>
      </p:sp>
      <p:sp>
        <p:nvSpPr>
          <p:cNvPr id="4" name="flSlideMaster.Layout 2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3119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BD2F85-9635-491D-A45D-F8FC5F08DD57}"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20228667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US"/>
              <a:t>Click to edit Master text styles</a:t>
            </a:r>
          </a:p>
        </p:txBody>
      </p:sp>
      <p:sp>
        <p:nvSpPr>
          <p:cNvPr id="16" name="Content Placeholder 2"/>
          <p:cNvSpPr>
            <a:spLocks noGrp="1"/>
          </p:cNvSpPr>
          <p:nvPr>
            <p:ph sz="half" idx="15"/>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p:cNvSpPr>
            <a:spLocks noGrp="1"/>
          </p:cNvSpPr>
          <p:nvPr>
            <p:ph sz="half" idx="16"/>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4"/>
          <p:cNvSpPr>
            <a:spLocks noGrp="1"/>
          </p:cNvSpPr>
          <p:nvPr>
            <p:ph type="ftr" sz="quarter" idx="17"/>
          </p:nvPr>
        </p:nvSpPr>
        <p:spPr/>
        <p:txBody>
          <a:bodyPr/>
          <a:lstStyle>
            <a:lvl1pPr>
              <a:defRPr/>
            </a:lvl1pPr>
          </a:lstStyle>
          <a:p>
            <a:pPr>
              <a:defRPr/>
            </a:pPr>
            <a:r>
              <a:rPr lang="en-IN"/>
              <a:t>Vodafone Idea Confidential</a:t>
            </a:r>
          </a:p>
        </p:txBody>
      </p:sp>
      <p:sp>
        <p:nvSpPr>
          <p:cNvPr id="8" name="Slide Number Placeholder 5"/>
          <p:cNvSpPr>
            <a:spLocks noGrp="1"/>
          </p:cNvSpPr>
          <p:nvPr>
            <p:ph type="sldNum" sz="quarter" idx="18"/>
          </p:nvPr>
        </p:nvSpPr>
        <p:spPr/>
        <p:txBody>
          <a:bodyPr/>
          <a:lstStyle>
            <a:lvl1pPr>
              <a:defRPr/>
            </a:lvl1pPr>
          </a:lstStyle>
          <a:p>
            <a:pPr>
              <a:defRPr/>
            </a:pPr>
            <a:fld id="{3300FBFD-72C4-43BE-A56F-2EBF10AADC46}" type="slidenum">
              <a:rPr lang="en-IN" altLang="en-US"/>
              <a:pPr>
                <a:defRPr/>
              </a:pPr>
              <a:t>‹#›</a:t>
            </a:fld>
            <a:endParaRPr lang="en-IN" altLang="en-US"/>
          </a:p>
        </p:txBody>
      </p:sp>
      <p:sp>
        <p:nvSpPr>
          <p:cNvPr id="4" name="flSlideMaster.Layout 3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8688517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2"/>
          <p:cNvSpPr>
            <a:spLocks noGrp="1"/>
          </p:cNvSpPr>
          <p:nvPr>
            <p:ph sz="half" idx="15"/>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p:cNvSpPr>
            <a:spLocks noGrp="1"/>
          </p:cNvSpPr>
          <p:nvPr>
            <p:ph sz="half" idx="16"/>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4"/>
          <p:cNvSpPr>
            <a:spLocks noGrp="1"/>
          </p:cNvSpPr>
          <p:nvPr>
            <p:ph type="ftr" sz="quarter" idx="17"/>
          </p:nvPr>
        </p:nvSpPr>
        <p:spPr/>
        <p:txBody>
          <a:bodyPr/>
          <a:lstStyle>
            <a:lvl1pPr>
              <a:defRPr/>
            </a:lvl1pPr>
          </a:lstStyle>
          <a:p>
            <a:pPr>
              <a:defRPr/>
            </a:pPr>
            <a:r>
              <a:rPr lang="en-IN"/>
              <a:t>Vodafone Idea Confidential</a:t>
            </a:r>
          </a:p>
        </p:txBody>
      </p:sp>
      <p:sp>
        <p:nvSpPr>
          <p:cNvPr id="7" name="Slide Number Placeholder 5"/>
          <p:cNvSpPr>
            <a:spLocks noGrp="1"/>
          </p:cNvSpPr>
          <p:nvPr>
            <p:ph type="sldNum" sz="quarter" idx="18"/>
          </p:nvPr>
        </p:nvSpPr>
        <p:spPr/>
        <p:txBody>
          <a:bodyPr/>
          <a:lstStyle>
            <a:lvl1pPr>
              <a:defRPr/>
            </a:lvl1pPr>
          </a:lstStyle>
          <a:p>
            <a:pPr>
              <a:defRPr/>
            </a:pPr>
            <a:fld id="{1C846E57-7682-4AB1-938A-FC7E89AA28AB}" type="slidenum">
              <a:rPr lang="en-IN" altLang="en-US"/>
              <a:pPr>
                <a:defRPr/>
              </a:pPr>
              <a:t>‹#›</a:t>
            </a:fld>
            <a:endParaRPr lang="en-IN" altLang="en-US"/>
          </a:p>
        </p:txBody>
      </p:sp>
      <p:sp>
        <p:nvSpPr>
          <p:cNvPr id="4" name="flSlideMaster.Layout 3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0019393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9" name="Rectangle 4"/>
          <p:cNvSpPr/>
          <p:nvPr userDrawn="1"/>
        </p:nvSpPr>
        <p:spPr>
          <a:xfrm>
            <a:off x="371475" y="3471863"/>
            <a:ext cx="3494088"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0" name="Rectangle 13"/>
          <p:cNvSpPr/>
          <p:nvPr userDrawn="1"/>
        </p:nvSpPr>
        <p:spPr>
          <a:xfrm>
            <a:off x="4324350" y="3471863"/>
            <a:ext cx="3494088"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3" name="Rectangle 17"/>
          <p:cNvSpPr/>
          <p:nvPr userDrawn="1"/>
        </p:nvSpPr>
        <p:spPr>
          <a:xfrm>
            <a:off x="8291513" y="3471863"/>
            <a:ext cx="3492500"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Picture Placeholder 7"/>
          <p:cNvSpPr>
            <a:spLocks noGrp="1"/>
          </p:cNvSpPr>
          <p:nvPr>
            <p:ph type="pic" sz="quarter" idx="17"/>
          </p:nvPr>
        </p:nvSpPr>
        <p:spPr>
          <a:xfrm>
            <a:off x="371475" y="1376363"/>
            <a:ext cx="3494088" cy="1962260"/>
          </a:xfrm>
        </p:spPr>
        <p:txBody>
          <a:bodyPr rtlCol="0">
            <a:normAutofit/>
          </a:bodyPr>
          <a:lstStyle/>
          <a:p>
            <a:pPr lvl="0"/>
            <a:endParaRPr lang="en-IN" noProof="0"/>
          </a:p>
        </p:txBody>
      </p:sp>
      <p:sp>
        <p:nvSpPr>
          <p:cNvPr id="11" name="Picture Placeholder 7"/>
          <p:cNvSpPr>
            <a:spLocks noGrp="1"/>
          </p:cNvSpPr>
          <p:nvPr>
            <p:ph type="pic" sz="quarter" idx="18"/>
          </p:nvPr>
        </p:nvSpPr>
        <p:spPr>
          <a:xfrm>
            <a:off x="4330483" y="1376363"/>
            <a:ext cx="3494088" cy="1962260"/>
          </a:xfrm>
        </p:spPr>
        <p:txBody>
          <a:bodyPr rtlCol="0">
            <a:normAutofit/>
          </a:bodyPr>
          <a:lstStyle/>
          <a:p>
            <a:pPr lvl="0"/>
            <a:endParaRPr lang="en-IN" noProof="0"/>
          </a:p>
        </p:txBody>
      </p:sp>
      <p:sp>
        <p:nvSpPr>
          <p:cNvPr id="12" name="Picture Placeholder 7"/>
          <p:cNvSpPr>
            <a:spLocks noGrp="1"/>
          </p:cNvSpPr>
          <p:nvPr>
            <p:ph type="pic" sz="quarter" idx="19"/>
          </p:nvPr>
        </p:nvSpPr>
        <p:spPr>
          <a:xfrm>
            <a:off x="8288413" y="1376363"/>
            <a:ext cx="3494088" cy="1962260"/>
          </a:xfrm>
        </p:spPr>
        <p:txBody>
          <a:bodyPr rtlCol="0">
            <a:normAutofit/>
          </a:bodyPr>
          <a:lstStyle/>
          <a:p>
            <a:pPr lvl="0"/>
            <a:endParaRPr lang="en-IN" noProof="0"/>
          </a:p>
        </p:txBody>
      </p:sp>
      <p:sp>
        <p:nvSpPr>
          <p:cNvPr id="15" name="Content Placeholder 2"/>
          <p:cNvSpPr>
            <a:spLocks noGrp="1"/>
          </p:cNvSpPr>
          <p:nvPr>
            <p:ph sz="half" idx="20"/>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Content Placeholder 2"/>
          <p:cNvSpPr>
            <a:spLocks noGrp="1"/>
          </p:cNvSpPr>
          <p:nvPr>
            <p:ph sz="half" idx="2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Footer Placeholder 5"/>
          <p:cNvSpPr>
            <a:spLocks noGrp="1"/>
          </p:cNvSpPr>
          <p:nvPr>
            <p:ph type="ftr" sz="quarter" idx="22"/>
          </p:nvPr>
        </p:nvSpPr>
        <p:spPr/>
        <p:txBody>
          <a:bodyPr/>
          <a:lstStyle>
            <a:lvl1pPr>
              <a:defRPr/>
            </a:lvl1pPr>
          </a:lstStyle>
          <a:p>
            <a:pPr>
              <a:defRPr/>
            </a:pPr>
            <a:r>
              <a:rPr lang="en-IN"/>
              <a:t>Vodafone Idea Confidential</a:t>
            </a:r>
          </a:p>
        </p:txBody>
      </p:sp>
      <p:sp>
        <p:nvSpPr>
          <p:cNvPr id="16" name="Slide Number Placeholder 6"/>
          <p:cNvSpPr>
            <a:spLocks noGrp="1"/>
          </p:cNvSpPr>
          <p:nvPr>
            <p:ph type="sldNum" sz="quarter" idx="23"/>
          </p:nvPr>
        </p:nvSpPr>
        <p:spPr/>
        <p:txBody>
          <a:bodyPr/>
          <a:lstStyle>
            <a:lvl1pPr>
              <a:defRPr/>
            </a:lvl1pPr>
          </a:lstStyle>
          <a:p>
            <a:pPr>
              <a:defRPr/>
            </a:pPr>
            <a:fld id="{FFFF5A17-D79F-4785-8856-518C236B7493}" type="slidenum">
              <a:rPr lang="en-IN" altLang="en-US"/>
              <a:pPr>
                <a:defRPr/>
              </a:pPr>
              <a:t>‹#›</a:t>
            </a:fld>
            <a:endParaRPr lang="en-IN" altLang="en-US"/>
          </a:p>
        </p:txBody>
      </p:sp>
      <p:sp>
        <p:nvSpPr>
          <p:cNvPr id="4" name="flSlideMaster.Layout 3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1537526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6" name="Rectangle 3"/>
          <p:cNvSpPr/>
          <p:nvPr userDrawn="1"/>
        </p:nvSpPr>
        <p:spPr>
          <a:xfrm>
            <a:off x="371475" y="1376363"/>
            <a:ext cx="3494088"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7" name="Rectangle 10"/>
          <p:cNvSpPr/>
          <p:nvPr userDrawn="1"/>
        </p:nvSpPr>
        <p:spPr>
          <a:xfrm>
            <a:off x="4329113" y="1376363"/>
            <a:ext cx="3494087"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11"/>
          <p:cNvSpPr/>
          <p:nvPr userDrawn="1"/>
        </p:nvSpPr>
        <p:spPr>
          <a:xfrm>
            <a:off x="8286750" y="1376363"/>
            <a:ext cx="3494088"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2"/>
          <p:cNvSpPr>
            <a:spLocks noGrp="1"/>
          </p:cNvSpPr>
          <p:nvPr>
            <p:ph sz="half" idx="15"/>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p:cNvSpPr>
            <a:spLocks noGrp="1"/>
          </p:cNvSpPr>
          <p:nvPr>
            <p:ph sz="half" idx="16"/>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Footer Placeholder 5"/>
          <p:cNvSpPr>
            <a:spLocks noGrp="1"/>
          </p:cNvSpPr>
          <p:nvPr>
            <p:ph type="ftr" sz="quarter" idx="17"/>
          </p:nvPr>
        </p:nvSpPr>
        <p:spPr/>
        <p:txBody>
          <a:bodyPr/>
          <a:lstStyle>
            <a:lvl1pPr>
              <a:defRPr/>
            </a:lvl1pPr>
          </a:lstStyle>
          <a:p>
            <a:pPr>
              <a:defRPr/>
            </a:pPr>
            <a:r>
              <a:rPr lang="en-IN"/>
              <a:t>Vodafone Idea Confidential</a:t>
            </a:r>
          </a:p>
        </p:txBody>
      </p:sp>
      <p:sp>
        <p:nvSpPr>
          <p:cNvPr id="10" name="Slide Number Placeholder 6"/>
          <p:cNvSpPr>
            <a:spLocks noGrp="1"/>
          </p:cNvSpPr>
          <p:nvPr>
            <p:ph type="sldNum" sz="quarter" idx="18"/>
          </p:nvPr>
        </p:nvSpPr>
        <p:spPr/>
        <p:txBody>
          <a:bodyPr/>
          <a:lstStyle>
            <a:lvl1pPr>
              <a:defRPr/>
            </a:lvl1pPr>
          </a:lstStyle>
          <a:p>
            <a:pPr>
              <a:defRPr/>
            </a:pPr>
            <a:fld id="{C6CE3E8A-FF1D-4BC9-81C9-8D03D59FA911}" type="slidenum">
              <a:rPr lang="en-IN" altLang="en-US"/>
              <a:pPr>
                <a:defRPr/>
              </a:pPr>
              <a:t>‹#›</a:t>
            </a:fld>
            <a:endParaRPr lang="en-IN" altLang="en-US"/>
          </a:p>
        </p:txBody>
      </p:sp>
      <p:sp>
        <p:nvSpPr>
          <p:cNvPr id="4" name="flSlideMaster.Layout 3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3250040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9" name="Rectangle 3"/>
          <p:cNvSpPr/>
          <p:nvPr userDrawn="1"/>
        </p:nvSpPr>
        <p:spPr>
          <a:xfrm>
            <a:off x="373063" y="2174875"/>
            <a:ext cx="3490912" cy="34861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0" name="Rectangle 14"/>
          <p:cNvSpPr/>
          <p:nvPr userDrawn="1"/>
        </p:nvSpPr>
        <p:spPr>
          <a:xfrm>
            <a:off x="4332288" y="2174875"/>
            <a:ext cx="3490912" cy="34861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4" name="Rectangle 18"/>
          <p:cNvSpPr/>
          <p:nvPr userDrawn="1"/>
        </p:nvSpPr>
        <p:spPr>
          <a:xfrm>
            <a:off x="8293100" y="2174875"/>
            <a:ext cx="3490913" cy="34861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Text Placeholder 7"/>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a:p>
        </p:txBody>
      </p:sp>
      <p:sp>
        <p:nvSpPr>
          <p:cNvPr id="12" name="Text Placeholder 7"/>
          <p:cNvSpPr>
            <a:spLocks noGrp="1"/>
          </p:cNvSpPr>
          <p:nvPr>
            <p:ph type="body" sz="quarter" idx="18"/>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3" name="Text Placeholder 7"/>
          <p:cNvSpPr>
            <a:spLocks noGrp="1"/>
          </p:cNvSpPr>
          <p:nvPr>
            <p:ph type="body" sz="quarter" idx="19"/>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8" name="Content Placeholder 2"/>
          <p:cNvSpPr>
            <a:spLocks noGrp="1"/>
          </p:cNvSpPr>
          <p:nvPr>
            <p:ph sz="half" idx="20"/>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0" name="Content Placeholder 2"/>
          <p:cNvSpPr>
            <a:spLocks noGrp="1"/>
          </p:cNvSpPr>
          <p:nvPr>
            <p:ph sz="half" idx="2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Footer Placeholder 5"/>
          <p:cNvSpPr>
            <a:spLocks noGrp="1"/>
          </p:cNvSpPr>
          <p:nvPr>
            <p:ph type="ftr" sz="quarter" idx="22"/>
          </p:nvPr>
        </p:nvSpPr>
        <p:spPr/>
        <p:txBody>
          <a:bodyPr/>
          <a:lstStyle>
            <a:lvl1pPr>
              <a:defRPr/>
            </a:lvl1pPr>
          </a:lstStyle>
          <a:p>
            <a:pPr>
              <a:defRPr/>
            </a:pPr>
            <a:r>
              <a:rPr lang="en-IN"/>
              <a:t>Vodafone Idea Confidential</a:t>
            </a:r>
          </a:p>
        </p:txBody>
      </p:sp>
      <p:sp>
        <p:nvSpPr>
          <p:cNvPr id="16" name="Slide Number Placeholder 6"/>
          <p:cNvSpPr>
            <a:spLocks noGrp="1"/>
          </p:cNvSpPr>
          <p:nvPr>
            <p:ph type="sldNum" sz="quarter" idx="23"/>
          </p:nvPr>
        </p:nvSpPr>
        <p:spPr/>
        <p:txBody>
          <a:bodyPr/>
          <a:lstStyle>
            <a:lvl1pPr>
              <a:defRPr/>
            </a:lvl1pPr>
          </a:lstStyle>
          <a:p>
            <a:pPr>
              <a:defRPr/>
            </a:pPr>
            <a:fld id="{9D4429B6-5F81-4E59-AB75-CE394CA9A31A}" type="slidenum">
              <a:rPr lang="en-IN" altLang="en-US"/>
              <a:pPr>
                <a:defRPr/>
              </a:pPr>
              <a:t>‹#›</a:t>
            </a:fld>
            <a:endParaRPr lang="en-IN" altLang="en-US"/>
          </a:p>
        </p:txBody>
      </p:sp>
      <p:sp>
        <p:nvSpPr>
          <p:cNvPr id="4" name="flSlideMaster.2_Layout 3x1 with Heading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42311484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cxnSp>
        <p:nvCxnSpPr>
          <p:cNvPr id="5" name="Straight Connector 8"/>
          <p:cNvCxnSpPr/>
          <p:nvPr userDrawn="1"/>
        </p:nvCxnSpPr>
        <p:spPr>
          <a:xfrm>
            <a:off x="5332413" y="1376363"/>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5" y="1376364"/>
            <a:ext cx="4703618" cy="4284662"/>
          </a:xfrm>
        </p:spPr>
        <p:txBody>
          <a:bodyPr rtlCol="0">
            <a:normAutofit/>
          </a:bodyPr>
          <a:lstStyle>
            <a:lvl1pPr marL="0" indent="0" algn="ctr">
              <a:buNone/>
              <a:defRPr>
                <a:solidFill>
                  <a:schemeClr val="tx2"/>
                </a:solidFill>
              </a:defRPr>
            </a:lvl1pPr>
          </a:lstStyle>
          <a:p>
            <a:pPr lvl="0"/>
            <a:r>
              <a:rPr lang="en-US" noProof="0"/>
              <a:t>Click icon to add chart</a:t>
            </a:r>
            <a:endParaRPr lang="en-IN" noProof="0"/>
          </a:p>
        </p:txBody>
      </p:sp>
      <p:sp>
        <p:nvSpPr>
          <p:cNvPr id="8" name="Content Placeholder 7"/>
          <p:cNvSpPr>
            <a:spLocks noGrp="1"/>
          </p:cNvSpPr>
          <p:nvPr>
            <p:ph sz="quarter" idx="13"/>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2"/>
          <p:cNvSpPr>
            <a:spLocks noGrp="1"/>
          </p:cNvSpPr>
          <p:nvPr>
            <p:ph type="ftr" sz="quarter" idx="14"/>
          </p:nvPr>
        </p:nvSpPr>
        <p:spPr/>
        <p:txBody>
          <a:bodyPr/>
          <a:lstStyle>
            <a:lvl1pPr>
              <a:defRPr/>
            </a:lvl1pPr>
          </a:lstStyle>
          <a:p>
            <a:pPr>
              <a:defRPr/>
            </a:pPr>
            <a:r>
              <a:rPr lang="en-IN"/>
              <a:t>Vodafone Idea Confidential</a:t>
            </a:r>
          </a:p>
        </p:txBody>
      </p:sp>
      <p:sp>
        <p:nvSpPr>
          <p:cNvPr id="9" name="Slide Number Placeholder 3"/>
          <p:cNvSpPr>
            <a:spLocks noGrp="1"/>
          </p:cNvSpPr>
          <p:nvPr>
            <p:ph type="sldNum" sz="quarter" idx="15"/>
          </p:nvPr>
        </p:nvSpPr>
        <p:spPr/>
        <p:txBody>
          <a:bodyPr/>
          <a:lstStyle>
            <a:lvl1pPr>
              <a:defRPr/>
            </a:lvl1pPr>
          </a:lstStyle>
          <a:p>
            <a:pPr>
              <a:defRPr/>
            </a:pPr>
            <a:fld id="{0800D104-5D45-4191-929A-55714BBE3782}" type="slidenum">
              <a:rPr lang="en-IN" altLang="en-US"/>
              <a:pPr>
                <a:defRPr/>
              </a:pPr>
              <a:t>‹#›</a:t>
            </a:fld>
            <a:endParaRPr lang="en-IN" altLang="en-US"/>
          </a:p>
        </p:txBody>
      </p:sp>
      <p:sp>
        <p:nvSpPr>
          <p:cNvPr id="3" name="flSlideMaster.Slide with graph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9651833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cxnSp>
        <p:nvCxnSpPr>
          <p:cNvPr id="5" name="Straight Connector 8"/>
          <p:cNvCxnSpPr/>
          <p:nvPr userDrawn="1"/>
        </p:nvCxnSpPr>
        <p:spPr>
          <a:xfrm>
            <a:off x="6096000" y="1376363"/>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4" y="1376364"/>
            <a:ext cx="5153025" cy="4284662"/>
          </a:xfrm>
        </p:spPr>
        <p:txBody>
          <a:bodyPr rtlCol="0">
            <a:normAutofit/>
          </a:bodyPr>
          <a:lstStyle>
            <a:lvl1pPr marL="0" indent="0" algn="ctr">
              <a:buNone/>
              <a:defRPr>
                <a:solidFill>
                  <a:schemeClr val="tx2"/>
                </a:solidFill>
              </a:defRPr>
            </a:lvl1pPr>
          </a:lstStyle>
          <a:p>
            <a:pPr lvl="0"/>
            <a:r>
              <a:rPr lang="en-US" noProof="0"/>
              <a:t>Click icon to add chart</a:t>
            </a:r>
            <a:endParaRPr lang="en-IN" noProof="0"/>
          </a:p>
        </p:txBody>
      </p:sp>
      <p:sp>
        <p:nvSpPr>
          <p:cNvPr id="7" name="Chart Placeholder 6"/>
          <p:cNvSpPr>
            <a:spLocks noGrp="1"/>
          </p:cNvSpPr>
          <p:nvPr>
            <p:ph type="chart" sz="quarter" idx="13"/>
          </p:nvPr>
        </p:nvSpPr>
        <p:spPr>
          <a:xfrm>
            <a:off x="6632413" y="1376364"/>
            <a:ext cx="5151600" cy="4284662"/>
          </a:xfrm>
        </p:spPr>
        <p:txBody>
          <a:bodyPr rtlCol="0">
            <a:normAutofit/>
          </a:bodyPr>
          <a:lstStyle>
            <a:lvl1pPr marL="0" indent="0" algn="ctr">
              <a:buNone/>
              <a:defRPr>
                <a:solidFill>
                  <a:schemeClr val="tx2"/>
                </a:solidFill>
              </a:defRPr>
            </a:lvl1pPr>
          </a:lstStyle>
          <a:p>
            <a:pPr lvl="0"/>
            <a:r>
              <a:rPr lang="en-US" noProof="0"/>
              <a:t>Click icon to add chart</a:t>
            </a:r>
            <a:endParaRPr lang="en-IN" noProof="0"/>
          </a:p>
        </p:txBody>
      </p:sp>
      <p:sp>
        <p:nvSpPr>
          <p:cNvPr id="8" name="Footer Placeholder 2"/>
          <p:cNvSpPr>
            <a:spLocks noGrp="1"/>
          </p:cNvSpPr>
          <p:nvPr>
            <p:ph type="ftr" sz="quarter" idx="14"/>
          </p:nvPr>
        </p:nvSpPr>
        <p:spPr/>
        <p:txBody>
          <a:bodyPr/>
          <a:lstStyle>
            <a:lvl1pPr>
              <a:defRPr/>
            </a:lvl1pPr>
          </a:lstStyle>
          <a:p>
            <a:pPr>
              <a:defRPr/>
            </a:pPr>
            <a:r>
              <a:rPr lang="en-IN"/>
              <a:t>Vodafone Idea Confidential</a:t>
            </a:r>
          </a:p>
        </p:txBody>
      </p:sp>
      <p:sp>
        <p:nvSpPr>
          <p:cNvPr id="9" name="Slide Number Placeholder 3"/>
          <p:cNvSpPr>
            <a:spLocks noGrp="1"/>
          </p:cNvSpPr>
          <p:nvPr>
            <p:ph type="sldNum" sz="quarter" idx="15"/>
          </p:nvPr>
        </p:nvSpPr>
        <p:spPr/>
        <p:txBody>
          <a:bodyPr/>
          <a:lstStyle>
            <a:lvl1pPr>
              <a:defRPr/>
            </a:lvl1pPr>
          </a:lstStyle>
          <a:p>
            <a:pPr>
              <a:defRPr/>
            </a:pPr>
            <a:fld id="{A36A64A2-CA26-474D-B89E-462418EB38F0}" type="slidenum">
              <a:rPr lang="en-IN" altLang="en-US"/>
              <a:pPr>
                <a:defRPr/>
              </a:pPr>
              <a:t>‹#›</a:t>
            </a:fld>
            <a:endParaRPr lang="en-IN" altLang="en-US"/>
          </a:p>
        </p:txBody>
      </p:sp>
      <p:sp>
        <p:nvSpPr>
          <p:cNvPr id="3" name="flSlideMaster.Slide with graph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2762145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371476" y="1376363"/>
            <a:ext cx="11412537"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260D3E39-4E99-4BCD-8144-0F383F9CD5A4}" type="slidenum">
              <a:rPr lang="en-IN" altLang="en-US"/>
              <a:pPr>
                <a:defRPr/>
              </a:pPr>
              <a:t>‹#›</a:t>
            </a:fld>
            <a:endParaRPr lang="en-IN" altLang="en-US"/>
          </a:p>
        </p:txBody>
      </p:sp>
      <p:sp>
        <p:nvSpPr>
          <p:cNvPr id="3" name="flSlideMaster.Title &amp; Table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1659941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5" name="Straight Connector 17"/>
          <p:cNvCxnSpPr>
            <a:cxnSpLocks/>
          </p:cNvCxnSpPr>
          <p:nvPr userDrawn="1"/>
        </p:nvCxnSpPr>
        <p:spPr>
          <a:xfrm>
            <a:off x="371475" y="2673350"/>
            <a:ext cx="1010761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2428875" y="1376363"/>
            <a:ext cx="5257800" cy="1292225"/>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pPr eaLnBrk="1" fontAlgn="auto" hangingPunct="1">
              <a:spcBef>
                <a:spcPts val="0"/>
              </a:spcBef>
              <a:spcAft>
                <a:spcPts val="0"/>
              </a:spcAft>
              <a:defRPr/>
            </a:pPr>
            <a:endParaRPr lang="en-US"/>
          </a:p>
        </p:txBody>
      </p:sp>
      <p:sp>
        <p:nvSpPr>
          <p:cNvPr id="17" name="Trapezoid 10"/>
          <p:cNvSpPr/>
          <p:nvPr/>
        </p:nvSpPr>
        <p:spPr>
          <a:xfrm rot="10800000">
            <a:off x="3108325" y="2684463"/>
            <a:ext cx="3902075" cy="147320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pPr eaLnBrk="1" fontAlgn="auto" hangingPunct="1">
              <a:spcBef>
                <a:spcPts val="0"/>
              </a:spcBef>
              <a:spcAft>
                <a:spcPts val="0"/>
              </a:spcAft>
              <a:defRPr/>
            </a:pPr>
            <a:endParaRPr lang="en-IN"/>
          </a:p>
        </p:txBody>
      </p:sp>
      <p:sp>
        <p:nvSpPr>
          <p:cNvPr id="18" name="Trapezoid 13"/>
          <p:cNvSpPr/>
          <p:nvPr/>
        </p:nvSpPr>
        <p:spPr>
          <a:xfrm rot="10800000">
            <a:off x="3870325" y="4173538"/>
            <a:ext cx="2368550" cy="1084262"/>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p:cNvCxnSpPr>
            <a:cxnSpLocks/>
          </p:cNvCxnSpPr>
          <p:nvPr userDrawn="1"/>
        </p:nvCxnSpPr>
        <p:spPr>
          <a:xfrm>
            <a:off x="371475" y="4157663"/>
            <a:ext cx="1010761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3503613" y="5264150"/>
            <a:ext cx="3101975" cy="4032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1" name="Right Brace 33"/>
          <p:cNvSpPr/>
          <p:nvPr userDrawn="1"/>
        </p:nvSpPr>
        <p:spPr>
          <a:xfrm>
            <a:off x="10602913" y="1473200"/>
            <a:ext cx="420687" cy="2505075"/>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IN"/>
          </a:p>
        </p:txBody>
      </p:sp>
      <p:sp>
        <p:nvSpPr>
          <p:cNvPr id="32" name="Right Brace 36"/>
          <p:cNvSpPr/>
          <p:nvPr userDrawn="1"/>
        </p:nvSpPr>
        <p:spPr>
          <a:xfrm>
            <a:off x="10602913" y="4213225"/>
            <a:ext cx="420687" cy="1095375"/>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22" name="Text Placeholder 21"/>
          <p:cNvSpPr>
            <a:spLocks noGrp="1"/>
          </p:cNvSpPr>
          <p:nvPr>
            <p:ph type="body" sz="quarter" idx="12"/>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3" name="Text Placeholder 21"/>
          <p:cNvSpPr>
            <a:spLocks noGrp="1"/>
          </p:cNvSpPr>
          <p:nvPr>
            <p:ph type="body" sz="quarter" idx="13"/>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4" name="Text Placeholder 21"/>
          <p:cNvSpPr>
            <a:spLocks noGrp="1"/>
          </p:cNvSpPr>
          <p:nvPr>
            <p:ph type="body" sz="quarter" idx="14"/>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5" name="Text Placeholder 21"/>
          <p:cNvSpPr>
            <a:spLocks noGrp="1"/>
          </p:cNvSpPr>
          <p:nvPr>
            <p:ph type="body" sz="quarter" idx="15"/>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6" name="Text Placeholder 21"/>
          <p:cNvSpPr>
            <a:spLocks noGrp="1"/>
          </p:cNvSpPr>
          <p:nvPr>
            <p:ph type="body" sz="quarter" idx="16"/>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7" name="Text Placeholder 21"/>
          <p:cNvSpPr>
            <a:spLocks noGrp="1"/>
          </p:cNvSpPr>
          <p:nvPr>
            <p:ph type="body" sz="quarter" idx="17"/>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8" name="Text Placeholder 21"/>
          <p:cNvSpPr>
            <a:spLocks noGrp="1"/>
          </p:cNvSpPr>
          <p:nvPr>
            <p:ph type="body" sz="quarter" idx="18"/>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9" name="Text Placeholder 21"/>
          <p:cNvSpPr>
            <a:spLocks noGrp="1"/>
          </p:cNvSpPr>
          <p:nvPr>
            <p:ph type="body" sz="quarter" idx="19"/>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0" name="Text Placeholder 21"/>
          <p:cNvSpPr>
            <a:spLocks noGrp="1"/>
          </p:cNvSpPr>
          <p:nvPr>
            <p:ph type="body" sz="quarter" idx="20"/>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1" name="Text Placeholder 21"/>
          <p:cNvSpPr>
            <a:spLocks noGrp="1"/>
          </p:cNvSpPr>
          <p:nvPr>
            <p:ph type="body" sz="quarter" idx="2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5" name="Text Placeholder 21"/>
          <p:cNvSpPr>
            <a:spLocks noGrp="1"/>
          </p:cNvSpPr>
          <p:nvPr>
            <p:ph type="body" sz="quarter" idx="22"/>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6" name="Text Placeholder 21"/>
          <p:cNvSpPr>
            <a:spLocks noGrp="1"/>
          </p:cNvSpPr>
          <p:nvPr>
            <p:ph type="body" sz="quarter" idx="23"/>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3" name="Footer Placeholder 2"/>
          <p:cNvSpPr>
            <a:spLocks noGrp="1"/>
          </p:cNvSpPr>
          <p:nvPr>
            <p:ph type="ftr" sz="quarter" idx="24"/>
          </p:nvPr>
        </p:nvSpPr>
        <p:spPr/>
        <p:txBody>
          <a:bodyPr/>
          <a:lstStyle>
            <a:lvl1pPr>
              <a:defRPr/>
            </a:lvl1pPr>
          </a:lstStyle>
          <a:p>
            <a:pPr>
              <a:defRPr/>
            </a:pPr>
            <a:r>
              <a:rPr lang="en-IN"/>
              <a:t>Vodafone Idea Confidential</a:t>
            </a:r>
          </a:p>
        </p:txBody>
      </p:sp>
      <p:sp>
        <p:nvSpPr>
          <p:cNvPr id="34" name="Slide Number Placeholder 3"/>
          <p:cNvSpPr>
            <a:spLocks noGrp="1"/>
          </p:cNvSpPr>
          <p:nvPr>
            <p:ph type="sldNum" sz="quarter" idx="25"/>
          </p:nvPr>
        </p:nvSpPr>
        <p:spPr/>
        <p:txBody>
          <a:bodyPr/>
          <a:lstStyle>
            <a:lvl1pPr>
              <a:defRPr/>
            </a:lvl1pPr>
          </a:lstStyle>
          <a:p>
            <a:pPr>
              <a:defRPr/>
            </a:pPr>
            <a:fld id="{917388B9-8593-45B0-8CBD-977DE2DCD92F}" type="slidenum">
              <a:rPr lang="en-IN" altLang="en-US"/>
              <a:pPr>
                <a:defRPr/>
              </a:pPr>
              <a:t>‹#›</a:t>
            </a:fld>
            <a:endParaRPr lang="en-IN" altLang="en-US"/>
          </a:p>
        </p:txBody>
      </p:sp>
      <p:sp>
        <p:nvSpPr>
          <p:cNvPr id="3" name="flSlideMaster.Funnel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9635745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371476" y="1376363"/>
            <a:ext cx="11412537"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9B389B84-55F2-4715-85AE-DC26B5661B42}" type="slidenum">
              <a:rPr lang="en-IN" altLang="en-US"/>
              <a:pPr>
                <a:defRPr/>
              </a:pPr>
              <a:t>‹#›</a:t>
            </a:fld>
            <a:endParaRPr lang="en-IN" altLang="en-US"/>
          </a:p>
        </p:txBody>
      </p:sp>
      <p:sp>
        <p:nvSpPr>
          <p:cNvPr id="3" name="flSlideMaster.Title &amp; Tabl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3860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BD2F85-9635-491D-A45D-F8FC5F08DD57}"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322199887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cxnSp>
        <p:nvCxnSpPr>
          <p:cNvPr id="5" name="Straight Connector 7"/>
          <p:cNvCxnSpPr>
            <a:cxnSpLocks/>
          </p:cNvCxnSpPr>
          <p:nvPr userDrawn="1"/>
        </p:nvCxnSpPr>
        <p:spPr>
          <a:xfrm>
            <a:off x="4395788" y="1366838"/>
            <a:ext cx="0" cy="42941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4601817" y="1376363"/>
            <a:ext cx="7182196"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6" name="Content Placeholder 5"/>
          <p:cNvSpPr>
            <a:spLocks noGrp="1"/>
          </p:cNvSpPr>
          <p:nvPr>
            <p:ph sz="quarter" idx="13"/>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Footer Placeholder 2"/>
          <p:cNvSpPr>
            <a:spLocks noGrp="1"/>
          </p:cNvSpPr>
          <p:nvPr>
            <p:ph type="ftr" sz="quarter" idx="14"/>
          </p:nvPr>
        </p:nvSpPr>
        <p:spPr/>
        <p:txBody>
          <a:bodyPr/>
          <a:lstStyle>
            <a:lvl1pPr>
              <a:defRPr/>
            </a:lvl1pPr>
          </a:lstStyle>
          <a:p>
            <a:pPr>
              <a:defRPr/>
            </a:pPr>
            <a:r>
              <a:rPr lang="en-IN"/>
              <a:t>Vodafone Idea Confidential</a:t>
            </a:r>
          </a:p>
        </p:txBody>
      </p:sp>
      <p:sp>
        <p:nvSpPr>
          <p:cNvPr id="9" name="Slide Number Placeholder 3"/>
          <p:cNvSpPr>
            <a:spLocks noGrp="1"/>
          </p:cNvSpPr>
          <p:nvPr>
            <p:ph type="sldNum" sz="quarter" idx="15"/>
          </p:nvPr>
        </p:nvSpPr>
        <p:spPr/>
        <p:txBody>
          <a:bodyPr/>
          <a:lstStyle>
            <a:lvl1pPr>
              <a:defRPr/>
            </a:lvl1pPr>
          </a:lstStyle>
          <a:p>
            <a:pPr>
              <a:defRPr/>
            </a:pPr>
            <a:fld id="{6ACFFB64-19BE-4737-8591-921A6428E16F}" type="slidenum">
              <a:rPr lang="en-IN" altLang="en-US"/>
              <a:pPr>
                <a:defRPr/>
              </a:pPr>
              <a:t>‹#›</a:t>
            </a:fld>
            <a:endParaRPr lang="en-IN" altLang="en-US"/>
          </a:p>
        </p:txBody>
      </p:sp>
      <p:sp>
        <p:nvSpPr>
          <p:cNvPr id="3" name="flSlideMaster.Title text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2116656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4601817" y="1376363"/>
            <a:ext cx="7182196"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9" name="Picture Placeholder 8"/>
          <p:cNvSpPr>
            <a:spLocks noGrp="1"/>
          </p:cNvSpPr>
          <p:nvPr>
            <p:ph type="pic" sz="quarter" idx="13"/>
          </p:nvPr>
        </p:nvSpPr>
        <p:spPr>
          <a:xfrm>
            <a:off x="371475" y="1366838"/>
            <a:ext cx="3819525" cy="4294187"/>
          </a:xfrm>
        </p:spPr>
        <p:txBody>
          <a:bodyPr rtlCol="0">
            <a:normAutofit/>
          </a:bodyPr>
          <a:lstStyle/>
          <a:p>
            <a:pPr lvl="0"/>
            <a:endParaRPr lang="en-IN" noProof="0"/>
          </a:p>
        </p:txBody>
      </p:sp>
      <p:sp>
        <p:nvSpPr>
          <p:cNvPr id="5" name="Footer Placeholder 4"/>
          <p:cNvSpPr>
            <a:spLocks noGrp="1"/>
          </p:cNvSpPr>
          <p:nvPr>
            <p:ph type="ftr" sz="quarter" idx="14"/>
          </p:nvPr>
        </p:nvSpPr>
        <p:spPr/>
        <p:txBody>
          <a:bodyPr/>
          <a:lstStyle>
            <a:lvl1pPr>
              <a:defRPr/>
            </a:lvl1pPr>
          </a:lstStyle>
          <a:p>
            <a:pPr>
              <a:defRPr/>
            </a:pPr>
            <a:r>
              <a:rPr lang="en-IN"/>
              <a:t>Vodafone Idea Confidential</a:t>
            </a:r>
          </a:p>
        </p:txBody>
      </p:sp>
      <p:sp>
        <p:nvSpPr>
          <p:cNvPr id="6" name="Slide Number Placeholder 5"/>
          <p:cNvSpPr>
            <a:spLocks noGrp="1"/>
          </p:cNvSpPr>
          <p:nvPr>
            <p:ph type="sldNum" sz="quarter" idx="15"/>
          </p:nvPr>
        </p:nvSpPr>
        <p:spPr/>
        <p:txBody>
          <a:bodyPr/>
          <a:lstStyle>
            <a:lvl1pPr>
              <a:defRPr/>
            </a:lvl1pPr>
          </a:lstStyle>
          <a:p>
            <a:pPr>
              <a:defRPr/>
            </a:pPr>
            <a:fld id="{851270FD-739F-49BF-977E-D91877845BE1}" type="slidenum">
              <a:rPr lang="en-IN" altLang="en-US"/>
              <a:pPr>
                <a:defRPr/>
              </a:pPr>
              <a:t>‹#›</a:t>
            </a:fld>
            <a:endParaRPr lang="en-IN" altLang="en-US"/>
          </a:p>
        </p:txBody>
      </p:sp>
      <p:sp>
        <p:nvSpPr>
          <p:cNvPr id="3" name="flSlideMaster.Title, picture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625458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9" name="Picture Placeholder 8"/>
          <p:cNvSpPr>
            <a:spLocks noGrp="1"/>
          </p:cNvSpPr>
          <p:nvPr>
            <p:ph type="pic" sz="quarter" idx="13"/>
          </p:nvPr>
        </p:nvSpPr>
        <p:spPr>
          <a:xfrm>
            <a:off x="371475" y="1366838"/>
            <a:ext cx="3819525" cy="4294187"/>
          </a:xfrm>
        </p:spPr>
        <p:txBody>
          <a:bodyPr rtlCol="0">
            <a:normAutofit/>
          </a:bodyPr>
          <a:lstStyle/>
          <a:p>
            <a:pPr lvl="0"/>
            <a:endParaRPr lang="en-IN" noProof="0"/>
          </a:p>
        </p:txBody>
      </p:sp>
      <p:sp>
        <p:nvSpPr>
          <p:cNvPr id="6" name="Chart Placeholder 5"/>
          <p:cNvSpPr>
            <a:spLocks noGrp="1"/>
          </p:cNvSpPr>
          <p:nvPr>
            <p:ph type="chart" sz="quarter" idx="14"/>
          </p:nvPr>
        </p:nvSpPr>
        <p:spPr>
          <a:xfrm>
            <a:off x="4486275" y="1376363"/>
            <a:ext cx="7297738" cy="4294187"/>
          </a:xfrm>
        </p:spPr>
        <p:txBody>
          <a:bodyPr rtlCol="0">
            <a:normAutofit/>
          </a:bodyPr>
          <a:lstStyle/>
          <a:p>
            <a:pPr lvl="0"/>
            <a:endParaRPr lang="en-IN" noProof="0"/>
          </a:p>
        </p:txBody>
      </p:sp>
      <p:sp>
        <p:nvSpPr>
          <p:cNvPr id="5" name="Footer Placeholder 4"/>
          <p:cNvSpPr>
            <a:spLocks noGrp="1"/>
          </p:cNvSpPr>
          <p:nvPr>
            <p:ph type="ftr" sz="quarter" idx="15"/>
          </p:nvPr>
        </p:nvSpPr>
        <p:spPr/>
        <p:txBody>
          <a:bodyPr/>
          <a:lstStyle>
            <a:lvl1pPr>
              <a:defRPr/>
            </a:lvl1pPr>
          </a:lstStyle>
          <a:p>
            <a:pPr>
              <a:defRPr/>
            </a:pPr>
            <a:r>
              <a:rPr lang="en-IN"/>
              <a:t>Vodafone Idea Confidential</a:t>
            </a:r>
          </a:p>
        </p:txBody>
      </p:sp>
      <p:sp>
        <p:nvSpPr>
          <p:cNvPr id="7" name="Slide Number Placeholder 5"/>
          <p:cNvSpPr>
            <a:spLocks noGrp="1"/>
          </p:cNvSpPr>
          <p:nvPr>
            <p:ph type="sldNum" sz="quarter" idx="16"/>
          </p:nvPr>
        </p:nvSpPr>
        <p:spPr/>
        <p:txBody>
          <a:bodyPr/>
          <a:lstStyle>
            <a:lvl1pPr>
              <a:defRPr/>
            </a:lvl1pPr>
          </a:lstStyle>
          <a:p>
            <a:pPr>
              <a:defRPr/>
            </a:pPr>
            <a:fld id="{2F085262-1B17-4AF3-BB07-A717725F1943}" type="slidenum">
              <a:rPr lang="en-IN" altLang="en-US"/>
              <a:pPr>
                <a:defRPr/>
              </a:pPr>
              <a:t>‹#›</a:t>
            </a:fld>
            <a:endParaRPr lang="en-IN" altLang="en-US"/>
          </a:p>
        </p:txBody>
      </p:sp>
      <p:sp>
        <p:nvSpPr>
          <p:cNvPr id="3" name="flSlideMaster.Title, pictur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4129837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5" y="1376363"/>
            <a:ext cx="11412538" cy="4284662"/>
          </a:xfrm>
        </p:spPr>
        <p:txBody>
          <a:bodyPr rtlCol="0">
            <a:normAutofit/>
          </a:bodyPr>
          <a:lstStyle/>
          <a:p>
            <a:pPr lvl="0"/>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0AFB578E-FDD6-4976-ABFE-D9757C0AD899}" type="slidenum">
              <a:rPr lang="en-IN" altLang="en-US"/>
              <a:pPr>
                <a:defRPr/>
              </a:pPr>
              <a:t>‹#›</a:t>
            </a:fld>
            <a:endParaRPr lang="en-IN" altLang="en-US"/>
          </a:p>
        </p:txBody>
      </p:sp>
      <p:sp>
        <p:nvSpPr>
          <p:cNvPr id="3" name="flSlideMaster.Titl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1512770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5" y="1376363"/>
            <a:ext cx="11412538" cy="4284662"/>
          </a:xfrm>
        </p:spPr>
        <p:txBody>
          <a:bodyPr rtlCol="0">
            <a:normAutofit/>
          </a:bodyPr>
          <a:lstStyle/>
          <a:p>
            <a:pPr lvl="0"/>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230295DD-CC51-4160-BEA6-C63400E81E58}" type="slidenum">
              <a:rPr lang="en-IN" altLang="en-US"/>
              <a:pPr>
                <a:defRPr/>
              </a:pPr>
              <a:t>‹#›</a:t>
            </a:fld>
            <a:endParaRPr lang="en-IN" altLang="en-US"/>
          </a:p>
        </p:txBody>
      </p:sp>
      <p:sp>
        <p:nvSpPr>
          <p:cNvPr id="3" name="flSlideMaster.Title &amp; chart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56732197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18" name="Rectangle 4"/>
          <p:cNvSpPr/>
          <p:nvPr userDrawn="1"/>
        </p:nvSpPr>
        <p:spPr>
          <a:xfrm>
            <a:off x="371475" y="1376363"/>
            <a:ext cx="3286125" cy="78105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19" name="Rectangle 6"/>
          <p:cNvSpPr/>
          <p:nvPr userDrawn="1"/>
        </p:nvSpPr>
        <p:spPr>
          <a:xfrm>
            <a:off x="371475" y="2252663"/>
            <a:ext cx="3286125" cy="78105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21" name="Rectangle 7"/>
          <p:cNvSpPr/>
          <p:nvPr userDrawn="1"/>
        </p:nvSpPr>
        <p:spPr>
          <a:xfrm>
            <a:off x="371475" y="3127375"/>
            <a:ext cx="3286125" cy="782638"/>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23" name="Rectangle 8"/>
          <p:cNvSpPr/>
          <p:nvPr userDrawn="1"/>
        </p:nvSpPr>
        <p:spPr>
          <a:xfrm>
            <a:off x="371475" y="4003675"/>
            <a:ext cx="3286125" cy="78105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25" name="Rectangle 9"/>
          <p:cNvSpPr/>
          <p:nvPr userDrawn="1"/>
        </p:nvSpPr>
        <p:spPr>
          <a:xfrm>
            <a:off x="371475" y="4879975"/>
            <a:ext cx="3286125" cy="78105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solidFill>
                <a:schemeClr val="bg1"/>
              </a:solidFill>
            </a:endParaRPr>
          </a:p>
        </p:txBody>
      </p:sp>
      <p:sp>
        <p:nvSpPr>
          <p:cNvPr id="27" name="Rectangle 17"/>
          <p:cNvSpPr/>
          <p:nvPr userDrawn="1"/>
        </p:nvSpPr>
        <p:spPr>
          <a:xfrm>
            <a:off x="3763963" y="1376363"/>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9" name="Rectangle 20"/>
          <p:cNvSpPr/>
          <p:nvPr userDrawn="1"/>
        </p:nvSpPr>
        <p:spPr>
          <a:xfrm>
            <a:off x="3763963" y="2252663"/>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0" name="Rectangle 22"/>
          <p:cNvSpPr/>
          <p:nvPr userDrawn="1"/>
        </p:nvSpPr>
        <p:spPr>
          <a:xfrm>
            <a:off x="3763963" y="3130550"/>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1" name="Rectangle 24"/>
          <p:cNvSpPr/>
          <p:nvPr userDrawn="1"/>
        </p:nvSpPr>
        <p:spPr>
          <a:xfrm>
            <a:off x="3763963" y="4003675"/>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2" name="Rectangle 26"/>
          <p:cNvSpPr/>
          <p:nvPr userDrawn="1"/>
        </p:nvSpPr>
        <p:spPr>
          <a:xfrm>
            <a:off x="3763963" y="4879975"/>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13" name="Text Placeholder 12"/>
          <p:cNvSpPr>
            <a:spLocks noGrp="1"/>
          </p:cNvSpPr>
          <p:nvPr>
            <p:ph type="body" sz="quarter" idx="12"/>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4" name="Text Placeholder 12"/>
          <p:cNvSpPr>
            <a:spLocks noGrp="1"/>
          </p:cNvSpPr>
          <p:nvPr>
            <p:ph type="body" sz="quarter" idx="13"/>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5" name="Text Placeholder 12"/>
          <p:cNvSpPr>
            <a:spLocks noGrp="1"/>
          </p:cNvSpPr>
          <p:nvPr>
            <p:ph type="body" sz="quarter" idx="14"/>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6" name="Text Placeholder 12"/>
          <p:cNvSpPr>
            <a:spLocks noGrp="1"/>
          </p:cNvSpPr>
          <p:nvPr>
            <p:ph type="body" sz="quarter" idx="15"/>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7" name="Text Placeholder 12"/>
          <p:cNvSpPr>
            <a:spLocks noGrp="1"/>
          </p:cNvSpPr>
          <p:nvPr>
            <p:ph type="body" sz="quarter" idx="16"/>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0" name="Text Placeholder 19"/>
          <p:cNvSpPr>
            <a:spLocks noGrp="1"/>
          </p:cNvSpPr>
          <p:nvPr>
            <p:ph type="body" sz="quarter" idx="17"/>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2" name="Text Placeholder 19"/>
          <p:cNvSpPr>
            <a:spLocks noGrp="1"/>
          </p:cNvSpPr>
          <p:nvPr>
            <p:ph type="body" sz="quarter" idx="18"/>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4" name="Text Placeholder 19"/>
          <p:cNvSpPr>
            <a:spLocks noGrp="1"/>
          </p:cNvSpPr>
          <p:nvPr>
            <p:ph type="body" sz="quarter" idx="19"/>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6" name="Text Placeholder 19"/>
          <p:cNvSpPr>
            <a:spLocks noGrp="1"/>
          </p:cNvSpPr>
          <p:nvPr>
            <p:ph type="body" sz="quarter" idx="20"/>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8" name="Text Placeholder 19"/>
          <p:cNvSpPr>
            <a:spLocks noGrp="1"/>
          </p:cNvSpPr>
          <p:nvPr>
            <p:ph type="body" sz="quarter" idx="2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33" name="Footer Placeholder 2"/>
          <p:cNvSpPr>
            <a:spLocks noGrp="1"/>
          </p:cNvSpPr>
          <p:nvPr>
            <p:ph type="ftr" sz="quarter" idx="22"/>
          </p:nvPr>
        </p:nvSpPr>
        <p:spPr/>
        <p:txBody>
          <a:bodyPr/>
          <a:lstStyle>
            <a:lvl1pPr>
              <a:defRPr/>
            </a:lvl1pPr>
          </a:lstStyle>
          <a:p>
            <a:pPr>
              <a:defRPr/>
            </a:pPr>
            <a:r>
              <a:rPr lang="en-IN"/>
              <a:t>Vodafone Idea Confidential</a:t>
            </a:r>
          </a:p>
        </p:txBody>
      </p:sp>
      <p:sp>
        <p:nvSpPr>
          <p:cNvPr id="34" name="Slide Number Placeholder 3"/>
          <p:cNvSpPr>
            <a:spLocks noGrp="1"/>
          </p:cNvSpPr>
          <p:nvPr>
            <p:ph type="sldNum" sz="quarter" idx="23"/>
          </p:nvPr>
        </p:nvSpPr>
        <p:spPr/>
        <p:txBody>
          <a:bodyPr/>
          <a:lstStyle>
            <a:lvl1pPr>
              <a:defRPr/>
            </a:lvl1pPr>
          </a:lstStyle>
          <a:p>
            <a:pPr>
              <a:defRPr/>
            </a:pPr>
            <a:fld id="{B3C607E5-FC38-45F7-8BA2-52357E8E46CF}" type="slidenum">
              <a:rPr lang="en-IN" altLang="en-US"/>
              <a:pPr>
                <a:defRPr/>
              </a:pPr>
              <a:t>‹#›</a:t>
            </a:fld>
            <a:endParaRPr lang="en-IN" altLang="en-US"/>
          </a:p>
        </p:txBody>
      </p:sp>
      <p:sp>
        <p:nvSpPr>
          <p:cNvPr id="3" name="flSlideMaster.Title &amp; text boxe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9546076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371475" y="1648619"/>
            <a:ext cx="4784725" cy="3560762"/>
          </a:xfrm>
        </p:spPr>
        <p:txBody>
          <a:bodyPr>
            <a:normAutofit/>
          </a:bodyPr>
          <a:lstStyle>
            <a:lvl1pPr>
              <a:defRPr sz="4400">
                <a:solidFill>
                  <a:schemeClr val="tx2"/>
                </a:solidFill>
              </a:defRPr>
            </a:lvl1pPr>
          </a:lstStyle>
          <a:p>
            <a:r>
              <a:rPr lang="en-US"/>
              <a:t>Click to edit Master title style</a:t>
            </a:r>
            <a:endParaRPr lang="en-IN"/>
          </a:p>
        </p:txBody>
      </p:sp>
      <p:sp>
        <p:nvSpPr>
          <p:cNvPr id="31" name="Content Placeholder 5"/>
          <p:cNvSpPr>
            <a:spLocks noGrp="1"/>
          </p:cNvSpPr>
          <p:nvPr>
            <p:ph sz="quarter" idx="13"/>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a:t>Click to edit Master text styles</a:t>
            </a:r>
          </a:p>
        </p:txBody>
      </p:sp>
      <p:sp>
        <p:nvSpPr>
          <p:cNvPr id="4" name="Footer Placeholder 2"/>
          <p:cNvSpPr>
            <a:spLocks noGrp="1"/>
          </p:cNvSpPr>
          <p:nvPr>
            <p:ph type="ftr" sz="quarter" idx="14"/>
          </p:nvPr>
        </p:nvSpPr>
        <p:spPr/>
        <p:txBody>
          <a:bodyPr/>
          <a:lstStyle>
            <a:lvl1pPr>
              <a:defRPr>
                <a:solidFill>
                  <a:schemeClr val="tx2"/>
                </a:solidFill>
              </a:defRPr>
            </a:lvl1pPr>
          </a:lstStyle>
          <a:p>
            <a:pPr>
              <a:defRPr/>
            </a:pPr>
            <a:r>
              <a:rPr lang="en-IN"/>
              <a:t>Vodafone Idea Confidential</a:t>
            </a:r>
          </a:p>
        </p:txBody>
      </p:sp>
      <p:sp>
        <p:nvSpPr>
          <p:cNvPr id="5" name="Slide Number Placeholder 3"/>
          <p:cNvSpPr>
            <a:spLocks noGrp="1"/>
          </p:cNvSpPr>
          <p:nvPr>
            <p:ph type="sldNum" sz="quarter" idx="15"/>
          </p:nvPr>
        </p:nvSpPr>
        <p:spPr/>
        <p:txBody>
          <a:bodyPr/>
          <a:lstStyle>
            <a:lvl1pPr>
              <a:defRPr/>
            </a:lvl1pPr>
          </a:lstStyle>
          <a:p>
            <a:pPr>
              <a:defRPr/>
            </a:pPr>
            <a:fld id="{3E765D5D-0EEF-49C9-A576-17C79B4D3F19}" type="slidenum">
              <a:rPr lang="en-IN" altLang="en-US"/>
              <a:pPr>
                <a:defRPr/>
              </a:pPr>
              <a:t>‹#›</a:t>
            </a:fld>
            <a:endParaRPr lang="en-IN" altLang="en-US"/>
          </a:p>
        </p:txBody>
      </p:sp>
      <p:sp>
        <p:nvSpPr>
          <p:cNvPr id="3" name="flSlideMaster.Title block &amp;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3563641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3" name="Rectangle 4"/>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4" name="Graphic 5"/>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bwMode="auto">
          <a:xfrm>
            <a:off x="10962861" y="5696330"/>
            <a:ext cx="980316" cy="980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Media Placeholder 10"/>
          <p:cNvSpPr>
            <a:spLocks noGrp="1"/>
          </p:cNvSpPr>
          <p:nvPr>
            <p:ph type="media" sz="quarter" idx="12"/>
          </p:nvPr>
        </p:nvSpPr>
        <p:spPr>
          <a:xfrm>
            <a:off x="1447800" y="368300"/>
            <a:ext cx="9296400" cy="5292725"/>
          </a:xfrm>
          <a:solidFill>
            <a:schemeClr val="tx1">
              <a:lumMod val="75000"/>
            </a:schemeClr>
          </a:solidFill>
        </p:spPr>
        <p:txBody>
          <a:bodyPr rtlCol="0">
            <a:normAutofit/>
          </a:bodyPr>
          <a:lstStyle>
            <a:lvl1pPr marL="0" indent="0" algn="ctr">
              <a:buNone/>
              <a:defRPr>
                <a:solidFill>
                  <a:schemeClr val="bg1"/>
                </a:solidFill>
              </a:defRPr>
            </a:lvl1pPr>
          </a:lstStyle>
          <a:p>
            <a:pPr lvl="0"/>
            <a:endParaRPr lang="en-IN" noProof="0"/>
          </a:p>
        </p:txBody>
      </p:sp>
      <p:sp>
        <p:nvSpPr>
          <p:cNvPr id="5" name="Footer Placeholder 2"/>
          <p:cNvSpPr>
            <a:spLocks noGrp="1"/>
          </p:cNvSpPr>
          <p:nvPr>
            <p:ph type="ftr" sz="quarter" idx="13"/>
          </p:nvPr>
        </p:nvSpPr>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4"/>
          </p:nvPr>
        </p:nvSpPr>
        <p:spPr/>
        <p:txBody>
          <a:bodyPr/>
          <a:lstStyle>
            <a:lvl1pPr>
              <a:defRPr>
                <a:solidFill>
                  <a:schemeClr val="bg1"/>
                </a:solidFill>
              </a:defRPr>
            </a:lvl1pPr>
          </a:lstStyle>
          <a:p>
            <a:pPr>
              <a:defRPr/>
            </a:pPr>
            <a:fld id="{2B772563-1B9E-49A1-AB4F-922E6AD5323F}" type="slidenum">
              <a:rPr lang="en-IN" altLang="en-US"/>
              <a:pPr>
                <a:defRPr/>
              </a:pPr>
              <a:t>‹#›</a:t>
            </a:fld>
            <a:endParaRPr lang="en-IN" altLang="en-US"/>
          </a:p>
        </p:txBody>
      </p:sp>
      <p:sp>
        <p:nvSpPr>
          <p:cNvPr id="2" name="flSlideMaster.Media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31887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pic>
        <p:nvPicPr>
          <p:cNvPr id="16"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Graphic 6"/>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303215" y="125415"/>
            <a:ext cx="631820" cy="63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p:cNvCxnSpPr>
            <a:cxnSpLocks/>
          </p:cNvCxnSpPr>
          <p:nvPr userDrawn="1"/>
        </p:nvCxnSpPr>
        <p:spPr>
          <a:xfrm>
            <a:off x="1168400" y="165100"/>
            <a:ext cx="0" cy="5524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Picture Placeholder 26"/>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rtlCol="0" anchor="ctr">
            <a:normAutofit/>
          </a:bodyPr>
          <a:lstStyle>
            <a:lvl1pPr marL="0" indent="0" algn="ctr">
              <a:buNone/>
              <a:defRPr sz="1600"/>
            </a:lvl1pPr>
          </a:lstStyle>
          <a:p>
            <a:pPr lvl="0"/>
            <a:endParaRPr lang="en-IN" noProof="0"/>
          </a:p>
        </p:txBody>
      </p:sp>
      <p:sp>
        <p:nvSpPr>
          <p:cNvPr id="11" name="Text Placeholder 10"/>
          <p:cNvSpPr>
            <a:spLocks noGrp="1"/>
          </p:cNvSpPr>
          <p:nvPr>
            <p:ph type="body" sz="quarter" idx="13"/>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2" name="Text Placeholder 10"/>
          <p:cNvSpPr>
            <a:spLocks noGrp="1"/>
          </p:cNvSpPr>
          <p:nvPr>
            <p:ph type="body" sz="quarter" idx="14"/>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0" name="Text Placeholder 28"/>
          <p:cNvSpPr>
            <a:spLocks noGrp="1"/>
          </p:cNvSpPr>
          <p:nvPr>
            <p:ph type="body" sz="quarter" idx="24"/>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edit Master text styles</a:t>
            </a:r>
          </a:p>
        </p:txBody>
      </p:sp>
      <p:sp>
        <p:nvSpPr>
          <p:cNvPr id="31" name="Picture Placeholder 13"/>
          <p:cNvSpPr>
            <a:spLocks noGrp="1"/>
          </p:cNvSpPr>
          <p:nvPr>
            <p:ph type="pic" sz="quarter" idx="15"/>
          </p:nvPr>
        </p:nvSpPr>
        <p:spPr>
          <a:xfrm>
            <a:off x="682622"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32" name="Text Placeholder 10"/>
          <p:cNvSpPr>
            <a:spLocks noGrp="1"/>
          </p:cNvSpPr>
          <p:nvPr>
            <p:ph type="body" sz="quarter" idx="18"/>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text styles</a:t>
            </a:r>
          </a:p>
        </p:txBody>
      </p:sp>
      <p:sp>
        <p:nvSpPr>
          <p:cNvPr id="33" name="Text Placeholder 10"/>
          <p:cNvSpPr>
            <a:spLocks noGrp="1"/>
          </p:cNvSpPr>
          <p:nvPr>
            <p:ph type="body" sz="quarter" idx="19"/>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4" name="Text Placeholder 10"/>
          <p:cNvSpPr>
            <a:spLocks noGrp="1"/>
          </p:cNvSpPr>
          <p:nvPr>
            <p:ph type="body" sz="quarter" idx="20"/>
          </p:nvPr>
        </p:nvSpPr>
        <p:spPr>
          <a:xfrm>
            <a:off x="390726"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5" name="Text Placeholder 10"/>
          <p:cNvSpPr>
            <a:spLocks noGrp="1"/>
          </p:cNvSpPr>
          <p:nvPr>
            <p:ph type="body" sz="quarter" idx="25"/>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6" name="Text Placeholder 10"/>
          <p:cNvSpPr>
            <a:spLocks noGrp="1"/>
          </p:cNvSpPr>
          <p:nvPr>
            <p:ph type="body" sz="quarter" idx="26"/>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7" name="Picture Placeholder 13"/>
          <p:cNvSpPr>
            <a:spLocks noGrp="1"/>
          </p:cNvSpPr>
          <p:nvPr>
            <p:ph type="pic" sz="quarter" idx="27"/>
          </p:nvPr>
        </p:nvSpPr>
        <p:spPr>
          <a:xfrm>
            <a:off x="2498268"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38" name="Text Placeholder 10"/>
          <p:cNvSpPr>
            <a:spLocks noGrp="1"/>
          </p:cNvSpPr>
          <p:nvPr>
            <p:ph type="body" sz="quarter" idx="28"/>
          </p:nvPr>
        </p:nvSpPr>
        <p:spPr>
          <a:xfrm>
            <a:off x="2206372"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9" name="Picture Placeholder 13"/>
          <p:cNvSpPr>
            <a:spLocks noGrp="1"/>
          </p:cNvSpPr>
          <p:nvPr>
            <p:ph type="pic" sz="quarter" idx="29"/>
          </p:nvPr>
        </p:nvSpPr>
        <p:spPr>
          <a:xfrm>
            <a:off x="4313914"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40" name="Text Placeholder 10"/>
          <p:cNvSpPr>
            <a:spLocks noGrp="1"/>
          </p:cNvSpPr>
          <p:nvPr>
            <p:ph type="body" sz="quarter" idx="30"/>
          </p:nvPr>
        </p:nvSpPr>
        <p:spPr>
          <a:xfrm>
            <a:off x="4022018"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9" name="Footer Placeholder 2"/>
          <p:cNvSpPr>
            <a:spLocks noGrp="1"/>
          </p:cNvSpPr>
          <p:nvPr>
            <p:ph type="ftr" sz="quarter" idx="31"/>
          </p:nvPr>
        </p:nvSpPr>
        <p:spPr/>
        <p:txBody>
          <a:bodyPr/>
          <a:lstStyle>
            <a:lvl1pPr>
              <a:defRPr/>
            </a:lvl1pPr>
          </a:lstStyle>
          <a:p>
            <a:pPr>
              <a:defRPr/>
            </a:pPr>
            <a:r>
              <a:rPr lang="en-IN"/>
              <a:t>Vodafone Idea Confidential</a:t>
            </a:r>
          </a:p>
        </p:txBody>
      </p:sp>
      <p:sp>
        <p:nvSpPr>
          <p:cNvPr id="20" name="Slide Number Placeholder 3"/>
          <p:cNvSpPr>
            <a:spLocks noGrp="1"/>
          </p:cNvSpPr>
          <p:nvPr>
            <p:ph type="sldNum" sz="quarter" idx="32"/>
          </p:nvPr>
        </p:nvSpPr>
        <p:spPr/>
        <p:txBody>
          <a:bodyPr/>
          <a:lstStyle>
            <a:lvl1pPr>
              <a:defRPr/>
            </a:lvl1pPr>
          </a:lstStyle>
          <a:p>
            <a:pPr>
              <a:defRPr/>
            </a:pPr>
            <a:fld id="{2FB18798-8E4C-48C6-83C2-9A20081AA39F}" type="slidenum">
              <a:rPr lang="en-IN" altLang="en-US"/>
              <a:pPr>
                <a:defRPr/>
              </a:pPr>
              <a:t>‹#›</a:t>
            </a:fld>
            <a:endParaRPr lang="en-IN" altLang="en-US"/>
          </a:p>
        </p:txBody>
      </p:sp>
      <p:sp>
        <p:nvSpPr>
          <p:cNvPr id="2" name="flSlideMaster.Case study 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4524817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pic>
        <p:nvPicPr>
          <p:cNvPr id="1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8"/>
          <p:cNvCxnSpPr>
            <a:cxnSpLocks/>
          </p:cNvCxnSpPr>
          <p:nvPr userDrawn="1"/>
        </p:nvCxnSpPr>
        <p:spPr>
          <a:xfrm>
            <a:off x="1168400" y="165100"/>
            <a:ext cx="0" cy="5524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Graphic 7"/>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303212" y="125412"/>
            <a:ext cx="631826" cy="631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icture Placeholder 13"/>
          <p:cNvSpPr>
            <a:spLocks noGrp="1"/>
          </p:cNvSpPr>
          <p:nvPr>
            <p:ph type="pic" sz="quarter" idx="15"/>
          </p:nvPr>
        </p:nvSpPr>
        <p:spPr>
          <a:xfrm>
            <a:off x="682622"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18" name="Text Placeholder 10"/>
          <p:cNvSpPr>
            <a:spLocks noGrp="1"/>
          </p:cNvSpPr>
          <p:nvPr>
            <p:ph type="body" sz="quarter" idx="18"/>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9" name="Text Placeholder 10"/>
          <p:cNvSpPr>
            <a:spLocks noGrp="1"/>
          </p:cNvSpPr>
          <p:nvPr>
            <p:ph type="body" sz="quarter" idx="19"/>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0" name="Text Placeholder 10"/>
          <p:cNvSpPr>
            <a:spLocks noGrp="1"/>
          </p:cNvSpPr>
          <p:nvPr>
            <p:ph type="body" sz="quarter" idx="20"/>
          </p:nvPr>
        </p:nvSpPr>
        <p:spPr>
          <a:xfrm>
            <a:off x="390726"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3" name="Text Placeholder 28"/>
          <p:cNvSpPr>
            <a:spLocks noGrp="1"/>
          </p:cNvSpPr>
          <p:nvPr>
            <p:ph type="body" sz="quarter" idx="24"/>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edit Master text styles</a:t>
            </a:r>
          </a:p>
        </p:txBody>
      </p:sp>
      <p:sp>
        <p:nvSpPr>
          <p:cNvPr id="11" name="Text Placeholder 10"/>
          <p:cNvSpPr>
            <a:spLocks noGrp="1"/>
          </p:cNvSpPr>
          <p:nvPr>
            <p:ph type="body" sz="quarter" idx="13"/>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2" name="Text Placeholder 10"/>
          <p:cNvSpPr>
            <a:spLocks noGrp="1"/>
          </p:cNvSpPr>
          <p:nvPr>
            <p:ph type="body" sz="quarter" idx="14"/>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7" name="Picture Placeholder 13"/>
          <p:cNvSpPr>
            <a:spLocks noGrp="1"/>
          </p:cNvSpPr>
          <p:nvPr>
            <p:ph type="pic" sz="quarter" idx="27"/>
          </p:nvPr>
        </p:nvSpPr>
        <p:spPr>
          <a:xfrm>
            <a:off x="2498268"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28" name="Text Placeholder 10"/>
          <p:cNvSpPr>
            <a:spLocks noGrp="1"/>
          </p:cNvSpPr>
          <p:nvPr>
            <p:ph type="body" sz="quarter" idx="28"/>
          </p:nvPr>
        </p:nvSpPr>
        <p:spPr>
          <a:xfrm>
            <a:off x="2206372"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9" name="Picture Placeholder 13"/>
          <p:cNvSpPr>
            <a:spLocks noGrp="1"/>
          </p:cNvSpPr>
          <p:nvPr>
            <p:ph type="pic" sz="quarter" idx="29"/>
          </p:nvPr>
        </p:nvSpPr>
        <p:spPr>
          <a:xfrm>
            <a:off x="4313914"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30" name="Text Placeholder 10"/>
          <p:cNvSpPr>
            <a:spLocks noGrp="1"/>
          </p:cNvSpPr>
          <p:nvPr>
            <p:ph type="body" sz="quarter" idx="30"/>
          </p:nvPr>
        </p:nvSpPr>
        <p:spPr>
          <a:xfrm>
            <a:off x="4022018"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1" name="Text Placeholder 10"/>
          <p:cNvSpPr>
            <a:spLocks noGrp="1"/>
          </p:cNvSpPr>
          <p:nvPr>
            <p:ph type="body" sz="quarter" idx="25"/>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3" name="Text Placeholder 10"/>
          <p:cNvSpPr>
            <a:spLocks noGrp="1"/>
          </p:cNvSpPr>
          <p:nvPr>
            <p:ph type="body" sz="quarter" idx="26"/>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5" name="Picture Placeholder 26"/>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rtlCol="0" anchor="ctr">
            <a:normAutofit/>
          </a:bodyPr>
          <a:lstStyle>
            <a:lvl1pPr marL="0" indent="0" algn="ctr">
              <a:buNone/>
              <a:defRPr sz="1600"/>
            </a:lvl1pPr>
          </a:lstStyle>
          <a:p>
            <a:pPr lvl="0"/>
            <a:endParaRPr lang="en-IN" noProof="0"/>
          </a:p>
        </p:txBody>
      </p:sp>
      <p:sp>
        <p:nvSpPr>
          <p:cNvPr id="22" name="Footer Placeholder 2"/>
          <p:cNvSpPr>
            <a:spLocks noGrp="1"/>
          </p:cNvSpPr>
          <p:nvPr>
            <p:ph type="ftr" sz="quarter" idx="31"/>
          </p:nvPr>
        </p:nvSpPr>
        <p:spPr/>
        <p:txBody>
          <a:bodyPr/>
          <a:lstStyle>
            <a:lvl1pPr>
              <a:defRPr/>
            </a:lvl1pPr>
          </a:lstStyle>
          <a:p>
            <a:pPr>
              <a:defRPr/>
            </a:pPr>
            <a:r>
              <a:rPr lang="en-IN"/>
              <a:t>Vodafone Idea Confidential</a:t>
            </a:r>
          </a:p>
        </p:txBody>
      </p:sp>
      <p:sp>
        <p:nvSpPr>
          <p:cNvPr id="24" name="Slide Number Placeholder 3"/>
          <p:cNvSpPr>
            <a:spLocks noGrp="1"/>
          </p:cNvSpPr>
          <p:nvPr>
            <p:ph type="sldNum" sz="quarter" idx="32"/>
          </p:nvPr>
        </p:nvSpPr>
        <p:spPr/>
        <p:txBody>
          <a:bodyPr/>
          <a:lstStyle>
            <a:lvl1pPr>
              <a:defRPr/>
            </a:lvl1pPr>
          </a:lstStyle>
          <a:p>
            <a:pPr>
              <a:defRPr/>
            </a:pPr>
            <a:fld id="{35E16198-372E-4156-92D1-AA150CEE5D5C}" type="slidenum">
              <a:rPr lang="en-IN" altLang="en-US"/>
              <a:pPr>
                <a:defRPr/>
              </a:pPr>
              <a:t>‹#›</a:t>
            </a:fld>
            <a:endParaRPr lang="en-IN" altLang="en-US"/>
          </a:p>
        </p:txBody>
      </p:sp>
      <p:sp>
        <p:nvSpPr>
          <p:cNvPr id="2" name="flSlideMaster.Case study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36768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D2F85-9635-491D-A45D-F8FC5F08DD57}" type="datetimeFigureOut">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420725632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IN"/>
              <a:t>Vodafone Idea Confidential</a:t>
            </a:r>
          </a:p>
        </p:txBody>
      </p:sp>
      <p:sp>
        <p:nvSpPr>
          <p:cNvPr id="3" name="Slide Number Placeholder 5"/>
          <p:cNvSpPr>
            <a:spLocks noGrp="1"/>
          </p:cNvSpPr>
          <p:nvPr>
            <p:ph type="sldNum" sz="quarter" idx="11"/>
          </p:nvPr>
        </p:nvSpPr>
        <p:spPr/>
        <p:txBody>
          <a:bodyPr/>
          <a:lstStyle>
            <a:lvl1pPr>
              <a:defRPr/>
            </a:lvl1pPr>
          </a:lstStyle>
          <a:p>
            <a:pPr>
              <a:defRPr/>
            </a:pPr>
            <a:fld id="{11B25B77-8C36-485B-8521-D43DD8BDEA6B}" type="slidenum">
              <a:rPr lang="en-IN" altLang="en-US"/>
              <a:pPr>
                <a:defRPr/>
              </a:pPr>
              <a:t>‹#›</a:t>
            </a:fld>
            <a:endParaRPr lang="en-IN" altLang="en-US"/>
          </a:p>
        </p:txBody>
      </p:sp>
      <p:sp>
        <p:nvSpPr>
          <p:cNvPr id="4" name="flSlideMaster.Blank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1102909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3"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4" name="Graphic 1"/>
          <p:cNvPicPr>
            <a:picLocks noChangeAspect="1"/>
          </p:cNvPicPr>
          <p:nvPr userDrawn="1"/>
        </p:nvPicPr>
        <p:blipFill>
          <a:blip r:embed="rId2">
            <a:extLst>
              <a:ext uri="{28A0092B-C50C-407E-A947-70E740481C1C}">
                <a14:useLocalDpi xmlns:a14="http://schemas.microsoft.com/office/drawing/2010/main" val="0"/>
              </a:ext>
            </a:extLst>
          </a:blip>
          <a:srcRect l="2945" t="36292" r="7466" b="15355"/>
          <a:stretch>
            <a:fillRect/>
          </a:stretch>
        </p:blipFill>
        <p:spPr bwMode="auto">
          <a:xfrm>
            <a:off x="0" y="3171825"/>
            <a:ext cx="12192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ctrTitle"/>
          </p:nvPr>
        </p:nvSpPr>
        <p:spPr>
          <a:xfrm>
            <a:off x="947738" y="1658374"/>
            <a:ext cx="10296525" cy="2715898"/>
          </a:xfrm>
        </p:spPr>
        <p:txBody>
          <a:bodyPr>
            <a:noAutofit/>
          </a:bodyPr>
          <a:lstStyle>
            <a:lvl1pPr algn="ctr">
              <a:defRPr sz="8800" b="1">
                <a:solidFill>
                  <a:schemeClr val="bg1"/>
                </a:solidFill>
                <a:latin typeface="+mn-lt"/>
              </a:defRPr>
            </a:lvl1pPr>
          </a:lstStyle>
          <a:p>
            <a:r>
              <a:rPr lang="en-US"/>
              <a:t>Click to edit Master title style</a:t>
            </a:r>
            <a:endParaRPr lang="en-IN"/>
          </a:p>
        </p:txBody>
      </p:sp>
      <p:sp>
        <p:nvSpPr>
          <p:cNvPr id="5" name="Footer Placeholder 2"/>
          <p:cNvSpPr>
            <a:spLocks noGrp="1"/>
          </p:cNvSpPr>
          <p:nvPr>
            <p:ph type="ftr" sz="quarter" idx="10"/>
          </p:nvPr>
        </p:nvSpPr>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1"/>
          </p:nvPr>
        </p:nvSpPr>
        <p:spPr/>
        <p:txBody>
          <a:bodyPr/>
          <a:lstStyle>
            <a:lvl1pPr>
              <a:defRPr>
                <a:solidFill>
                  <a:schemeClr val="bg1"/>
                </a:solidFill>
              </a:defRPr>
            </a:lvl1pPr>
          </a:lstStyle>
          <a:p>
            <a:pPr>
              <a:defRPr/>
            </a:pPr>
            <a:fld id="{D5C0128B-3F8F-4EDF-9D14-EEB153A99B88}" type="slidenum">
              <a:rPr lang="en-IN" altLang="en-US"/>
              <a:pPr>
                <a:defRPr/>
              </a:pPr>
              <a:t>‹#›</a:t>
            </a:fld>
            <a:endParaRPr lang="en-IN" altLang="en-US"/>
          </a:p>
        </p:txBody>
      </p:sp>
      <p:sp>
        <p:nvSpPr>
          <p:cNvPr id="2" name="flSlideMaster.Thank You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07649478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2"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3" name="Graphic 1"/>
          <p:cNvPicPr>
            <a:picLocks noChangeAspect="1"/>
          </p:cNvPicPr>
          <p:nvPr userDrawn="1"/>
        </p:nvPicPr>
        <p:blipFill>
          <a:blip r:embed="rId2">
            <a:extLst>
              <a:ext uri="{28A0092B-C50C-407E-A947-70E740481C1C}">
                <a14:useLocalDpi xmlns:a14="http://schemas.microsoft.com/office/drawing/2010/main" val="0"/>
              </a:ext>
            </a:extLst>
          </a:blip>
          <a:srcRect l="2945" t="36292" r="7466" b="15355"/>
          <a:stretch>
            <a:fillRect/>
          </a:stretch>
        </p:blipFill>
        <p:spPr bwMode="auto">
          <a:xfrm>
            <a:off x="0" y="3171825"/>
            <a:ext cx="12192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Google Shape;407;p65"/>
          <p:cNvSpPr txBox="1">
            <a:spLocks noChangeArrowheads="1"/>
          </p:cNvSpPr>
          <p:nvPr userDrawn="1"/>
        </p:nvSpPr>
        <p:spPr bwMode="auto">
          <a:xfrm>
            <a:off x="1839913" y="1071563"/>
            <a:ext cx="8283575"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115000"/>
              </a:lnSpc>
              <a:defRPr/>
            </a:pPr>
            <a:r>
              <a:rPr lang="en-US" altLang="en-US" sz="8800" b="1">
                <a:solidFill>
                  <a:srgbClr val="FFFFFF"/>
                </a:solidFill>
                <a:latin typeface="Vi Heavy" panose="00000A00000000000000" pitchFamily="50" charset="0"/>
                <a:ea typeface="Poppins"/>
                <a:cs typeface="Poppins"/>
                <a:sym typeface="Poppins"/>
              </a:rPr>
              <a:t>धन्यवाद</a:t>
            </a:r>
          </a:p>
        </p:txBody>
      </p:sp>
      <p:sp>
        <p:nvSpPr>
          <p:cNvPr id="5" name="Footer Placeholder 2"/>
          <p:cNvSpPr>
            <a:spLocks noGrp="1"/>
          </p:cNvSpPr>
          <p:nvPr>
            <p:ph type="ftr" sz="quarter" idx="10"/>
          </p:nvPr>
        </p:nvSpPr>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1"/>
          </p:nvPr>
        </p:nvSpPr>
        <p:spPr/>
        <p:txBody>
          <a:bodyPr/>
          <a:lstStyle>
            <a:lvl1pPr>
              <a:defRPr>
                <a:solidFill>
                  <a:schemeClr val="bg1"/>
                </a:solidFill>
              </a:defRPr>
            </a:lvl1pPr>
          </a:lstStyle>
          <a:p>
            <a:pPr>
              <a:defRPr/>
            </a:pPr>
            <a:fld id="{105102BC-E4D7-410F-BF2F-E2EC79F5D97C}" type="slidenum">
              <a:rPr lang="en-IN" altLang="en-US"/>
              <a:pPr>
                <a:defRPr/>
              </a:pPr>
              <a:t>‹#›</a:t>
            </a:fld>
            <a:endParaRPr lang="en-IN" altLang="en-US"/>
          </a:p>
        </p:txBody>
      </p:sp>
      <p:sp>
        <p:nvSpPr>
          <p:cNvPr id="7" name="flSlideMaster.Thank You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13932970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CC52-CA45-4602-8DAA-3E7DC105AD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2B1618-AF6D-4C34-9F2E-A404C740B7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8FC6CC-E3E8-4D56-AEF3-C159EA43AAE8}"/>
              </a:ext>
            </a:extLst>
          </p:cNvPr>
          <p:cNvSpPr>
            <a:spLocks noGrp="1"/>
          </p:cNvSpPr>
          <p:nvPr>
            <p:ph type="dt" sz="half" idx="10"/>
          </p:nvPr>
        </p:nvSpPr>
        <p:spPr/>
        <p:txBody>
          <a:bodyPr/>
          <a:lstStyle/>
          <a:p>
            <a:fld id="{B2D2159D-7D56-4707-B510-0E52D1EA4214}" type="datetimeFigureOut">
              <a:rPr lang="en-IN" smtClean="0"/>
              <a:t>13-11-2024</a:t>
            </a:fld>
            <a:endParaRPr lang="en-IN"/>
          </a:p>
        </p:txBody>
      </p:sp>
      <p:sp>
        <p:nvSpPr>
          <p:cNvPr id="5" name="Footer Placeholder 4">
            <a:extLst>
              <a:ext uri="{FF2B5EF4-FFF2-40B4-BE49-F238E27FC236}">
                <a16:creationId xmlns:a16="http://schemas.microsoft.com/office/drawing/2014/main" id="{C1817431-2025-413A-800A-E9BFED159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4B1D87-73EC-447B-BCAD-55A8AA758C80}"/>
              </a:ext>
            </a:extLst>
          </p:cNvPr>
          <p:cNvSpPr>
            <a:spLocks noGrp="1"/>
          </p:cNvSpPr>
          <p:nvPr>
            <p:ph type="sldNum" sz="quarter" idx="12"/>
          </p:nvPr>
        </p:nvSpPr>
        <p:spPr/>
        <p:txBody>
          <a:bodyPr/>
          <a:lstStyle/>
          <a:p>
            <a:fld id="{73AC6CE3-1D1E-4DC0-8DC6-C52D6B5B035E}" type="slidenum">
              <a:rPr lang="en-IN" smtClean="0"/>
              <a:t>‹#›</a:t>
            </a:fld>
            <a:endParaRPr lang="en-IN"/>
          </a:p>
        </p:txBody>
      </p:sp>
      <p:sp>
        <p:nvSpPr>
          <p:cNvPr id="7" name="flSlideMaster.Title and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7420821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4A2FD627-D133-844B-AB1B-F9FD5C088FA6}"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97E5D-6098-0746-9C5C-63C315540D37}" type="slidenum">
              <a:rPr lang="en-US" smtClean="0"/>
              <a:t>‹#›</a:t>
            </a:fld>
            <a:endParaRPr lang="en-US"/>
          </a:p>
        </p:txBody>
      </p:sp>
      <p:sp>
        <p:nvSpPr>
          <p:cNvPr id="7" name="flSlideMaster.Title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902814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1_Title &amp; Table ">
  <p:cSld name="1_Title &amp; Table ">
    <p:spTree>
      <p:nvGrpSpPr>
        <p:cNvPr id="1" name="Shape 344"/>
        <p:cNvGrpSpPr/>
        <p:nvPr/>
      </p:nvGrpSpPr>
      <p:grpSpPr>
        <a:xfrm>
          <a:off x="0" y="0"/>
          <a:ext cx="0" cy="0"/>
          <a:chOff x="0" y="0"/>
          <a:chExt cx="0" cy="0"/>
        </a:xfrm>
      </p:grpSpPr>
      <p:sp>
        <p:nvSpPr>
          <p:cNvPr id="345" name="Google Shape;345;p48"/>
          <p:cNvSpPr txBox="1">
            <a:spLocks noGrp="1"/>
          </p:cNvSpPr>
          <p:nvPr>
            <p:ph type="title"/>
          </p:nvPr>
        </p:nvSpPr>
        <p:spPr>
          <a:xfrm>
            <a:off x="371475" y="379414"/>
            <a:ext cx="11412539" cy="70961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1"/>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46" name="Google Shape;346;p48"/>
          <p:cNvSpPr txBox="1">
            <a:spLocks noGrp="1"/>
          </p:cNvSpPr>
          <p:nvPr>
            <p:ph type="ftr" idx="11"/>
          </p:nvPr>
        </p:nvSpPr>
        <p:spPr>
          <a:xfrm>
            <a:off x="371475" y="6018227"/>
            <a:ext cx="41148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pPr marL="0" marR="0" lvl="0" indent="0" algn="l" defTabSz="914400" rtl="0" eaLnBrk="1" fontAlgn="auto" latinLnBrk="0" hangingPunct="1">
              <a:lnSpc>
                <a:spcPct val="100000"/>
              </a:lnSpc>
              <a:spcBef>
                <a:spcPts val="0"/>
              </a:spcBef>
              <a:spcAft>
                <a:spcPts val="0"/>
              </a:spcAft>
              <a:buClrTx/>
              <a:buSzPts val="1100"/>
              <a:buFontTx/>
              <a:buNone/>
              <a:tabLst/>
              <a:defRPr/>
            </a:pPr>
            <a:endParaRPr kumimoji="0" sz="1200" b="0" i="0" u="none" strike="noStrike" kern="1200" cap="none" spc="0" normalizeH="0" baseline="0" noProof="0">
              <a:ln>
                <a:noFill/>
              </a:ln>
              <a:solidFill>
                <a:srgbClr val="2F3043"/>
              </a:solidFill>
              <a:effectLst/>
              <a:uLnTx/>
              <a:uFillTx/>
              <a:latin typeface="Calibri" panose="020F0502020204030204"/>
              <a:ea typeface="+mn-ea"/>
              <a:cs typeface="+mn-cs"/>
            </a:endParaRPr>
          </a:p>
        </p:txBody>
      </p:sp>
      <p:sp>
        <p:nvSpPr>
          <p:cNvPr id="347" name="Google Shape;347;p48"/>
          <p:cNvSpPr txBox="1">
            <a:spLocks noGrp="1"/>
          </p:cNvSpPr>
          <p:nvPr>
            <p:ph type="sldNum" idx="12"/>
          </p:nvPr>
        </p:nvSpPr>
        <p:spPr>
          <a:xfrm>
            <a:off x="5658966" y="6018227"/>
            <a:ext cx="874068" cy="365125"/>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200" b="0" i="0" u="none" strike="noStrike" kern="1200" cap="none" spc="0" normalizeH="0" baseline="0" noProof="0">
                <a:ln>
                  <a:noFill/>
                </a:ln>
                <a:solidFill>
                  <a:srgbClr val="2F3043"/>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sz="1200" b="0" i="0" u="none" strike="noStrike" kern="1200" cap="none" spc="0" normalizeH="0" baseline="0" noProof="0">
              <a:ln>
                <a:noFill/>
              </a:ln>
              <a:solidFill>
                <a:srgbClr val="2F3043"/>
              </a:solidFill>
              <a:effectLst/>
              <a:uLnTx/>
              <a:uFillTx/>
              <a:latin typeface="Calibri" panose="020F0502020204030204"/>
              <a:ea typeface="+mn-ea"/>
              <a:cs typeface="+mn-cs"/>
            </a:endParaRPr>
          </a:p>
        </p:txBody>
      </p:sp>
      <p:sp>
        <p:nvSpPr>
          <p:cNvPr id="2" name="flSlideMaster.1_Title &amp; Table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48464082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4AD1-8CEC-8046-8639-E994943B67E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1BA8EC7-A888-624C-8577-C7CFD742BE9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3D3DF8-D2A0-A843-8040-04547267A012}"/>
              </a:ext>
            </a:extLst>
          </p:cNvPr>
          <p:cNvSpPr>
            <a:spLocks noGrp="1"/>
          </p:cNvSpPr>
          <p:nvPr>
            <p:ph type="dt" sz="half" idx="10"/>
          </p:nvPr>
        </p:nvSpPr>
        <p:spPr/>
        <p:txBody>
          <a:bodyPr/>
          <a:lstStyle/>
          <a:p>
            <a:fld id="{0DCC0D98-1ACE-2249-9B9C-A26DA6F710B8}" type="datetimeFigureOut">
              <a:rPr lang="en-US" smtClean="0"/>
              <a:t>11/13/2024</a:t>
            </a:fld>
            <a:endParaRPr lang="en-US"/>
          </a:p>
        </p:txBody>
      </p:sp>
      <p:sp>
        <p:nvSpPr>
          <p:cNvPr id="5" name="Footer Placeholder 4">
            <a:extLst>
              <a:ext uri="{FF2B5EF4-FFF2-40B4-BE49-F238E27FC236}">
                <a16:creationId xmlns:a16="http://schemas.microsoft.com/office/drawing/2014/main" id="{15B1D40A-0341-7D4C-95F6-19BE09917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0229D-6483-1445-8730-900A7E9A99F6}"/>
              </a:ext>
            </a:extLst>
          </p:cNvPr>
          <p:cNvSpPr>
            <a:spLocks noGrp="1"/>
          </p:cNvSpPr>
          <p:nvPr>
            <p:ph type="sldNum" sz="quarter" idx="12"/>
          </p:nvPr>
        </p:nvSpPr>
        <p:spPr/>
        <p:txBody>
          <a:bodyPr/>
          <a:lstStyle/>
          <a:p>
            <a:fld id="{5CC74231-8165-0C43-8FA6-E07FAC51F92F}" type="slidenum">
              <a:rPr lang="en-US" smtClean="0"/>
              <a:t>‹#›</a:t>
            </a:fld>
            <a:endParaRPr lang="en-US"/>
          </a:p>
        </p:txBody>
      </p:sp>
      <p:sp>
        <p:nvSpPr>
          <p:cNvPr id="7" name="flSlideMaster.Title and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774086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4648200" y="1750939"/>
            <a:ext cx="2895600" cy="2895600"/>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3" name="flSlideMaster.1_Cov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090774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086225" y="1416949"/>
            <a:ext cx="4024106" cy="4024102"/>
          </a:xfrm>
          <a:prstGeom prst="rect">
            <a:avLst/>
          </a:prstGeom>
        </p:spPr>
      </p:pic>
      <p:sp>
        <p:nvSpPr>
          <p:cNvPr id="2" name="flSlideMaster.1_Cov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7647383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25889" y="16422"/>
            <a:ext cx="1725702" cy="1725702"/>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pPr/>
              <a:t>‹#›</a:t>
            </a:fld>
            <a:endParaRPr lang="en-IN"/>
          </a:p>
        </p:txBody>
      </p:sp>
      <p:sp>
        <p:nvSpPr>
          <p:cNvPr id="5" name="flSlideMaster.1_Title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79694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BD2F85-9635-491D-A45D-F8FC5F08DD57}"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37806366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94" t="34666" r="38480" b="16111"/>
          <a:stretch/>
        </p:blipFill>
        <p:spPr>
          <a:xfrm flipH="1">
            <a:off x="5059356" y="2908300"/>
            <a:ext cx="7132641" cy="3949700"/>
          </a:xfrm>
          <a:prstGeom prst="rect">
            <a:avLst/>
          </a:prstGeom>
        </p:spPr>
      </p:pic>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18" name="Picture 17" descr="Logo&#10;&#10;Description automatically generated">
            <a:extLst>
              <a:ext uri="{FF2B5EF4-FFF2-40B4-BE49-F238E27FC236}">
                <a16:creationId xmlns:a16="http://schemas.microsoft.com/office/drawing/2014/main" id="{355A0EC2-8758-213C-30D7-A8BE857B708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38539" y="51806"/>
            <a:ext cx="1724400" cy="1724400"/>
          </a:xfrm>
          <a:prstGeom prst="rect">
            <a:avLst/>
          </a:prstGeom>
        </p:spPr>
      </p:pic>
      <p:sp>
        <p:nvSpPr>
          <p:cNvPr id="3" name="flSlideMaster.1_Title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22333787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16" name="Graphic 3">
            <a:extLst>
              <a:ext uri="{FF2B5EF4-FFF2-40B4-BE49-F238E27FC236}">
                <a16:creationId xmlns:a16="http://schemas.microsoft.com/office/drawing/2014/main" id="{0CB7E012-CAD3-A61A-484A-6AB680190B55}"/>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25889" y="16422"/>
            <a:ext cx="1725702" cy="1725702"/>
          </a:xfrm>
          <a:prstGeom prst="rect">
            <a:avLst/>
          </a:prstGeom>
        </p:spPr>
      </p:pic>
      <p:sp>
        <p:nvSpPr>
          <p:cNvPr id="4" name="flSlideMaster.1_Title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92872194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1926" y="69826"/>
            <a:ext cx="1635758" cy="1635758"/>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5" name="flSlideMaster.1_Title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3275725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2433" t="30535" r="50285" b="13519"/>
          <a:stretch/>
        </p:blipFill>
        <p:spPr>
          <a:xfrm flipH="1">
            <a:off x="6377631" y="0"/>
            <a:ext cx="5814369" cy="685800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12" name="Picture 11" descr="Logo&#10;&#10;Description automatically generated">
            <a:extLst>
              <a:ext uri="{FF2B5EF4-FFF2-40B4-BE49-F238E27FC236}">
                <a16:creationId xmlns:a16="http://schemas.microsoft.com/office/drawing/2014/main" id="{0DF89C08-7F41-061D-B91F-CE1B568B754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9400" y="72898"/>
            <a:ext cx="1589662" cy="1332511"/>
          </a:xfrm>
          <a:prstGeom prst="rect">
            <a:avLst/>
          </a:prstGeom>
        </p:spPr>
      </p:pic>
      <p:sp>
        <p:nvSpPr>
          <p:cNvPr id="4" name="flSlideMaster.1_Title Slide 05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8815591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0227219" y="5016570"/>
            <a:ext cx="1879056" cy="1879056"/>
          </a:xfrm>
          <a:prstGeom prst="rect">
            <a:avLst/>
          </a:prstGeom>
        </p:spPr>
      </p:pic>
      <p:sp>
        <p:nvSpPr>
          <p:cNvPr id="5" name="flSlideMaster.1_Divid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18116031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5" name="Graphic 1">
            <a:extLst>
              <a:ext uri="{FF2B5EF4-FFF2-40B4-BE49-F238E27FC236}">
                <a16:creationId xmlns:a16="http://schemas.microsoft.com/office/drawing/2014/main" id="{A1E41892-3561-A602-00CF-67CD61AE155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0227219" y="5016570"/>
            <a:ext cx="1879056" cy="1879056"/>
          </a:xfrm>
          <a:prstGeom prst="rect">
            <a:avLst/>
          </a:prstGeom>
        </p:spPr>
      </p:pic>
      <p:sp>
        <p:nvSpPr>
          <p:cNvPr id="2" name="flSlideMaster.1_Divid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16610000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7" name="Graphic 1">
            <a:extLst>
              <a:ext uri="{FF2B5EF4-FFF2-40B4-BE49-F238E27FC236}">
                <a16:creationId xmlns:a16="http://schemas.microsoft.com/office/drawing/2014/main" id="{04B162B4-2B2B-FF9A-D24C-B1568672B195}"/>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0702700" y="5541299"/>
            <a:ext cx="1316701" cy="1316701"/>
          </a:xfrm>
          <a:prstGeom prst="rect">
            <a:avLst/>
          </a:prstGeom>
        </p:spPr>
      </p:pic>
      <p:sp>
        <p:nvSpPr>
          <p:cNvPr id="5" name="flSlideMaster.1_Divider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99362785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8" name="Picture 7" descr="Logo&#10;&#10;Description automatically generated">
            <a:extLst>
              <a:ext uri="{FF2B5EF4-FFF2-40B4-BE49-F238E27FC236}">
                <a16:creationId xmlns:a16="http://schemas.microsoft.com/office/drawing/2014/main" id="{8FB61337-9E02-4544-A198-C6160F1B37A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30913" y="5371020"/>
            <a:ext cx="1398957" cy="1172655"/>
          </a:xfrm>
          <a:prstGeom prst="rect">
            <a:avLst/>
          </a:prstGeom>
        </p:spPr>
      </p:pic>
      <p:sp>
        <p:nvSpPr>
          <p:cNvPr id="5" name="flSlideMaster.1_Divider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46670631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8828AC15-A8BA-01C1-DCE7-7CE90B4D42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a:t>title</a:t>
            </a:r>
            <a:endParaRPr lang="en-IN"/>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
        <p:nvSpPr>
          <p:cNvPr id="4" name="flSlideMaster.1_Title and Content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96941261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1_Title Content with multiple headers">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3265CD1A-D367-9B2E-3D34-F824D61263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a:t>click to edit master text styles</a:t>
            </a:r>
          </a:p>
        </p:txBody>
      </p:sp>
      <p:sp>
        <p:nvSpPr>
          <p:cNvPr id="4" name="flSlideMaster.1_Title Content with multiple header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6160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BD2F85-9635-491D-A45D-F8FC5F08DD57}"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14136599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1_Only Title slide">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2A31B50A-3493-858F-A5DD-3E8B3BB736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4" name="Footer Placeholder 3"/>
          <p:cNvSpPr>
            <a:spLocks noGrp="1"/>
          </p:cNvSpPr>
          <p:nvPr>
            <p:ph type="ftr" sz="quarter" idx="11"/>
          </p:nvPr>
        </p:nvSpPr>
        <p:spPr/>
        <p:txBody>
          <a:bodyPr/>
          <a:lstStyle/>
          <a:p>
            <a:r>
              <a:rPr lang="en-IN"/>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t>‹#›</a:t>
            </a:fld>
            <a:endParaRPr lang="en-IN"/>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a:t>subtitle</a:t>
            </a:r>
          </a:p>
        </p:txBody>
      </p:sp>
      <p:sp>
        <p:nvSpPr>
          <p:cNvPr id="3" name="flSlideMaster.1_Only Title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2663673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Content with Picture">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0E0B6857-CC8B-0669-3D1F-4949955519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6148595" cy="709612"/>
          </a:xfrm>
        </p:spPr>
        <p:txBody>
          <a:bodyPr/>
          <a:lstStyle>
            <a:lvl1pPr>
              <a:defRPr/>
            </a:lvl1pPr>
          </a:lstStyle>
          <a:p>
            <a:r>
              <a:rPr lang="en-US"/>
              <a:t>title</a:t>
            </a:r>
            <a:endParaRPr lang="en-IN"/>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a:p>
        </p:txBody>
      </p:sp>
      <p:sp>
        <p:nvSpPr>
          <p:cNvPr id="4" name="flSlideMaster.1_Title Content with Pictur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2751016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a:t>title</a:t>
            </a:r>
            <a:endParaRPr lang="en-IN"/>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a:p>
        </p:txBody>
      </p:sp>
      <p:sp>
        <p:nvSpPr>
          <p:cNvPr id="4" name="flSlideMaster.1_Title Content with Picture Collag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04947062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Layout 2x1 01">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CDAB18DA-DFE2-8028-95B1-EB8AA49E1B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Layout 2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7129128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Layout 2x1 02">
    <p:spTree>
      <p:nvGrpSpPr>
        <p:cNvPr id="1" name=""/>
        <p:cNvGrpSpPr/>
        <p:nvPr/>
      </p:nvGrpSpPr>
      <p:grpSpPr>
        <a:xfrm>
          <a:off x="0" y="0"/>
          <a:ext cx="0" cy="0"/>
          <a:chOff x="0" y="0"/>
          <a:chExt cx="0" cy="0"/>
        </a:xfrm>
      </p:grpSpPr>
      <p:pic>
        <p:nvPicPr>
          <p:cNvPr id="10" name="Picture 9" descr="Background pattern&#10;&#10;Description automatically generated with low confidence">
            <a:extLst>
              <a:ext uri="{FF2B5EF4-FFF2-40B4-BE49-F238E27FC236}">
                <a16:creationId xmlns:a16="http://schemas.microsoft.com/office/drawing/2014/main" id="{CDF7A360-6995-4E52-61F7-9BD109E042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a:p>
        </p:txBody>
      </p:sp>
      <p:sp>
        <p:nvSpPr>
          <p:cNvPr id="8" name="flSlideMaster.1_Layout 2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86720974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Layout 2x1 03">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340FA665-0532-5ADD-3D5A-FAFEEFCA2D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flSlideMaster.1_Layout 2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5537551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Layout 2X1 04">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F6305B43-7FB3-4F73-C13A-20B546490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2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162826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Layout 3x1 01">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6DFA20BB-B8A9-EA8C-9804-A88674547C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3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34898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Layout 3x1 02">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3AF935BE-C37B-98B0-618C-77939F3CA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3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1777494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Layout 3x1 03">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FB80C786-233A-883A-8FF4-8E3425EE96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3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22267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6" Type="http://schemas.openxmlformats.org/officeDocument/2006/relationships/slideLayout" Target="../slideLayouts/slideLayout55.xml"/><Relationship Id="rId21" Type="http://schemas.openxmlformats.org/officeDocument/2006/relationships/slideLayout" Target="../slideLayouts/slideLayout50.xml"/><Relationship Id="rId42" Type="http://schemas.openxmlformats.org/officeDocument/2006/relationships/slideLayout" Target="../slideLayouts/slideLayout71.xml"/><Relationship Id="rId47" Type="http://schemas.openxmlformats.org/officeDocument/2006/relationships/slideLayout" Target="../slideLayouts/slideLayout76.xml"/><Relationship Id="rId63" Type="http://schemas.openxmlformats.org/officeDocument/2006/relationships/slideLayout" Target="../slideLayouts/slideLayout92.xml"/><Relationship Id="rId68" Type="http://schemas.openxmlformats.org/officeDocument/2006/relationships/slideLayout" Target="../slideLayouts/slideLayout97.xml"/><Relationship Id="rId84" Type="http://schemas.openxmlformats.org/officeDocument/2006/relationships/slideLayout" Target="../slideLayouts/slideLayout113.xml"/><Relationship Id="rId89" Type="http://schemas.openxmlformats.org/officeDocument/2006/relationships/slideLayout" Target="../slideLayouts/slideLayout118.xml"/><Relationship Id="rId16" Type="http://schemas.openxmlformats.org/officeDocument/2006/relationships/slideLayout" Target="../slideLayouts/slideLayout45.xml"/><Relationship Id="rId11" Type="http://schemas.openxmlformats.org/officeDocument/2006/relationships/slideLayout" Target="../slideLayouts/slideLayout40.xml"/><Relationship Id="rId32" Type="http://schemas.openxmlformats.org/officeDocument/2006/relationships/slideLayout" Target="../slideLayouts/slideLayout61.xml"/><Relationship Id="rId37" Type="http://schemas.openxmlformats.org/officeDocument/2006/relationships/slideLayout" Target="../slideLayouts/slideLayout66.xml"/><Relationship Id="rId53" Type="http://schemas.openxmlformats.org/officeDocument/2006/relationships/slideLayout" Target="../slideLayouts/slideLayout82.xml"/><Relationship Id="rId58" Type="http://schemas.openxmlformats.org/officeDocument/2006/relationships/slideLayout" Target="../slideLayouts/slideLayout87.xml"/><Relationship Id="rId74" Type="http://schemas.openxmlformats.org/officeDocument/2006/relationships/slideLayout" Target="../slideLayouts/slideLayout103.xml"/><Relationship Id="rId79" Type="http://schemas.openxmlformats.org/officeDocument/2006/relationships/slideLayout" Target="../slideLayouts/slideLayout108.xml"/><Relationship Id="rId5" Type="http://schemas.openxmlformats.org/officeDocument/2006/relationships/slideLayout" Target="../slideLayouts/slideLayout34.xml"/><Relationship Id="rId90" Type="http://schemas.openxmlformats.org/officeDocument/2006/relationships/slideLayout" Target="../slideLayouts/slideLayout119.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43" Type="http://schemas.openxmlformats.org/officeDocument/2006/relationships/slideLayout" Target="../slideLayouts/slideLayout72.xml"/><Relationship Id="rId48" Type="http://schemas.openxmlformats.org/officeDocument/2006/relationships/slideLayout" Target="../slideLayouts/slideLayout77.xml"/><Relationship Id="rId64" Type="http://schemas.openxmlformats.org/officeDocument/2006/relationships/slideLayout" Target="../slideLayouts/slideLayout93.xml"/><Relationship Id="rId69" Type="http://schemas.openxmlformats.org/officeDocument/2006/relationships/slideLayout" Target="../slideLayouts/slideLayout98.xml"/><Relationship Id="rId8" Type="http://schemas.openxmlformats.org/officeDocument/2006/relationships/slideLayout" Target="../slideLayouts/slideLayout37.xml"/><Relationship Id="rId51" Type="http://schemas.openxmlformats.org/officeDocument/2006/relationships/slideLayout" Target="../slideLayouts/slideLayout80.xml"/><Relationship Id="rId72" Type="http://schemas.openxmlformats.org/officeDocument/2006/relationships/slideLayout" Target="../slideLayouts/slideLayout101.xml"/><Relationship Id="rId80" Type="http://schemas.openxmlformats.org/officeDocument/2006/relationships/slideLayout" Target="../slideLayouts/slideLayout109.xml"/><Relationship Id="rId85" Type="http://schemas.openxmlformats.org/officeDocument/2006/relationships/slideLayout" Target="../slideLayouts/slideLayout114.xml"/><Relationship Id="rId93" Type="http://schemas.openxmlformats.org/officeDocument/2006/relationships/image" Target="../media/image17.png"/><Relationship Id="rId3" Type="http://schemas.openxmlformats.org/officeDocument/2006/relationships/slideLayout" Target="../slideLayouts/slideLayout32.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33" Type="http://schemas.openxmlformats.org/officeDocument/2006/relationships/slideLayout" Target="../slideLayouts/slideLayout62.xml"/><Relationship Id="rId38" Type="http://schemas.openxmlformats.org/officeDocument/2006/relationships/slideLayout" Target="../slideLayouts/slideLayout67.xml"/><Relationship Id="rId46" Type="http://schemas.openxmlformats.org/officeDocument/2006/relationships/slideLayout" Target="../slideLayouts/slideLayout75.xml"/><Relationship Id="rId59" Type="http://schemas.openxmlformats.org/officeDocument/2006/relationships/slideLayout" Target="../slideLayouts/slideLayout88.xml"/><Relationship Id="rId67" Type="http://schemas.openxmlformats.org/officeDocument/2006/relationships/slideLayout" Target="../slideLayouts/slideLayout96.xml"/><Relationship Id="rId20" Type="http://schemas.openxmlformats.org/officeDocument/2006/relationships/slideLayout" Target="../slideLayouts/slideLayout49.xml"/><Relationship Id="rId41" Type="http://schemas.openxmlformats.org/officeDocument/2006/relationships/slideLayout" Target="../slideLayouts/slideLayout70.xml"/><Relationship Id="rId54" Type="http://schemas.openxmlformats.org/officeDocument/2006/relationships/slideLayout" Target="../slideLayouts/slideLayout83.xml"/><Relationship Id="rId62" Type="http://schemas.openxmlformats.org/officeDocument/2006/relationships/slideLayout" Target="../slideLayouts/slideLayout91.xml"/><Relationship Id="rId70" Type="http://schemas.openxmlformats.org/officeDocument/2006/relationships/slideLayout" Target="../slideLayouts/slideLayout99.xml"/><Relationship Id="rId75" Type="http://schemas.openxmlformats.org/officeDocument/2006/relationships/slideLayout" Target="../slideLayouts/slideLayout104.xml"/><Relationship Id="rId83" Type="http://schemas.openxmlformats.org/officeDocument/2006/relationships/slideLayout" Target="../slideLayouts/slideLayout112.xml"/><Relationship Id="rId88" Type="http://schemas.openxmlformats.org/officeDocument/2006/relationships/slideLayout" Target="../slideLayouts/slideLayout117.xml"/><Relationship Id="rId91" Type="http://schemas.openxmlformats.org/officeDocument/2006/relationships/slideLayout" Target="../slideLayouts/slideLayout120.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36" Type="http://schemas.openxmlformats.org/officeDocument/2006/relationships/slideLayout" Target="../slideLayouts/slideLayout65.xml"/><Relationship Id="rId49" Type="http://schemas.openxmlformats.org/officeDocument/2006/relationships/slideLayout" Target="../slideLayouts/slideLayout78.xml"/><Relationship Id="rId57" Type="http://schemas.openxmlformats.org/officeDocument/2006/relationships/slideLayout" Target="../slideLayouts/slideLayout86.xml"/><Relationship Id="rId10" Type="http://schemas.openxmlformats.org/officeDocument/2006/relationships/slideLayout" Target="../slideLayouts/slideLayout39.xml"/><Relationship Id="rId31" Type="http://schemas.openxmlformats.org/officeDocument/2006/relationships/slideLayout" Target="../slideLayouts/slideLayout60.xml"/><Relationship Id="rId44" Type="http://schemas.openxmlformats.org/officeDocument/2006/relationships/slideLayout" Target="../slideLayouts/slideLayout73.xml"/><Relationship Id="rId52" Type="http://schemas.openxmlformats.org/officeDocument/2006/relationships/slideLayout" Target="../slideLayouts/slideLayout81.xml"/><Relationship Id="rId60" Type="http://schemas.openxmlformats.org/officeDocument/2006/relationships/slideLayout" Target="../slideLayouts/slideLayout89.xml"/><Relationship Id="rId65" Type="http://schemas.openxmlformats.org/officeDocument/2006/relationships/slideLayout" Target="../slideLayouts/slideLayout94.xml"/><Relationship Id="rId73" Type="http://schemas.openxmlformats.org/officeDocument/2006/relationships/slideLayout" Target="../slideLayouts/slideLayout102.xml"/><Relationship Id="rId78" Type="http://schemas.openxmlformats.org/officeDocument/2006/relationships/slideLayout" Target="../slideLayouts/slideLayout107.xml"/><Relationship Id="rId81" Type="http://schemas.openxmlformats.org/officeDocument/2006/relationships/slideLayout" Target="../slideLayouts/slideLayout110.xml"/><Relationship Id="rId86" Type="http://schemas.openxmlformats.org/officeDocument/2006/relationships/slideLayout" Target="../slideLayouts/slideLayout115.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9" Type="http://schemas.openxmlformats.org/officeDocument/2006/relationships/slideLayout" Target="../slideLayouts/slideLayout68.xml"/><Relationship Id="rId34" Type="http://schemas.openxmlformats.org/officeDocument/2006/relationships/slideLayout" Target="../slideLayouts/slideLayout63.xml"/><Relationship Id="rId50" Type="http://schemas.openxmlformats.org/officeDocument/2006/relationships/slideLayout" Target="../slideLayouts/slideLayout79.xml"/><Relationship Id="rId55" Type="http://schemas.openxmlformats.org/officeDocument/2006/relationships/slideLayout" Target="../slideLayouts/slideLayout84.xml"/><Relationship Id="rId76" Type="http://schemas.openxmlformats.org/officeDocument/2006/relationships/slideLayout" Target="../slideLayouts/slideLayout105.xml"/><Relationship Id="rId7" Type="http://schemas.openxmlformats.org/officeDocument/2006/relationships/slideLayout" Target="../slideLayouts/slideLayout36.xml"/><Relationship Id="rId71" Type="http://schemas.openxmlformats.org/officeDocument/2006/relationships/slideLayout" Target="../slideLayouts/slideLayout100.xml"/><Relationship Id="rId92" Type="http://schemas.openxmlformats.org/officeDocument/2006/relationships/theme" Target="../theme/theme3.xml"/><Relationship Id="rId2" Type="http://schemas.openxmlformats.org/officeDocument/2006/relationships/slideLayout" Target="../slideLayouts/slideLayout31.xml"/><Relationship Id="rId29" Type="http://schemas.openxmlformats.org/officeDocument/2006/relationships/slideLayout" Target="../slideLayouts/slideLayout58.xml"/><Relationship Id="rId24" Type="http://schemas.openxmlformats.org/officeDocument/2006/relationships/slideLayout" Target="../slideLayouts/slideLayout53.xml"/><Relationship Id="rId40" Type="http://schemas.openxmlformats.org/officeDocument/2006/relationships/slideLayout" Target="../slideLayouts/slideLayout69.xml"/><Relationship Id="rId45" Type="http://schemas.openxmlformats.org/officeDocument/2006/relationships/slideLayout" Target="../slideLayouts/slideLayout74.xml"/><Relationship Id="rId66" Type="http://schemas.openxmlformats.org/officeDocument/2006/relationships/slideLayout" Target="../slideLayouts/slideLayout95.xml"/><Relationship Id="rId87" Type="http://schemas.openxmlformats.org/officeDocument/2006/relationships/slideLayout" Target="../slideLayouts/slideLayout116.xml"/><Relationship Id="rId61" Type="http://schemas.openxmlformats.org/officeDocument/2006/relationships/slideLayout" Target="../slideLayouts/slideLayout90.xml"/><Relationship Id="rId82" Type="http://schemas.openxmlformats.org/officeDocument/2006/relationships/slideLayout" Target="../slideLayouts/slideLayout111.xml"/><Relationship Id="rId19" Type="http://schemas.openxmlformats.org/officeDocument/2006/relationships/slideLayout" Target="../slideLayouts/slideLayout48.xml"/><Relationship Id="rId14" Type="http://schemas.openxmlformats.org/officeDocument/2006/relationships/slideLayout" Target="../slideLayouts/slideLayout43.xml"/><Relationship Id="rId30" Type="http://schemas.openxmlformats.org/officeDocument/2006/relationships/slideLayout" Target="../slideLayouts/slideLayout59.xml"/><Relationship Id="rId35" Type="http://schemas.openxmlformats.org/officeDocument/2006/relationships/slideLayout" Target="../slideLayouts/slideLayout64.xml"/><Relationship Id="rId56" Type="http://schemas.openxmlformats.org/officeDocument/2006/relationships/slideLayout" Target="../slideLayouts/slideLayout85.xml"/><Relationship Id="rId77"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D2F85-9635-491D-A45D-F8FC5F08DD57}" type="datetimeFigureOut">
              <a:rPr lang="en-US" smtClean="0"/>
              <a:t>11/13/2024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2037C-7139-447F-9236-238E986394C1}" type="slidenum">
              <a:rPr lang="en-US" smtClean="0"/>
              <a:t>‹#›</a:t>
            </a:fld>
            <a:endParaRPr lang="en-US"/>
          </a:p>
        </p:txBody>
      </p:sp>
    </p:spTree>
    <p:extLst>
      <p:ext uri="{BB962C8B-B14F-4D97-AF65-F5344CB8AC3E}">
        <p14:creationId xmlns:p14="http://schemas.microsoft.com/office/powerpoint/2010/main" val="3875358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98FC246-CF20-4E6C-AF9B-A863A728C726}"/>
              </a:ext>
            </a:extLst>
          </p:cNvPr>
          <p:cNvSpPr txBox="1">
            <a:spLocks/>
          </p:cNvSpPr>
          <p:nvPr userDrawn="1"/>
        </p:nvSpPr>
        <p:spPr bwMode="auto">
          <a:xfrm>
            <a:off x="11814773" y="6613575"/>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DB2CB707-45FB-4000-B8FB-CE39B416E644}" type="slidenum">
              <a:rPr lang="en-US" sz="1000">
                <a:solidFill>
                  <a:srgbClr val="6D6E71"/>
                </a:solidFill>
                <a:latin typeface="Arial" pitchFamily="34" charset="0"/>
                <a:cs typeface="Arial" pitchFamily="34" charset="0"/>
              </a:rPr>
              <a:pPr algn="r" fontAlgn="auto">
                <a:spcBef>
                  <a:spcPts val="0"/>
                </a:spcBef>
                <a:spcAft>
                  <a:spcPts val="0"/>
                </a:spcAft>
                <a:defRPr/>
              </a:pPr>
              <a:t>‹#›</a:t>
            </a:fld>
            <a:endParaRPr lang="en-US" sz="1000" dirty="0">
              <a:solidFill>
                <a:srgbClr val="6D6E71"/>
              </a:solidFill>
              <a:latin typeface="Arial" pitchFamily="34" charset="0"/>
              <a:cs typeface="Arial" pitchFamily="34" charset="0"/>
            </a:endParaRPr>
          </a:p>
        </p:txBody>
      </p:sp>
      <p:sp>
        <p:nvSpPr>
          <p:cNvPr id="3" name="TextBox 20">
            <a:extLst>
              <a:ext uri="{FF2B5EF4-FFF2-40B4-BE49-F238E27FC236}">
                <a16:creationId xmlns:a16="http://schemas.microsoft.com/office/drawing/2014/main" id="{0CE9F542-9AEA-426A-8B4B-AB8E51A91352}"/>
              </a:ext>
            </a:extLst>
          </p:cNvPr>
          <p:cNvSpPr txBox="1">
            <a:spLocks noChangeArrowheads="1"/>
          </p:cNvSpPr>
          <p:nvPr userDrawn="1"/>
        </p:nvSpPr>
        <p:spPr bwMode="gray">
          <a:xfrm>
            <a:off x="345137" y="6565007"/>
            <a:ext cx="3502562"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Company Confidential | Copyright © 2023 Tech Mahindra. All rights reserved.</a:t>
            </a:r>
          </a:p>
        </p:txBody>
      </p:sp>
    </p:spTree>
    <p:extLst>
      <p:ext uri="{BB962C8B-B14F-4D97-AF65-F5344CB8AC3E}">
        <p14:creationId xmlns:p14="http://schemas.microsoft.com/office/powerpoint/2010/main" val="111954530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Graphic 3"/>
          <p:cNvPicPr>
            <a:picLocks noChangeAspect="1"/>
          </p:cNvPicPr>
          <p:nvPr userDrawn="1"/>
        </p:nvPicPr>
        <p:blipFill>
          <a:blip r:embed="rId93" cstate="print">
            <a:extLst>
              <a:ext uri="{28A0092B-C50C-407E-A947-70E740481C1C}">
                <a14:useLocalDpi xmlns:a14="http://schemas.microsoft.com/office/drawing/2010/main" val="0"/>
              </a:ext>
            </a:extLst>
          </a:blip>
          <a:srcRect/>
          <a:stretch/>
        </p:blipFill>
        <p:spPr bwMode="auto">
          <a:xfrm>
            <a:off x="11025349" y="5719062"/>
            <a:ext cx="994486" cy="994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371475" y="379413"/>
            <a:ext cx="11412538"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8" name="Text Placeholder 2"/>
          <p:cNvSpPr>
            <a:spLocks noGrp="1"/>
          </p:cNvSpPr>
          <p:nvPr>
            <p:ph type="body" idx="1"/>
          </p:nvPr>
        </p:nvSpPr>
        <p:spPr bwMode="auto">
          <a:xfrm>
            <a:off x="371475" y="1376363"/>
            <a:ext cx="11412538"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p:txBody>
      </p:sp>
      <p:sp>
        <p:nvSpPr>
          <p:cNvPr id="5" name="Footer Placeholder 4"/>
          <p:cNvSpPr>
            <a:spLocks noGrp="1"/>
          </p:cNvSpPr>
          <p:nvPr>
            <p:ph type="ftr" sz="quarter" idx="3"/>
          </p:nvPr>
        </p:nvSpPr>
        <p:spPr>
          <a:xfrm>
            <a:off x="371475" y="6018213"/>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tx2"/>
                </a:solidFill>
                <a:latin typeface="+mn-lt"/>
                <a:cs typeface="+mn-cs"/>
              </a:defRPr>
            </a:lvl1pPr>
          </a:lstStyle>
          <a:p>
            <a:pPr>
              <a:defRPr/>
            </a:pPr>
            <a:r>
              <a:rPr lang="en-IN"/>
              <a:t>Vodafone Idea Confidential</a:t>
            </a:r>
          </a:p>
        </p:txBody>
      </p:sp>
      <p:sp>
        <p:nvSpPr>
          <p:cNvPr id="6" name="Slide Number Placeholder 5"/>
          <p:cNvSpPr>
            <a:spLocks noGrp="1"/>
          </p:cNvSpPr>
          <p:nvPr>
            <p:ph type="sldNum" sz="quarter" idx="4"/>
          </p:nvPr>
        </p:nvSpPr>
        <p:spPr>
          <a:xfrm>
            <a:off x="5659438" y="6018213"/>
            <a:ext cx="8731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b="1">
                <a:solidFill>
                  <a:schemeClr val="tx2"/>
                </a:solidFill>
                <a:latin typeface="Vi" panose="00000500000000000000" pitchFamily="50" charset="0"/>
              </a:defRPr>
            </a:lvl1pPr>
          </a:lstStyle>
          <a:p>
            <a:pPr>
              <a:defRPr/>
            </a:pPr>
            <a:fld id="{45644A2E-D16A-413D-A6D0-DB8AAB391CB5}" type="slidenum">
              <a:rPr lang="en-IN" altLang="en-US"/>
              <a:pPr>
                <a:defRPr/>
              </a:pPr>
              <a:t>‹#›</a:t>
            </a:fld>
            <a:endParaRPr lang="en-IN" altLang="en-US"/>
          </a:p>
        </p:txBody>
      </p:sp>
    </p:spTree>
    <p:extLst>
      <p:ext uri="{BB962C8B-B14F-4D97-AF65-F5344CB8AC3E}">
        <p14:creationId xmlns:p14="http://schemas.microsoft.com/office/powerpoint/2010/main" val="401400877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 id="2147483724" r:id="rId32"/>
    <p:sldLayoutId id="2147483725" r:id="rId33"/>
    <p:sldLayoutId id="2147483726" r:id="rId34"/>
    <p:sldLayoutId id="2147483727" r:id="rId35"/>
    <p:sldLayoutId id="2147483728" r:id="rId36"/>
    <p:sldLayoutId id="2147483729" r:id="rId37"/>
    <p:sldLayoutId id="2147483730" r:id="rId38"/>
    <p:sldLayoutId id="2147483731" r:id="rId39"/>
    <p:sldLayoutId id="2147483732" r:id="rId40"/>
    <p:sldLayoutId id="2147483733" r:id="rId41"/>
    <p:sldLayoutId id="2147483734" r:id="rId42"/>
    <p:sldLayoutId id="2147483735" r:id="rId43"/>
    <p:sldLayoutId id="2147483736" r:id="rId44"/>
    <p:sldLayoutId id="2147483737" r:id="rId45"/>
    <p:sldLayoutId id="2147483738" r:id="rId46"/>
    <p:sldLayoutId id="2147483739" r:id="rId47"/>
    <p:sldLayoutId id="2147483740" r:id="rId48"/>
    <p:sldLayoutId id="2147483741" r:id="rId49"/>
    <p:sldLayoutId id="2147483742" r:id="rId50"/>
    <p:sldLayoutId id="2147483743" r:id="rId51"/>
    <p:sldLayoutId id="2147483744" r:id="rId52"/>
    <p:sldLayoutId id="2147483745" r:id="rId53"/>
    <p:sldLayoutId id="2147483746" r:id="rId54"/>
    <p:sldLayoutId id="2147483747" r:id="rId55"/>
    <p:sldLayoutId id="2147483748" r:id="rId56"/>
    <p:sldLayoutId id="2147483749" r:id="rId57"/>
    <p:sldLayoutId id="2147483750" r:id="rId58"/>
    <p:sldLayoutId id="2147483751" r:id="rId59"/>
    <p:sldLayoutId id="2147483752" r:id="rId60"/>
    <p:sldLayoutId id="2147483753" r:id="rId61"/>
    <p:sldLayoutId id="2147483754" r:id="rId62"/>
    <p:sldLayoutId id="2147483755" r:id="rId63"/>
    <p:sldLayoutId id="2147483756" r:id="rId64"/>
    <p:sldLayoutId id="2147483757" r:id="rId65"/>
    <p:sldLayoutId id="2147483758" r:id="rId66"/>
    <p:sldLayoutId id="2147483759" r:id="rId67"/>
    <p:sldLayoutId id="2147483760" r:id="rId68"/>
    <p:sldLayoutId id="2147483761" r:id="rId69"/>
    <p:sldLayoutId id="2147483762" r:id="rId70"/>
    <p:sldLayoutId id="2147483763" r:id="rId71"/>
    <p:sldLayoutId id="2147483764" r:id="rId72"/>
    <p:sldLayoutId id="2147483765" r:id="rId73"/>
    <p:sldLayoutId id="2147483766" r:id="rId74"/>
    <p:sldLayoutId id="2147483767" r:id="rId75"/>
    <p:sldLayoutId id="2147483768" r:id="rId76"/>
    <p:sldLayoutId id="2147483769" r:id="rId77"/>
    <p:sldLayoutId id="2147483770" r:id="rId78"/>
    <p:sldLayoutId id="2147483771" r:id="rId79"/>
    <p:sldLayoutId id="2147483772" r:id="rId80"/>
    <p:sldLayoutId id="2147483773" r:id="rId81"/>
    <p:sldLayoutId id="2147483774" r:id="rId82"/>
    <p:sldLayoutId id="2147483775" r:id="rId83"/>
    <p:sldLayoutId id="2147483776" r:id="rId84"/>
    <p:sldLayoutId id="2147483777" r:id="rId85"/>
    <p:sldLayoutId id="2147483778" r:id="rId86"/>
    <p:sldLayoutId id="2147483779" r:id="rId87"/>
    <p:sldLayoutId id="2147483780" r:id="rId88"/>
    <p:sldLayoutId id="2147483781" r:id="rId89"/>
    <p:sldLayoutId id="2147483782" r:id="rId90"/>
    <p:sldLayoutId id="2147483783" r:id="rId91"/>
  </p:sldLayoutIdLst>
  <p:hf hdr="0" dt="0"/>
  <p:txStyles>
    <p:titleStyle>
      <a:lvl1pPr algn="l" rtl="0" eaLnBrk="0" fontAlgn="base" hangingPunct="0">
        <a:lnSpc>
          <a:spcPct val="90000"/>
        </a:lnSpc>
        <a:spcBef>
          <a:spcPct val="0"/>
        </a:spcBef>
        <a:spcAft>
          <a:spcPct val="0"/>
        </a:spcAft>
        <a:defRPr sz="3200" b="1" kern="1200">
          <a:solidFill>
            <a:schemeClr val="accent1"/>
          </a:solidFill>
          <a:latin typeface="+mj-lt"/>
          <a:ea typeface="+mj-ea"/>
          <a:cs typeface="+mj-cs"/>
        </a:defRPr>
      </a:lvl1pPr>
      <a:lvl2pPr algn="l" rtl="0" eaLnBrk="0" fontAlgn="base" hangingPunct="0">
        <a:lnSpc>
          <a:spcPct val="90000"/>
        </a:lnSpc>
        <a:spcBef>
          <a:spcPct val="0"/>
        </a:spcBef>
        <a:spcAft>
          <a:spcPct val="0"/>
        </a:spcAft>
        <a:defRPr sz="3200" b="1">
          <a:solidFill>
            <a:schemeClr val="accent1"/>
          </a:solidFill>
          <a:latin typeface="Vi Heavy"/>
        </a:defRPr>
      </a:lvl2pPr>
      <a:lvl3pPr algn="l" rtl="0" eaLnBrk="0" fontAlgn="base" hangingPunct="0">
        <a:lnSpc>
          <a:spcPct val="90000"/>
        </a:lnSpc>
        <a:spcBef>
          <a:spcPct val="0"/>
        </a:spcBef>
        <a:spcAft>
          <a:spcPct val="0"/>
        </a:spcAft>
        <a:defRPr sz="3200" b="1">
          <a:solidFill>
            <a:schemeClr val="accent1"/>
          </a:solidFill>
          <a:latin typeface="Vi Heavy"/>
        </a:defRPr>
      </a:lvl3pPr>
      <a:lvl4pPr algn="l" rtl="0" eaLnBrk="0" fontAlgn="base" hangingPunct="0">
        <a:lnSpc>
          <a:spcPct val="90000"/>
        </a:lnSpc>
        <a:spcBef>
          <a:spcPct val="0"/>
        </a:spcBef>
        <a:spcAft>
          <a:spcPct val="0"/>
        </a:spcAft>
        <a:defRPr sz="3200" b="1">
          <a:solidFill>
            <a:schemeClr val="accent1"/>
          </a:solidFill>
          <a:latin typeface="Vi Heavy"/>
        </a:defRPr>
      </a:lvl4pPr>
      <a:lvl5pPr algn="l" rtl="0" eaLnBrk="0" fontAlgn="base" hangingPunct="0">
        <a:lnSpc>
          <a:spcPct val="90000"/>
        </a:lnSpc>
        <a:spcBef>
          <a:spcPct val="0"/>
        </a:spcBef>
        <a:spcAft>
          <a:spcPct val="0"/>
        </a:spcAft>
        <a:defRPr sz="3200" b="1">
          <a:solidFill>
            <a:schemeClr val="accent1"/>
          </a:solidFill>
          <a:latin typeface="Vi Heavy"/>
        </a:defRPr>
      </a:lvl5pPr>
      <a:lvl6pPr marL="457200" algn="l" rtl="0" fontAlgn="base">
        <a:lnSpc>
          <a:spcPct val="90000"/>
        </a:lnSpc>
        <a:spcBef>
          <a:spcPct val="0"/>
        </a:spcBef>
        <a:spcAft>
          <a:spcPct val="0"/>
        </a:spcAft>
        <a:defRPr sz="3200" b="1">
          <a:solidFill>
            <a:schemeClr val="accent1"/>
          </a:solidFill>
          <a:latin typeface="Vi Heavy"/>
        </a:defRPr>
      </a:lvl6pPr>
      <a:lvl7pPr marL="914400" algn="l" rtl="0" fontAlgn="base">
        <a:lnSpc>
          <a:spcPct val="90000"/>
        </a:lnSpc>
        <a:spcBef>
          <a:spcPct val="0"/>
        </a:spcBef>
        <a:spcAft>
          <a:spcPct val="0"/>
        </a:spcAft>
        <a:defRPr sz="3200" b="1">
          <a:solidFill>
            <a:schemeClr val="accent1"/>
          </a:solidFill>
          <a:latin typeface="Vi Heavy"/>
        </a:defRPr>
      </a:lvl7pPr>
      <a:lvl8pPr marL="1371600" algn="l" rtl="0" fontAlgn="base">
        <a:lnSpc>
          <a:spcPct val="90000"/>
        </a:lnSpc>
        <a:spcBef>
          <a:spcPct val="0"/>
        </a:spcBef>
        <a:spcAft>
          <a:spcPct val="0"/>
        </a:spcAft>
        <a:defRPr sz="3200" b="1">
          <a:solidFill>
            <a:schemeClr val="accent1"/>
          </a:solidFill>
          <a:latin typeface="Vi Heavy"/>
        </a:defRPr>
      </a:lvl8pPr>
      <a:lvl9pPr marL="1828800" algn="l" rtl="0" fontAlgn="base">
        <a:lnSpc>
          <a:spcPct val="90000"/>
        </a:lnSpc>
        <a:spcBef>
          <a:spcPct val="0"/>
        </a:spcBef>
        <a:spcAft>
          <a:spcPct val="0"/>
        </a:spcAft>
        <a:defRPr sz="3200" b="1">
          <a:solidFill>
            <a:schemeClr val="accent1"/>
          </a:solidFill>
          <a:latin typeface="Vi Heavy"/>
        </a:defRPr>
      </a:lvl9pPr>
    </p:titleStyle>
    <p:bodyStyle>
      <a:lvl1pPr marL="228600" indent="-228600" algn="l" rtl="0" eaLnBrk="0" fontAlgn="base" hangingPunct="0">
        <a:lnSpc>
          <a:spcPct val="120000"/>
        </a:lnSpc>
        <a:spcBef>
          <a:spcPts val="600"/>
        </a:spcBef>
        <a:spcAft>
          <a:spcPct val="0"/>
        </a:spcAft>
        <a:buClr>
          <a:schemeClr val="tx2"/>
        </a:buClr>
        <a:buSzPct val="100000"/>
        <a:buFont typeface="Arial" pitchFamily="34" charset="0"/>
        <a:buChar char="•"/>
        <a:defRPr sz="2400" kern="1200">
          <a:solidFill>
            <a:schemeClr val="tx2"/>
          </a:solidFill>
          <a:latin typeface="+mn-lt"/>
          <a:ea typeface="+mn-ea"/>
          <a:cs typeface="+mn-cs"/>
        </a:defRPr>
      </a:lvl1pPr>
      <a:lvl2pPr marL="685800" indent="-228600" algn="l" rtl="0" eaLnBrk="0" fontAlgn="base" hangingPunct="0">
        <a:lnSpc>
          <a:spcPct val="120000"/>
        </a:lnSpc>
        <a:spcBef>
          <a:spcPts val="600"/>
        </a:spcBef>
        <a:spcAft>
          <a:spcPct val="0"/>
        </a:spcAft>
        <a:buClr>
          <a:schemeClr val="tx2"/>
        </a:buClr>
        <a:buSzPct val="100000"/>
        <a:buFont typeface="Arial" pitchFamily="34" charset="0"/>
        <a:buChar char="•"/>
        <a:defRPr sz="2000" kern="1200">
          <a:solidFill>
            <a:schemeClr val="tx2"/>
          </a:solidFill>
          <a:latin typeface="+mn-lt"/>
          <a:ea typeface="+mn-ea"/>
          <a:cs typeface="+mn-cs"/>
        </a:defRPr>
      </a:lvl2pPr>
      <a:lvl3pPr marL="1143000" indent="-228600" algn="l" rtl="0" eaLnBrk="0" fontAlgn="base" hangingPunct="0">
        <a:lnSpc>
          <a:spcPct val="120000"/>
        </a:lnSpc>
        <a:spcBef>
          <a:spcPts val="600"/>
        </a:spcBef>
        <a:spcAft>
          <a:spcPct val="0"/>
        </a:spcAft>
        <a:buClr>
          <a:schemeClr val="tx2"/>
        </a:buClr>
        <a:buSzPct val="100000"/>
        <a:buFont typeface="Arial" pitchFamily="34" charset="0"/>
        <a:buChar char="•"/>
        <a:defRPr sz="2400" kern="1200">
          <a:solidFill>
            <a:schemeClr val="tx2"/>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AA0A8FC-1992-7F7C-B4D3-2330C8DEF0BD}"/>
              </a:ext>
            </a:extLst>
          </p:cNvPr>
          <p:cNvSpPr>
            <a:spLocks noGrp="1"/>
          </p:cNvSpPr>
          <p:nvPr>
            <p:ph type="sldNum" sz="quarter" idx="12"/>
          </p:nvPr>
        </p:nvSpPr>
        <p:spPr>
          <a:xfrm>
            <a:off x="11194868" y="6356350"/>
            <a:ext cx="39188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F1CDAF-8B84-4F8E-8DFC-F34789D1861A}" type="slidenum">
              <a:rPr kumimoji="0" lang="en-I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le 3"/>
          <p:cNvSpPr>
            <a:spLocks noGrp="1"/>
          </p:cNvSpPr>
          <p:nvPr>
            <p:ph type="ctrTitle"/>
          </p:nvPr>
        </p:nvSpPr>
        <p:spPr>
          <a:xfrm>
            <a:off x="261438" y="2789382"/>
            <a:ext cx="7473357" cy="1900183"/>
          </a:xfrm>
        </p:spPr>
        <p:txBody>
          <a:bodyPr>
            <a:noAutofit/>
          </a:bodyPr>
          <a:lstStyle/>
          <a:p>
            <a:r>
              <a:rPr lang="en-US" dirty="0">
                <a:latin typeface="Vi "/>
              </a:rPr>
              <a:t>Voice Flow Diagram and Troubleshooting</a:t>
            </a:r>
          </a:p>
        </p:txBody>
      </p:sp>
    </p:spTree>
    <p:extLst>
      <p:ext uri="{BB962C8B-B14F-4D97-AF65-F5344CB8AC3E}">
        <p14:creationId xmlns:p14="http://schemas.microsoft.com/office/powerpoint/2010/main" val="3884333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25D489-1444-41F6-99F0-62EF52969806}"/>
              </a:ext>
            </a:extLst>
          </p:cNvPr>
          <p:cNvSpPr>
            <a:spLocks noGrp="1"/>
          </p:cNvSpPr>
          <p:nvPr>
            <p:ph type="body" sz="quarter" idx="12"/>
          </p:nvPr>
        </p:nvSpPr>
        <p:spPr/>
        <p:txBody>
          <a:bodyPr/>
          <a:lstStyle/>
          <a:p>
            <a:r>
              <a:rPr lang="en-US" dirty="0"/>
              <a:t>Agenda</a:t>
            </a:r>
            <a:endParaRPr lang="en-IN" dirty="0"/>
          </a:p>
        </p:txBody>
      </p:sp>
      <p:sp>
        <p:nvSpPr>
          <p:cNvPr id="7" name="Text Placeholder 6">
            <a:extLst>
              <a:ext uri="{FF2B5EF4-FFF2-40B4-BE49-F238E27FC236}">
                <a16:creationId xmlns:a16="http://schemas.microsoft.com/office/drawing/2014/main" id="{E1CDCF23-D29C-438C-A98D-1BFD9E1859D0}"/>
              </a:ext>
            </a:extLst>
          </p:cNvPr>
          <p:cNvSpPr>
            <a:spLocks noGrp="1"/>
          </p:cNvSpPr>
          <p:nvPr>
            <p:ph type="body" sz="quarter" idx="13"/>
          </p:nvPr>
        </p:nvSpPr>
        <p:spPr/>
        <p:txBody>
          <a:bodyPr>
            <a:normAutofit fontScale="92500"/>
          </a:bodyPr>
          <a:lstStyle/>
          <a:p>
            <a:pPr marL="342900" indent="-342900">
              <a:buFont typeface="Arial" panose="020B0604020202020204" pitchFamily="34" charset="0"/>
              <a:buChar char="•"/>
            </a:pPr>
            <a:r>
              <a:rPr lang="en-US" dirty="0"/>
              <a:t>In this session, we will see the flow diagram of the Voice services.</a:t>
            </a:r>
          </a:p>
          <a:p>
            <a:pPr marL="342900" indent="-342900">
              <a:buFont typeface="Arial" panose="020B0604020202020204" pitchFamily="34" charset="0"/>
              <a:buChar char="•"/>
            </a:pPr>
            <a:r>
              <a:rPr lang="en-US" dirty="0"/>
              <a:t>How to troubleshoot the voice-related issues.</a:t>
            </a:r>
          </a:p>
          <a:p>
            <a:endParaRPr lang="en-IN" dirty="0"/>
          </a:p>
        </p:txBody>
      </p:sp>
      <p:sp>
        <p:nvSpPr>
          <p:cNvPr id="4" name="Footer Placeholder 3">
            <a:extLst>
              <a:ext uri="{FF2B5EF4-FFF2-40B4-BE49-F238E27FC236}">
                <a16:creationId xmlns:a16="http://schemas.microsoft.com/office/drawing/2014/main" id="{B77CAE8B-1918-5223-76B6-24A3657C471C}"/>
              </a:ext>
            </a:extLst>
          </p:cNvPr>
          <p:cNvSpPr>
            <a:spLocks noGrp="1"/>
          </p:cNvSpPr>
          <p:nvPr>
            <p:ph type="ft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2F3043"/>
                </a:solidFill>
                <a:effectLst/>
                <a:uLnTx/>
                <a:uFillTx/>
                <a:latin typeface="Vi"/>
                <a:ea typeface="+mn-ea"/>
                <a:cs typeface="+mn-cs"/>
              </a:rPr>
              <a:t>Vodafone Idea Confidential</a:t>
            </a:r>
          </a:p>
        </p:txBody>
      </p:sp>
      <p:sp>
        <p:nvSpPr>
          <p:cNvPr id="5" name="Slide Number Placeholder 4">
            <a:extLst>
              <a:ext uri="{FF2B5EF4-FFF2-40B4-BE49-F238E27FC236}">
                <a16:creationId xmlns:a16="http://schemas.microsoft.com/office/drawing/2014/main" id="{7AA0A8FC-1992-7F7C-B4D3-2330C8DEF0BD}"/>
              </a:ext>
            </a:extLst>
          </p:cNvPr>
          <p:cNvSpPr>
            <a:spLocks noGrp="1"/>
          </p:cNvSpPr>
          <p:nvPr>
            <p:ph type="sldNum"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1F1CDAF-8B84-4F8E-8DFC-F34789D1861A}" type="slidenum">
              <a:rPr kumimoji="0" lang="en-IN" altLang="en-US" sz="1000" b="1" i="0" u="none" strike="noStrike" kern="1200" cap="none" spc="0" normalizeH="0" baseline="0" noProof="0" smtClean="0">
                <a:ln>
                  <a:noFill/>
                </a:ln>
                <a:solidFill>
                  <a:srgbClr val="FFFFFF"/>
                </a:solidFill>
                <a:effectLst/>
                <a:uLnTx/>
                <a:uFillTx/>
                <a:latin typeface="Vi" panose="00000500000000000000" pitchFamily="50"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IN" altLang="en-US" sz="1000" b="1" i="0" u="none" strike="noStrike" kern="1200" cap="none" spc="0" normalizeH="0" baseline="0" noProof="0">
              <a:ln>
                <a:noFill/>
              </a:ln>
              <a:solidFill>
                <a:srgbClr val="FFFFFF"/>
              </a:solidFill>
              <a:effectLst/>
              <a:uLnTx/>
              <a:uFillTx/>
              <a:latin typeface="Vi" panose="00000500000000000000" pitchFamily="50" charset="0"/>
              <a:ea typeface="+mn-ea"/>
              <a:cs typeface="+mn-cs"/>
            </a:endParaRPr>
          </a:p>
        </p:txBody>
      </p:sp>
    </p:spTree>
    <p:extLst>
      <p:ext uri="{BB962C8B-B14F-4D97-AF65-F5344CB8AC3E}">
        <p14:creationId xmlns:p14="http://schemas.microsoft.com/office/powerpoint/2010/main" val="48251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A293-70CB-695B-F86D-38F0225186D6}"/>
              </a:ext>
            </a:extLst>
          </p:cNvPr>
          <p:cNvSpPr>
            <a:spLocks noGrp="1"/>
          </p:cNvSpPr>
          <p:nvPr>
            <p:ph type="title"/>
          </p:nvPr>
        </p:nvSpPr>
        <p:spPr/>
        <p:txBody>
          <a:bodyPr/>
          <a:lstStyle/>
          <a:p>
            <a:r>
              <a:rPr lang="en-US" dirty="0">
                <a:solidFill>
                  <a:srgbClr val="FF0000"/>
                </a:solidFill>
                <a:latin typeface="Vi "/>
              </a:rPr>
              <a:t>Flow Diagram </a:t>
            </a:r>
            <a:endParaRPr lang="en-IN" dirty="0"/>
          </a:p>
        </p:txBody>
      </p:sp>
      <p:sp>
        <p:nvSpPr>
          <p:cNvPr id="4" name="Slide Number Placeholder 3">
            <a:extLst>
              <a:ext uri="{FF2B5EF4-FFF2-40B4-BE49-F238E27FC236}">
                <a16:creationId xmlns:a16="http://schemas.microsoft.com/office/drawing/2014/main" id="{809C5C89-B9A3-542D-3CC0-EAF561BA7EE8}"/>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AC1CC88B-8153-4770-B0DF-840C5C37FBC3}" type="slidenum">
              <a:rPr kumimoji="0" lang="en-IN" sz="1000" b="1" i="0" u="none" strike="noStrike" kern="1200" cap="none" spc="0" normalizeH="0" baseline="0" noProof="0" smtClean="0">
                <a:ln>
                  <a:noFill/>
                </a:ln>
                <a:solidFill>
                  <a:srgbClr val="2F3043"/>
                </a:solidFill>
                <a:effectLst/>
                <a:uLnTx/>
                <a:uFillTx/>
                <a:latin typeface="Vi" panose="00000500000000000000" pitchFamily="50"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IN" sz="1000" b="1" i="0" u="none" strike="noStrike" kern="1200" cap="none" spc="0" normalizeH="0" baseline="0" noProof="0">
              <a:ln>
                <a:noFill/>
              </a:ln>
              <a:solidFill>
                <a:srgbClr val="2F3043"/>
              </a:solidFill>
              <a:effectLst/>
              <a:uLnTx/>
              <a:uFillTx/>
              <a:latin typeface="Vi" panose="00000500000000000000" pitchFamily="50" charset="0"/>
              <a:ea typeface="+mn-ea"/>
              <a:cs typeface="+mn-cs"/>
            </a:endParaRPr>
          </a:p>
        </p:txBody>
      </p:sp>
      <p:sp>
        <p:nvSpPr>
          <p:cNvPr id="5" name="Text Placeholder 4">
            <a:extLst>
              <a:ext uri="{FF2B5EF4-FFF2-40B4-BE49-F238E27FC236}">
                <a16:creationId xmlns:a16="http://schemas.microsoft.com/office/drawing/2014/main" id="{88B9C296-A0AC-6DE5-888A-1F8909506514}"/>
              </a:ext>
            </a:extLst>
          </p:cNvPr>
          <p:cNvSpPr>
            <a:spLocks noGrp="1"/>
          </p:cNvSpPr>
          <p:nvPr>
            <p:ph type="body" sz="quarter" idx="12"/>
          </p:nvPr>
        </p:nvSpPr>
        <p:spPr/>
        <p:txBody>
          <a:bodyPr/>
          <a:lstStyle/>
          <a:p>
            <a:r>
              <a:rPr lang="en-US" sz="1800" b="1" dirty="0">
                <a:latin typeface="Vi "/>
              </a:rPr>
              <a:t>User 1 </a:t>
            </a:r>
          </a:p>
          <a:p>
            <a:r>
              <a:rPr lang="en-US" sz="1800" b="1" dirty="0">
                <a:latin typeface="Vi "/>
              </a:rPr>
              <a:t>A Party / Source Number</a:t>
            </a:r>
          </a:p>
          <a:p>
            <a:endParaRPr lang="en-IN" dirty="0"/>
          </a:p>
        </p:txBody>
      </p:sp>
      <p:sp>
        <p:nvSpPr>
          <p:cNvPr id="6" name="Text Placeholder 5">
            <a:extLst>
              <a:ext uri="{FF2B5EF4-FFF2-40B4-BE49-F238E27FC236}">
                <a16:creationId xmlns:a16="http://schemas.microsoft.com/office/drawing/2014/main" id="{E6A72A64-44EF-199C-042D-F34879745578}"/>
              </a:ext>
            </a:extLst>
          </p:cNvPr>
          <p:cNvSpPr>
            <a:spLocks noGrp="1"/>
          </p:cNvSpPr>
          <p:nvPr>
            <p:ph type="body" sz="quarter" idx="13"/>
          </p:nvPr>
        </p:nvSpPr>
        <p:spPr/>
        <p:txBody>
          <a:bodyPr/>
          <a:lstStyle/>
          <a:p>
            <a:r>
              <a:rPr lang="en-US" sz="1800" b="1" dirty="0">
                <a:latin typeface="Vi "/>
              </a:rPr>
              <a:t>PIR Team</a:t>
            </a:r>
          </a:p>
          <a:p>
            <a:endParaRPr lang="en-IN" dirty="0"/>
          </a:p>
        </p:txBody>
      </p:sp>
      <p:sp>
        <p:nvSpPr>
          <p:cNvPr id="7" name="Text Placeholder 6">
            <a:extLst>
              <a:ext uri="{FF2B5EF4-FFF2-40B4-BE49-F238E27FC236}">
                <a16:creationId xmlns:a16="http://schemas.microsoft.com/office/drawing/2014/main" id="{FE7777CE-57B5-4AA0-2FFA-21F6D661048B}"/>
              </a:ext>
            </a:extLst>
          </p:cNvPr>
          <p:cNvSpPr>
            <a:spLocks noGrp="1"/>
          </p:cNvSpPr>
          <p:nvPr>
            <p:ph type="body" sz="quarter" idx="14"/>
          </p:nvPr>
        </p:nvSpPr>
        <p:spPr/>
        <p:txBody>
          <a:bodyPr/>
          <a:lstStyle/>
          <a:p>
            <a:r>
              <a:rPr lang="en-US" sz="1800" b="1" dirty="0">
                <a:latin typeface="Vi "/>
              </a:rPr>
              <a:t>Switch Team (HLR/VLR)</a:t>
            </a:r>
          </a:p>
          <a:p>
            <a:endParaRPr lang="en-IN" dirty="0"/>
          </a:p>
        </p:txBody>
      </p:sp>
      <p:sp>
        <p:nvSpPr>
          <p:cNvPr id="8" name="Text Placeholder 7">
            <a:extLst>
              <a:ext uri="{FF2B5EF4-FFF2-40B4-BE49-F238E27FC236}">
                <a16:creationId xmlns:a16="http://schemas.microsoft.com/office/drawing/2014/main" id="{C577DADF-BFBF-9D4F-89F4-0CFBEC46E3AF}"/>
              </a:ext>
            </a:extLst>
          </p:cNvPr>
          <p:cNvSpPr>
            <a:spLocks noGrp="1"/>
          </p:cNvSpPr>
          <p:nvPr>
            <p:ph type="body" sz="quarter" idx="15"/>
          </p:nvPr>
        </p:nvSpPr>
        <p:spPr/>
        <p:txBody>
          <a:bodyPr/>
          <a:lstStyle/>
          <a:p>
            <a:pPr algn="l"/>
            <a:r>
              <a:rPr lang="en-US" sz="1400" dirty="0"/>
              <a:t>10- Digit Number or 13- Digit number</a:t>
            </a:r>
            <a:endParaRPr lang="en-IN" sz="1400" dirty="0"/>
          </a:p>
        </p:txBody>
      </p:sp>
      <p:sp>
        <p:nvSpPr>
          <p:cNvPr id="9" name="Text Placeholder 8">
            <a:extLst>
              <a:ext uri="{FF2B5EF4-FFF2-40B4-BE49-F238E27FC236}">
                <a16:creationId xmlns:a16="http://schemas.microsoft.com/office/drawing/2014/main" id="{FA2F84B4-E129-567D-895D-BBAA423603BE}"/>
              </a:ext>
            </a:extLst>
          </p:cNvPr>
          <p:cNvSpPr>
            <a:spLocks noGrp="1"/>
          </p:cNvSpPr>
          <p:nvPr>
            <p:ph type="body" sz="quarter" idx="16"/>
          </p:nvPr>
        </p:nvSpPr>
        <p:spPr>
          <a:xfrm>
            <a:off x="371474" y="2879725"/>
            <a:ext cx="2854610" cy="1098550"/>
          </a:xfrm>
        </p:spPr>
        <p:txBody>
          <a:bodyPr/>
          <a:lstStyle/>
          <a:p>
            <a:pPr algn="l"/>
            <a:r>
              <a:rPr lang="en-IN" dirty="0"/>
              <a:t>The Primary Rate Interface Team is usually the customer’s choice team</a:t>
            </a:r>
          </a:p>
        </p:txBody>
      </p:sp>
      <p:sp>
        <p:nvSpPr>
          <p:cNvPr id="10" name="Text Placeholder 9">
            <a:extLst>
              <a:ext uri="{FF2B5EF4-FFF2-40B4-BE49-F238E27FC236}">
                <a16:creationId xmlns:a16="http://schemas.microsoft.com/office/drawing/2014/main" id="{B148DAEB-260D-6C27-3DBD-E4FCBDBEBCFC}"/>
              </a:ext>
            </a:extLst>
          </p:cNvPr>
          <p:cNvSpPr>
            <a:spLocks noGrp="1"/>
          </p:cNvSpPr>
          <p:nvPr>
            <p:ph type="body" sz="quarter" idx="17"/>
          </p:nvPr>
        </p:nvSpPr>
        <p:spPr/>
        <p:txBody>
          <a:bodyPr/>
          <a:lstStyle/>
          <a:p>
            <a:pPr algn="l"/>
            <a:r>
              <a:rPr lang="en-US" dirty="0"/>
              <a:t>The switch team is basically depends on the location of the customer</a:t>
            </a:r>
            <a:endParaRPr lang="en-IN" dirty="0"/>
          </a:p>
        </p:txBody>
      </p:sp>
      <p:sp>
        <p:nvSpPr>
          <p:cNvPr id="11" name="Text Placeholder 10">
            <a:extLst>
              <a:ext uri="{FF2B5EF4-FFF2-40B4-BE49-F238E27FC236}">
                <a16:creationId xmlns:a16="http://schemas.microsoft.com/office/drawing/2014/main" id="{29901C7C-3279-FA04-7B84-6B442292F959}"/>
              </a:ext>
            </a:extLst>
          </p:cNvPr>
          <p:cNvSpPr>
            <a:spLocks noGrp="1"/>
          </p:cNvSpPr>
          <p:nvPr>
            <p:ph type="body" sz="quarter" idx="18"/>
          </p:nvPr>
        </p:nvSpPr>
        <p:spPr>
          <a:xfrm>
            <a:off x="3096489" y="5307811"/>
            <a:ext cx="3916218" cy="314896"/>
          </a:xfrm>
        </p:spPr>
        <p:txBody>
          <a:bodyPr/>
          <a:lstStyle/>
          <a:p>
            <a:r>
              <a:rPr lang="en-US" sz="1800" dirty="0">
                <a:latin typeface="Vi "/>
              </a:rPr>
              <a:t>User 2 B-Party/ Destination No.</a:t>
            </a:r>
          </a:p>
        </p:txBody>
      </p:sp>
      <p:sp>
        <p:nvSpPr>
          <p:cNvPr id="12" name="Text Placeholder 11">
            <a:extLst>
              <a:ext uri="{FF2B5EF4-FFF2-40B4-BE49-F238E27FC236}">
                <a16:creationId xmlns:a16="http://schemas.microsoft.com/office/drawing/2014/main" id="{A4DD9626-C59A-813A-73BE-3480D2DAD442}"/>
              </a:ext>
            </a:extLst>
          </p:cNvPr>
          <p:cNvSpPr>
            <a:spLocks noGrp="1"/>
          </p:cNvSpPr>
          <p:nvPr>
            <p:ph type="body" sz="quarter" idx="19"/>
          </p:nvPr>
        </p:nvSpPr>
        <p:spPr>
          <a:xfrm>
            <a:off x="7547632" y="1534163"/>
            <a:ext cx="2793463" cy="1098550"/>
          </a:xfrm>
        </p:spPr>
        <p:txBody>
          <a:bodyPr/>
          <a:lstStyle/>
          <a:p>
            <a:r>
              <a:rPr lang="en-US" sz="1600" b="1" dirty="0"/>
              <a:t>User 1 Is the caller Person using Vi operator or another operator</a:t>
            </a:r>
            <a:endParaRPr lang="en-IN" sz="1600" b="1" dirty="0"/>
          </a:p>
        </p:txBody>
      </p:sp>
      <p:sp>
        <p:nvSpPr>
          <p:cNvPr id="13" name="Text Placeholder 12">
            <a:extLst>
              <a:ext uri="{FF2B5EF4-FFF2-40B4-BE49-F238E27FC236}">
                <a16:creationId xmlns:a16="http://schemas.microsoft.com/office/drawing/2014/main" id="{B23CA913-6D53-B267-F57A-46FC40A5E8C5}"/>
              </a:ext>
            </a:extLst>
          </p:cNvPr>
          <p:cNvSpPr>
            <a:spLocks noGrp="1"/>
          </p:cNvSpPr>
          <p:nvPr>
            <p:ph type="body" sz="quarter" idx="20"/>
          </p:nvPr>
        </p:nvSpPr>
        <p:spPr>
          <a:xfrm>
            <a:off x="6910823" y="2879725"/>
            <a:ext cx="3596526" cy="1098550"/>
          </a:xfrm>
        </p:spPr>
        <p:txBody>
          <a:bodyPr/>
          <a:lstStyle/>
          <a:p>
            <a:r>
              <a:rPr lang="en-US" sz="1600" b="1"/>
              <a:t>The PIR Team is used for allocating channels and connecting calls</a:t>
            </a:r>
            <a:endParaRPr lang="en-IN" sz="1600" b="1" dirty="0"/>
          </a:p>
        </p:txBody>
      </p:sp>
      <p:sp>
        <p:nvSpPr>
          <p:cNvPr id="17" name="Text Placeholder 12">
            <a:extLst>
              <a:ext uri="{FF2B5EF4-FFF2-40B4-BE49-F238E27FC236}">
                <a16:creationId xmlns:a16="http://schemas.microsoft.com/office/drawing/2014/main" id="{4B992832-5589-4C08-9DAE-682F2E515B16}"/>
              </a:ext>
            </a:extLst>
          </p:cNvPr>
          <p:cNvSpPr txBox="1">
            <a:spLocks/>
          </p:cNvSpPr>
          <p:nvPr/>
        </p:nvSpPr>
        <p:spPr bwMode="auto">
          <a:xfrm>
            <a:off x="6744569" y="4906531"/>
            <a:ext cx="3313831" cy="1094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marL="0" indent="0" algn="l" rtl="0" eaLnBrk="0" fontAlgn="base" hangingPunct="0">
              <a:lnSpc>
                <a:spcPct val="120000"/>
              </a:lnSpc>
              <a:spcBef>
                <a:spcPts val="600"/>
              </a:spcBef>
              <a:spcAft>
                <a:spcPct val="0"/>
              </a:spcAft>
              <a:buClr>
                <a:schemeClr val="tx2"/>
              </a:buClr>
              <a:buSzPct val="100000"/>
              <a:buFont typeface="Arial" pitchFamily="34" charset="0"/>
              <a:buNone/>
              <a:defRPr sz="1200" kern="1200">
                <a:solidFill>
                  <a:schemeClr val="tx2"/>
                </a:solidFill>
                <a:latin typeface="+mn-lt"/>
                <a:ea typeface="+mn-ea"/>
                <a:cs typeface="+mn-cs"/>
              </a:defRPr>
            </a:lvl1pPr>
            <a:lvl2pPr marL="457200" indent="0" algn="l" rtl="0" eaLnBrk="0" fontAlgn="base" hangingPunct="0">
              <a:lnSpc>
                <a:spcPct val="120000"/>
              </a:lnSpc>
              <a:spcBef>
                <a:spcPts val="600"/>
              </a:spcBef>
              <a:spcAft>
                <a:spcPct val="0"/>
              </a:spcAft>
              <a:buClr>
                <a:schemeClr val="tx2"/>
              </a:buClr>
              <a:buSzPct val="100000"/>
              <a:buFont typeface="Arial" pitchFamily="34" charset="0"/>
              <a:buNone/>
              <a:defRPr sz="1200" kern="1200">
                <a:solidFill>
                  <a:schemeClr val="bg1"/>
                </a:solidFill>
                <a:latin typeface="+mn-lt"/>
                <a:ea typeface="+mn-ea"/>
                <a:cs typeface="+mn-cs"/>
              </a:defRPr>
            </a:lvl2pPr>
            <a:lvl3pPr marL="914400" indent="0" algn="l" rtl="0" eaLnBrk="0" fontAlgn="base" hangingPunct="0">
              <a:lnSpc>
                <a:spcPct val="120000"/>
              </a:lnSpc>
              <a:spcBef>
                <a:spcPts val="600"/>
              </a:spcBef>
              <a:spcAft>
                <a:spcPct val="0"/>
              </a:spcAft>
              <a:buClr>
                <a:schemeClr val="tx2"/>
              </a:buClr>
              <a:buSzPct val="100000"/>
              <a:buFont typeface="Arial" pitchFamily="34" charset="0"/>
              <a:buNone/>
              <a:defRPr sz="1100" kern="1200">
                <a:solidFill>
                  <a:schemeClr val="bg1"/>
                </a:solidFill>
                <a:latin typeface="+mn-lt"/>
                <a:ea typeface="+mn-ea"/>
                <a:cs typeface="+mn-cs"/>
              </a:defRPr>
            </a:lvl3pPr>
            <a:lvl4pPr marL="1371600" indent="0" algn="l" rtl="0" eaLnBrk="0" fontAlgn="base" hangingPunct="0">
              <a:lnSpc>
                <a:spcPct val="90000"/>
              </a:lnSpc>
              <a:spcBef>
                <a:spcPts val="500"/>
              </a:spcBef>
              <a:spcAft>
                <a:spcPct val="0"/>
              </a:spcAft>
              <a:buFont typeface="Arial" panose="020B0604020202020204" pitchFamily="34" charset="0"/>
              <a:buNone/>
              <a:defRPr sz="1050" kern="1200">
                <a:solidFill>
                  <a:schemeClr val="bg1"/>
                </a:solidFill>
                <a:latin typeface="+mn-lt"/>
                <a:ea typeface="+mn-ea"/>
                <a:cs typeface="+mn-cs"/>
              </a:defRPr>
            </a:lvl4pPr>
            <a:lvl5pPr marL="1828800" indent="0" algn="l" rtl="0" eaLnBrk="0" fontAlgn="base" hangingPunct="0">
              <a:lnSpc>
                <a:spcPct val="90000"/>
              </a:lnSpc>
              <a:spcBef>
                <a:spcPts val="500"/>
              </a:spcBef>
              <a:spcAft>
                <a:spcPct val="0"/>
              </a:spcAft>
              <a:buFont typeface="Arial" panose="020B0604020202020204" pitchFamily="34" charset="0"/>
              <a:buNone/>
              <a:defRPr sz="105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User 2 is the end user or the vehicle 10- Digit Number or 13- Digit number</a:t>
            </a:r>
            <a:endParaRPr lang="en-IN" sz="1600" b="1" dirty="0"/>
          </a:p>
          <a:p>
            <a:endParaRPr lang="en-IN" sz="1600" b="1" dirty="0"/>
          </a:p>
        </p:txBody>
      </p:sp>
    </p:spTree>
    <p:extLst>
      <p:ext uri="{BB962C8B-B14F-4D97-AF65-F5344CB8AC3E}">
        <p14:creationId xmlns:p14="http://schemas.microsoft.com/office/powerpoint/2010/main" val="121574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51AA-DBC0-4902-AE56-F68D3FD8C4F1}"/>
              </a:ext>
            </a:extLst>
          </p:cNvPr>
          <p:cNvSpPr>
            <a:spLocks noGrp="1"/>
          </p:cNvSpPr>
          <p:nvPr>
            <p:ph type="title"/>
          </p:nvPr>
        </p:nvSpPr>
        <p:spPr/>
        <p:txBody>
          <a:bodyPr/>
          <a:lstStyle/>
          <a:p>
            <a:r>
              <a:rPr lang="en-US" dirty="0">
                <a:solidFill>
                  <a:srgbClr val="FF0000"/>
                </a:solidFill>
                <a:latin typeface="Vi "/>
              </a:rPr>
              <a:t>Troubleshooting of Voice Issue</a:t>
            </a:r>
            <a:endParaRPr lang="en-IN" dirty="0"/>
          </a:p>
        </p:txBody>
      </p:sp>
      <p:sp>
        <p:nvSpPr>
          <p:cNvPr id="5" name="Slide Number Placeholder 4">
            <a:extLst>
              <a:ext uri="{FF2B5EF4-FFF2-40B4-BE49-F238E27FC236}">
                <a16:creationId xmlns:a16="http://schemas.microsoft.com/office/drawing/2014/main" id="{BA4EECAD-A7AA-4B3C-B1D1-122918B580ED}"/>
              </a:ext>
            </a:extLst>
          </p:cNvPr>
          <p:cNvSpPr>
            <a:spLocks noGrp="1"/>
          </p:cNvSpPr>
          <p:nvPr>
            <p:ph type="sldNum" sz="quarter" idx="14"/>
          </p:nvPr>
        </p:nvSpPr>
        <p:spPr/>
        <p:txBody>
          <a:bodyPr/>
          <a:lstStyle/>
          <a:p>
            <a:pPr>
              <a:defRPr/>
            </a:pPr>
            <a:fld id="{9B389B84-55F2-4715-85AE-DC26B5661B42}" type="slidenum">
              <a:rPr lang="en-IN" altLang="en-US" smtClean="0"/>
              <a:pPr>
                <a:defRPr/>
              </a:pPr>
              <a:t>4</a:t>
            </a:fld>
            <a:endParaRPr lang="en-IN" altLang="en-US"/>
          </a:p>
        </p:txBody>
      </p:sp>
      <p:sp>
        <p:nvSpPr>
          <p:cNvPr id="6" name="Rectangle 5">
            <a:extLst>
              <a:ext uri="{FF2B5EF4-FFF2-40B4-BE49-F238E27FC236}">
                <a16:creationId xmlns:a16="http://schemas.microsoft.com/office/drawing/2014/main" id="{79C93054-FC47-44C0-A0DF-2DE329C1FE35}"/>
              </a:ext>
            </a:extLst>
          </p:cNvPr>
          <p:cNvSpPr/>
          <p:nvPr/>
        </p:nvSpPr>
        <p:spPr>
          <a:xfrm>
            <a:off x="484909" y="1167208"/>
            <a:ext cx="8515927" cy="3056444"/>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IN" dirty="0">
                <a:latin typeface="Vi" panose="00000500000000000000" pitchFamily="50" charset="0"/>
                <a:ea typeface="Times New Roman" panose="02020603050405020304" pitchFamily="18" charset="0"/>
                <a:cs typeface="Times New Roman" panose="02020603050405020304" pitchFamily="18" charset="0"/>
              </a:rPr>
              <a:t>Step 1: Check the P2P whitelisting of Voice numbers </a:t>
            </a:r>
            <a:r>
              <a:rPr lang="en-US" dirty="0">
                <a:solidFill>
                  <a:prstClr val="black"/>
                </a:solidFill>
                <a:latin typeface="Vi "/>
              </a:rPr>
              <a:t>Add the prefix 0 and +91 and share the fresh status.</a:t>
            </a:r>
          </a:p>
          <a:p>
            <a:pPr marL="228600" lvl="0" indent="-228600">
              <a:lnSpc>
                <a:spcPct val="90000"/>
              </a:lnSpc>
              <a:spcBef>
                <a:spcPts val="1000"/>
              </a:spcBef>
              <a:buFont typeface="Arial" panose="020B0604020202020204" pitchFamily="34" charset="0"/>
              <a:buChar char="•"/>
            </a:pPr>
            <a:r>
              <a:rPr lang="en-IN" dirty="0">
                <a:latin typeface="Vi" panose="00000500000000000000" pitchFamily="50" charset="0"/>
                <a:ea typeface="Times New Roman" panose="02020603050405020304" pitchFamily="18" charset="0"/>
                <a:cs typeface="Times New Roman" panose="02020603050405020304" pitchFamily="18" charset="0"/>
              </a:rPr>
              <a:t>Step 2: Check the numbers are Vodafone / Idea Numbers </a:t>
            </a:r>
          </a:p>
          <a:p>
            <a:pPr marL="228600" lvl="0" indent="-228600">
              <a:lnSpc>
                <a:spcPct val="90000"/>
              </a:lnSpc>
              <a:spcBef>
                <a:spcPts val="1000"/>
              </a:spcBef>
              <a:buFont typeface="Arial" panose="020B0604020202020204" pitchFamily="34" charset="0"/>
              <a:buChar char="•"/>
            </a:pPr>
            <a:r>
              <a:rPr lang="en-IN" dirty="0">
                <a:latin typeface="Vi" panose="00000500000000000000" pitchFamily="50" charset="0"/>
                <a:ea typeface="Times New Roman" panose="02020603050405020304" pitchFamily="18" charset="0"/>
                <a:cs typeface="Times New Roman" panose="02020603050405020304" pitchFamily="18" charset="0"/>
              </a:rPr>
              <a:t>Step 3: Check camel flag for voice is active</a:t>
            </a:r>
          </a:p>
          <a:p>
            <a:pPr marL="228600" lvl="0" indent="-228600">
              <a:lnSpc>
                <a:spcPct val="90000"/>
              </a:lnSpc>
              <a:spcBef>
                <a:spcPts val="1000"/>
              </a:spcBef>
              <a:buFont typeface="Arial" panose="020B0604020202020204" pitchFamily="34" charset="0"/>
              <a:buChar char="•"/>
            </a:pPr>
            <a:r>
              <a:rPr lang="en-IN" dirty="0">
                <a:latin typeface="Vi" panose="00000500000000000000" pitchFamily="50" charset="0"/>
                <a:ea typeface="Times New Roman" panose="02020603050405020304" pitchFamily="18" charset="0"/>
                <a:cs typeface="Times New Roman" panose="02020603050405020304" pitchFamily="18" charset="0"/>
              </a:rPr>
              <a:t>Step 4: Whitelist your number and try calling the IOT number.</a:t>
            </a:r>
          </a:p>
          <a:p>
            <a:pPr marL="228600" lvl="0" indent="-228600">
              <a:lnSpc>
                <a:spcPct val="90000"/>
              </a:lnSpc>
              <a:spcBef>
                <a:spcPts val="1000"/>
              </a:spcBef>
              <a:buFont typeface="Arial" panose="020B0604020202020204" pitchFamily="34" charset="0"/>
              <a:buChar char="•"/>
            </a:pPr>
            <a:r>
              <a:rPr lang="en-IN" dirty="0">
                <a:latin typeface="Vi" panose="00000500000000000000" pitchFamily="50" charset="0"/>
                <a:ea typeface="Times New Roman" panose="02020603050405020304" pitchFamily="18" charset="0"/>
                <a:cs typeface="Times New Roman" panose="02020603050405020304" pitchFamily="18" charset="0"/>
              </a:rPr>
              <a:t>Step 5: If the call is not working as per the solution, raise it with the </a:t>
            </a:r>
            <a:r>
              <a:rPr lang="en-IN" dirty="0" err="1">
                <a:latin typeface="Vi" panose="00000500000000000000" pitchFamily="50" charset="0"/>
                <a:ea typeface="Times New Roman" panose="02020603050405020304" pitchFamily="18" charset="0"/>
                <a:cs typeface="Times New Roman" panose="02020603050405020304" pitchFamily="18" charset="0"/>
              </a:rPr>
              <a:t>Prutech</a:t>
            </a:r>
            <a:r>
              <a:rPr lang="en-IN" dirty="0">
                <a:latin typeface="Vi" panose="00000500000000000000" pitchFamily="50" charset="0"/>
                <a:ea typeface="Times New Roman" panose="02020603050405020304" pitchFamily="18" charset="0"/>
                <a:cs typeface="Times New Roman" panose="02020603050405020304" pitchFamily="18" charset="0"/>
              </a:rPr>
              <a:t> team and Switch with a timestamp.</a:t>
            </a:r>
          </a:p>
          <a:p>
            <a:pPr marL="228600" lvl="0" indent="-228600">
              <a:lnSpc>
                <a:spcPct val="90000"/>
              </a:lnSpc>
              <a:spcBef>
                <a:spcPts val="1000"/>
              </a:spcBef>
              <a:buFont typeface="Arial" panose="020B0604020202020204" pitchFamily="34" charset="0"/>
              <a:buChar char="•"/>
            </a:pPr>
            <a:r>
              <a:rPr lang="en-US" dirty="0">
                <a:solidFill>
                  <a:prstClr val="black"/>
                </a:solidFill>
                <a:latin typeface="Vi "/>
              </a:rPr>
              <a:t>If the profile is okay at the switch end, arrange the joint meeting with the Customer’s PRI team and Switch (HLR/VLR) Team.</a:t>
            </a:r>
          </a:p>
        </p:txBody>
      </p:sp>
      <p:pic>
        <p:nvPicPr>
          <p:cNvPr id="7" name="Picture 6">
            <a:extLst>
              <a:ext uri="{FF2B5EF4-FFF2-40B4-BE49-F238E27FC236}">
                <a16:creationId xmlns:a16="http://schemas.microsoft.com/office/drawing/2014/main" id="{64C4B615-1C48-4391-A78F-15640AD85FA8}"/>
              </a:ext>
            </a:extLst>
          </p:cNvPr>
          <p:cNvPicPr>
            <a:picLocks noChangeAspect="1"/>
          </p:cNvPicPr>
          <p:nvPr/>
        </p:nvPicPr>
        <p:blipFill>
          <a:blip r:embed="rId2"/>
          <a:stretch>
            <a:fillRect/>
          </a:stretch>
        </p:blipFill>
        <p:spPr>
          <a:xfrm>
            <a:off x="626357" y="3936851"/>
            <a:ext cx="10202091" cy="1979304"/>
          </a:xfrm>
          <a:prstGeom prst="rect">
            <a:avLst/>
          </a:prstGeom>
          <a:solidFill>
            <a:srgbClr val="FFFFFF">
              <a:shade val="85000"/>
            </a:srgbClr>
          </a:solidFill>
          <a:ln w="101600" cap="sq">
            <a:solidFill>
              <a:schemeClr val="bg2">
                <a:lumMod val="75000"/>
              </a:schemeClr>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406057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5078-AD44-4E81-9E00-DEC3B496A69F}"/>
              </a:ext>
            </a:extLst>
          </p:cNvPr>
          <p:cNvSpPr>
            <a:spLocks noGrp="1"/>
          </p:cNvSpPr>
          <p:nvPr>
            <p:ph type="ctrTitle"/>
          </p:nvPr>
        </p:nvSpPr>
        <p:spPr/>
        <p:txBody>
          <a:bodyPr/>
          <a:lstStyle/>
          <a:p>
            <a:r>
              <a:rPr lang="en-US" dirty="0"/>
              <a:t>Thank You</a:t>
            </a:r>
            <a:endParaRPr lang="en-IN" dirty="0"/>
          </a:p>
        </p:txBody>
      </p:sp>
      <p:sp>
        <p:nvSpPr>
          <p:cNvPr id="4" name="Slide Number Placeholder 3">
            <a:extLst>
              <a:ext uri="{FF2B5EF4-FFF2-40B4-BE49-F238E27FC236}">
                <a16:creationId xmlns:a16="http://schemas.microsoft.com/office/drawing/2014/main" id="{14BE9A6F-8EDA-4D67-82E2-07502553B075}"/>
              </a:ext>
            </a:extLst>
          </p:cNvPr>
          <p:cNvSpPr>
            <a:spLocks noGrp="1"/>
          </p:cNvSpPr>
          <p:nvPr>
            <p:ph type="sldNum" sz="quarter" idx="11"/>
          </p:nvPr>
        </p:nvSpPr>
        <p:spPr/>
        <p:txBody>
          <a:bodyPr/>
          <a:lstStyle/>
          <a:p>
            <a:fld id="{AC1CC88B-8153-4770-B0DF-840C5C37FBC3}" type="slidenum">
              <a:rPr lang="en-IN" smtClean="0"/>
              <a:pPr/>
              <a:t>5</a:t>
            </a:fld>
            <a:endParaRPr lang="en-IN"/>
          </a:p>
        </p:txBody>
      </p:sp>
    </p:spTree>
    <p:extLst>
      <p:ext uri="{BB962C8B-B14F-4D97-AF65-F5344CB8AC3E}">
        <p14:creationId xmlns:p14="http://schemas.microsoft.com/office/powerpoint/2010/main" val="59549875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3">
      <a:dk1>
        <a:sysClr val="windowText" lastClr="000000"/>
      </a:dk1>
      <a:lt1>
        <a:sysClr val="window" lastClr="FFFFFF"/>
      </a:lt1>
      <a:dk2>
        <a:srgbClr val="6D6E71"/>
      </a:dk2>
      <a:lt2>
        <a:srgbClr val="A7A9AC"/>
      </a:lt2>
      <a:accent1>
        <a:srgbClr val="E31837"/>
      </a:accent1>
      <a:accent2>
        <a:srgbClr val="F3901D"/>
      </a:accent2>
      <a:accent3>
        <a:srgbClr val="FDBC5F"/>
      </a:accent3>
      <a:accent4>
        <a:srgbClr val="7C3520"/>
      </a:accent4>
      <a:accent5>
        <a:srgbClr val="E31837"/>
      </a:accent5>
      <a:accent6>
        <a:srgbClr val="F3901D"/>
      </a:accent6>
      <a:hlink>
        <a:srgbClr val="FDBC5F"/>
      </a:hlink>
      <a:folHlink>
        <a:srgbClr val="7C352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Template_revised" id="{F24FDE07-0231-46DB-8A85-DD71CABAFF05}" vid="{E3F74DCA-3D8E-4421-A42F-7C1D1ACCF213}"/>
    </a:ext>
  </a:extLst>
</a:theme>
</file>

<file path=ppt/theme/theme3.xml><?xml version="1.0" encoding="utf-8"?>
<a:theme xmlns:a="http://schemas.openxmlformats.org/drawingml/2006/main" name="3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docProps/app.xml><?xml version="1.0" encoding="utf-8"?>
<Properties xmlns="http://schemas.openxmlformats.org/officeDocument/2006/extended-properties" xmlns:vt="http://schemas.openxmlformats.org/officeDocument/2006/docPropsVTypes">
  <TotalTime>66</TotalTime>
  <Words>247</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5</vt:i4>
      </vt:variant>
    </vt:vector>
  </HeadingPairs>
  <TitlesOfParts>
    <vt:vector size="17" baseType="lpstr">
      <vt:lpstr>Arial</vt:lpstr>
      <vt:lpstr>Calibri</vt:lpstr>
      <vt:lpstr>Calibri Light</vt:lpstr>
      <vt:lpstr>Poppins</vt:lpstr>
      <vt:lpstr>Times New Roman</vt:lpstr>
      <vt:lpstr>Vi</vt:lpstr>
      <vt:lpstr>Vi </vt:lpstr>
      <vt:lpstr>Vi Heavy</vt:lpstr>
      <vt:lpstr>vodafone rg</vt:lpstr>
      <vt:lpstr>1_Office Theme</vt:lpstr>
      <vt:lpstr>1_Custom Design</vt:lpstr>
      <vt:lpstr>3_Office Theme</vt:lpstr>
      <vt:lpstr>Voice Flow Diagram and Troubleshooting</vt:lpstr>
      <vt:lpstr>PowerPoint Presentation</vt:lpstr>
      <vt:lpstr>Flow Diagram </vt:lpstr>
      <vt:lpstr>Troubleshooting of Voice Issue</vt:lpstr>
      <vt:lpstr>Thank You</vt:lpstr>
    </vt:vector>
  </TitlesOfParts>
  <Company>TechMahindra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Not working</dc:title>
  <dc:creator>Madhuri Premnath Dongare</dc:creator>
  <cp:lastModifiedBy>Rutuja Randive</cp:lastModifiedBy>
  <cp:revision>15</cp:revision>
  <dcterms:created xsi:type="dcterms:W3CDTF">2024-10-25T06:24:48Z</dcterms:created>
  <dcterms:modified xsi:type="dcterms:W3CDTF">2024-11-13T15:18:00Z</dcterms:modified>
</cp:coreProperties>
</file>