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309" r:id="rId3"/>
    <p:sldId id="257" r:id="rId4"/>
    <p:sldId id="258" r:id="rId5"/>
    <p:sldId id="259" r:id="rId6"/>
    <p:sldId id="260" r:id="rId7"/>
    <p:sldId id="261" r:id="rId8"/>
    <p:sldId id="29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CF97A8-BC4F-401B-8E72-F600062A1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3DE2B83-06EC-4C42-A524-0D710D899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E87201-33A0-4656-A38D-9FCA7CA7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0533-4137-452C-9E07-8C125FD9A5AC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822F8DF-D9F1-4099-B96A-CBE629C1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17B9B0-E79F-45BC-A51D-6D8EDA4E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5492-D61A-4590-8830-D706733F1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88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91F60D-C71F-44E4-BD6E-599406685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1FCD672-4983-45C6-A9A4-637F78C94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DC67A8-A45B-408C-BB1F-EC46EE124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0533-4137-452C-9E07-8C125FD9A5AC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CE624B-9002-4B13-ABE6-80398C692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917B6D-12CD-48A6-9AA9-D70ED0DE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5492-D61A-4590-8830-D706733F1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41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CD59BFA-5AE8-4744-AEC8-FB8114B06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8D8F016-6C80-4DEB-8E6D-6E16289D3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73E68C-A724-4C91-92E0-71F014325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0533-4137-452C-9E07-8C125FD9A5AC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CB88A3-1CF8-41C7-99C4-38FA1AA59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D855EE-2CA2-401F-80B4-58D3D3C9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5492-D61A-4590-8830-D706733F1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418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xmlns="" id="{D4283577-2908-411E-A039-F77CD91CA6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7738" y="1658374"/>
            <a:ext cx="10296525" cy="2715898"/>
          </a:xfrm>
        </p:spPr>
        <p:txBody>
          <a:bodyPr anchor="ctr">
            <a:noAutofit/>
          </a:bodyPr>
          <a:lstStyle>
            <a:lvl1pPr algn="ctr">
              <a:defRPr sz="8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IN" dirty="0"/>
              <a:t>thank you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160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945" t="36291" r="7466" b="15355"/>
          <a:stretch/>
        </p:blipFill>
        <p:spPr>
          <a:xfrm>
            <a:off x="0" y="3498691"/>
            <a:ext cx="12192000" cy="3362816"/>
          </a:xfrm>
          <a:prstGeom prst="rect">
            <a:avLst/>
          </a:prstGeom>
        </p:spPr>
      </p:pic>
      <p:pic>
        <p:nvPicPr>
          <p:cNvPr id="7" name="Graphic 2">
            <a:extLst>
              <a:ext uri="{FF2B5EF4-FFF2-40B4-BE49-F238E27FC236}">
                <a16:creationId xmlns:a16="http://schemas.microsoft.com/office/drawing/2014/main" xmlns="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926472" y="2256907"/>
            <a:ext cx="2339056" cy="1883664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43531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435318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857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/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divider 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82A49BD2-9275-4F60-9BF5-7DE779CB62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22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0800"/>
            <a:ext cx="12192000" cy="8826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5" y="6450028"/>
            <a:ext cx="874068" cy="365125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pPr defTabSz="914126"/>
            <a:fld id="{AC1CC88B-8153-4770-B0DF-840C5C37FBC3}" type="slidenum">
              <a:rPr lang="en-IN" smtClean="0">
                <a:solidFill>
                  <a:prstClr val="black"/>
                </a:solidFill>
              </a:rPr>
              <a:pPr defTabSz="914126"/>
              <a:t>‹#›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8923" y="6501784"/>
            <a:ext cx="3239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30305"/>
                </a:solidFill>
              </a:rPr>
              <a:t>Vodafone Idea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6640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7651B-0B88-4EB0-88B4-22D019CD2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AA5A28-4DB5-45F0-AAA0-1496BCC85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EF7F90-AE90-4A40-8E75-35BD07E7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0533-4137-452C-9E07-8C125FD9A5AC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99D5634-BC8A-4B32-AB63-8ED9823A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1B035C-78D8-4A7B-8E99-9C9CE603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5492-D61A-4590-8830-D706733F1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6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591818-39C3-4A63-B0A2-D60DD675C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4A9224-E836-413E-951F-A391E99F1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C49620-71A7-46D3-AC1F-D32A2BAB7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0533-4137-452C-9E07-8C125FD9A5AC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A014E5-1FB2-4CB8-B3ED-D60BC50F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CFC869-0220-45F7-B46E-B2BB2059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5492-D61A-4590-8830-D706733F1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54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2DED51-A8FD-4544-B28D-165B6C3A3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A183BE-864D-4B7E-BA43-938D5F0D5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7AAC5DC-190A-49A9-928A-4607D5345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4A0AE7B-6C9D-4776-9F0E-3BC2F3550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0533-4137-452C-9E07-8C125FD9A5AC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A426721-F6EF-405F-9CEE-3D6D2A84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8C25269-DE97-4122-9545-66EEF2247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5492-D61A-4590-8830-D706733F1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60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B3DB07-EFB1-48FA-B497-2527D5691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C64114C-369A-494C-AEE7-B02CDB4B8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D7285A6-BBA0-41D6-A34C-EDF1792EF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B3BD144-F56F-4CC1-A02E-D7B2A2A71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46DA757-3AA2-4A9D-9687-DE6625BED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DF2DFB1-68ED-4AB6-92F7-3D8DBE3F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0533-4137-452C-9E07-8C125FD9A5AC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2D73510-634B-44C0-A22C-0FD39818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2FB0EC1-7797-4489-95C2-3E875BEF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5492-D61A-4590-8830-D706733F1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68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B5FE33-E408-4EC3-A412-DB8BA1DC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2D94F1F-5ED9-430A-8F6E-7673EC30C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0533-4137-452C-9E07-8C125FD9A5AC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0E556CB-4530-4148-8E37-6780CF771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4D9FF70-1049-435E-8D21-74038498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5492-D61A-4590-8830-D706733F1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63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02015DD-58FB-44B1-B691-68E626906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0533-4137-452C-9E07-8C125FD9A5AC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A504331-2DBE-4DD2-8057-AAAAF411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72FB814-21D7-4E5F-87CC-E010C7C8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5492-D61A-4590-8830-D706733F1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18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FB197F-5A94-46C4-AA92-8C9D18F2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02E688-10E2-4DD7-9547-3B086AF44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927D883-7A11-461E-8497-B6158907A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7A5B2DE-6F2E-4CC6-8533-5CC03BAA9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0533-4137-452C-9E07-8C125FD9A5AC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58FA1AA-3792-4E26-808A-3E7EDF55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277C2CC-B318-41FD-A226-50A81BDC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5492-D61A-4590-8830-D706733F1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81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5ACC8C-9311-4ED6-90DD-489D5F9CD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D9DC870-6686-4958-9805-F535BB922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C625B30-BA92-4CDE-956E-C030C8A5E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0B44443-0EC9-4922-814C-B722543F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0533-4137-452C-9E07-8C125FD9A5AC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B67920-A411-4DB2-962E-D243CE023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50C8B4F-D316-4A1C-961B-DE729D2D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5492-D61A-4590-8830-D706733F1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57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8D36AAA-8E52-41BC-9A46-73B7DF625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E8A468-E7AA-4C51-9EA7-6E9B7BA24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DAA3D5-1834-4E3C-B061-57649B0B3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70533-4137-452C-9E07-8C125FD9A5AC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F47F8F-B6F6-4086-BB05-540C71818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447984-ED2C-4F64-9792-1E2D99316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25492-D61A-4590-8830-D706733F1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30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531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71476" y="1376363"/>
            <a:ext cx="4112390" cy="1849437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Vi" panose="00000500000000000000"/>
              </a:rPr>
              <a:t>Network 360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2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40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EF3C5BE-7C1E-4031-9F13-755CB0C6686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6" y="951345"/>
            <a:ext cx="11323782" cy="554153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993384B-5708-47A5-8FB8-B3227CB15CFF}"/>
              </a:ext>
            </a:extLst>
          </p:cNvPr>
          <p:cNvSpPr txBox="1"/>
          <p:nvPr/>
        </p:nvSpPr>
        <p:spPr>
          <a:xfrm>
            <a:off x="1154546" y="267855"/>
            <a:ext cx="4849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Vi"/>
              </a:rPr>
              <a:t>Login Page</a:t>
            </a:r>
            <a:endParaRPr lang="en-IN" sz="2000" b="1" dirty="0">
              <a:solidFill>
                <a:schemeClr val="bg1"/>
              </a:solidFill>
              <a:latin typeface="Vi"/>
            </a:endParaRPr>
          </a:p>
        </p:txBody>
      </p:sp>
    </p:spTree>
    <p:extLst>
      <p:ext uri="{BB962C8B-B14F-4D97-AF65-F5344CB8AC3E}">
        <p14:creationId xmlns:p14="http://schemas.microsoft.com/office/powerpoint/2010/main" val="375495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32F0FB5-456D-48D1-B5E7-B932039362A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5" y="932873"/>
            <a:ext cx="11000509" cy="554181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EC6397C-45DB-4F9A-B775-19C120E2DE74}"/>
              </a:ext>
            </a:extLst>
          </p:cNvPr>
          <p:cNvSpPr txBox="1"/>
          <p:nvPr/>
        </p:nvSpPr>
        <p:spPr>
          <a:xfrm>
            <a:off x="1154546" y="267855"/>
            <a:ext cx="4849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Vi"/>
              </a:rPr>
              <a:t>Home Page</a:t>
            </a:r>
            <a:endParaRPr lang="en-IN" sz="2000" b="1" dirty="0">
              <a:solidFill>
                <a:schemeClr val="bg1"/>
              </a:solidFill>
              <a:latin typeface="Vi"/>
            </a:endParaRPr>
          </a:p>
        </p:txBody>
      </p:sp>
    </p:spTree>
    <p:extLst>
      <p:ext uri="{BB962C8B-B14F-4D97-AF65-F5344CB8AC3E}">
        <p14:creationId xmlns:p14="http://schemas.microsoft.com/office/powerpoint/2010/main" val="406789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FB3DCA4-1A04-4A18-956B-189245550C4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14" y="932873"/>
            <a:ext cx="11265177" cy="557876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3751A1E-B80A-4B66-A6CF-F57D18F65A12}"/>
              </a:ext>
            </a:extLst>
          </p:cNvPr>
          <p:cNvSpPr txBox="1"/>
          <p:nvPr/>
        </p:nvSpPr>
        <p:spPr>
          <a:xfrm>
            <a:off x="1154546" y="267855"/>
            <a:ext cx="4849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Vi"/>
              </a:rPr>
              <a:t>Searching Lat. Long Details</a:t>
            </a:r>
            <a:endParaRPr lang="en-IN" sz="2000" b="1" dirty="0">
              <a:solidFill>
                <a:schemeClr val="bg1"/>
              </a:solidFill>
              <a:latin typeface="V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2714" y="3181082"/>
            <a:ext cx="292897" cy="347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CA49B11-D547-4FA6-8DF3-D8FF64D5E49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41" y="923636"/>
            <a:ext cx="11018767" cy="5537056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8195021-C9E2-44E9-A416-CAA194EF176E}"/>
              </a:ext>
            </a:extLst>
          </p:cNvPr>
          <p:cNvSpPr/>
          <p:nvPr/>
        </p:nvSpPr>
        <p:spPr>
          <a:xfrm>
            <a:off x="1148584" y="288698"/>
            <a:ext cx="2727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Vi"/>
              </a:rPr>
              <a:t>Searching Lat. Long Details</a:t>
            </a:r>
            <a:endParaRPr lang="en-IN" b="1" dirty="0">
              <a:solidFill>
                <a:schemeClr val="bg1"/>
              </a:solidFill>
              <a:latin typeface="V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31842" y="3644721"/>
            <a:ext cx="244155" cy="231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0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AC3E0AE-1FD7-4F5F-9F88-B92D3AE8EE9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36" y="914400"/>
            <a:ext cx="11259127" cy="558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8DAE685-0717-4355-B63C-769F684FB2D3}"/>
              </a:ext>
            </a:extLst>
          </p:cNvPr>
          <p:cNvSpPr/>
          <p:nvPr/>
        </p:nvSpPr>
        <p:spPr>
          <a:xfrm>
            <a:off x="1259420" y="242515"/>
            <a:ext cx="3714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Vi"/>
              </a:rPr>
              <a:t>Location Details with Signal </a:t>
            </a:r>
            <a:r>
              <a:rPr lang="en-IN" b="1" dirty="0">
                <a:solidFill>
                  <a:schemeClr val="bg1"/>
                </a:solidFill>
                <a:latin typeface="Vi"/>
              </a:rPr>
              <a:t>strength</a:t>
            </a:r>
            <a:r>
              <a:rPr lang="en-US" b="1" dirty="0">
                <a:solidFill>
                  <a:schemeClr val="bg1"/>
                </a:solidFill>
                <a:latin typeface="Vi"/>
              </a:rPr>
              <a:t> </a:t>
            </a:r>
            <a:endParaRPr lang="en-IN" b="1" dirty="0">
              <a:solidFill>
                <a:schemeClr val="bg1"/>
              </a:solidFill>
              <a:latin typeface="V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88654" y="1532586"/>
            <a:ext cx="5872766" cy="130076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0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8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53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32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Rutuja Randive</dc:creator>
  <cp:lastModifiedBy>POOJA GUPTA</cp:lastModifiedBy>
  <cp:revision>4</cp:revision>
  <dcterms:created xsi:type="dcterms:W3CDTF">2024-10-29T18:24:06Z</dcterms:created>
  <dcterms:modified xsi:type="dcterms:W3CDTF">2024-11-08T10:03:04Z</dcterms:modified>
</cp:coreProperties>
</file>