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3" r:id="rId4"/>
    <p:sldId id="264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2B25F4-A89F-4090-8CA6-9918BA1FA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149441B-E3D5-4D6E-A4FE-F98576B96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E50084-E221-4D22-B87C-E8DFE709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0BD852-387B-43A2-887A-1A6A1A4C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D6074F-BE8D-4E88-81AD-FFE7800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8B56A8-0ABF-4DBB-883B-C60ECC21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40DB90-6C77-4D1A-9FDB-DC898382D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2660E9-53AF-4DFD-B62C-18B357A9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CB3C91-7A54-4D87-B585-AB62B491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BFA388-7B0E-4C08-881D-019C478E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37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BD87C96-1684-4904-BD9A-037BFF970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BA41837-3AE8-47F0-B80C-C3A1DE06B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3E4DB9-010E-4390-9A10-6E0EDE8E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8EF3A5-5573-469B-A8CD-77B99D64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CAF49B-19FE-4944-B1B2-1960336A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3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9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16880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4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46228-52E7-4AFE-B92C-41F34525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6D2460-75AF-4DC4-90D3-FCEA99A3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84816D-4255-4778-AEF4-CFFE8CE5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019F16-4C73-45CA-99B6-7CBEC18F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077E0C9-E7DE-4C9B-A142-ED740682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74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0C6C6D-B361-49A9-B24E-ADA873FA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013CE4-EEB4-4848-BB83-90CE1F00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CB4F6B-944A-4394-B2E1-225B45BF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EDEE45-F709-4812-9FDC-71FDA66F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E5101A-06AF-45BB-84C0-A73B2A88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8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B58123-983A-4351-BEC0-F1F671BF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DFDD41-8BE3-40A4-ABE7-54B1D0BED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4BEFAA-F4AB-4C11-9A55-B370133B2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DDA6975-2E5A-48D9-93AF-2F2C21B1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0A6D10B-D5A9-4F64-AC57-054E4129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E59ACF9-BA7B-4595-BBA3-2446F462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0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941878-9A20-4B26-A6A9-2048D09B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1D118E-923C-4EC6-97BE-AACE7E7F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8CCB843-6B8A-4F2D-91D5-13066C11F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2EEFA22-5779-4308-9527-3022638F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E662D42-72B7-4506-AE31-D28C07F8A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182C4C-B8FB-4F08-9DD4-DEEC9887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4BA1BBA-29C6-45D9-B450-1F566B67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FC1988B-C38F-4936-BAD3-E2EAC96F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9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B2FBD7-9337-4F1F-9AD6-BBD08787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6B75E68-7EDA-4ECC-BDED-A28CDCAA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C4430C-FC19-4C1B-A53B-C9F35262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A79E80E-0DFD-4D23-8E21-8E81C6AF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8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1944E0-5BCA-4533-A718-F50C2143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8ABE9CE-0B8D-40A6-8F36-1E2211AB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6A91EA-4E51-47B9-8DD5-63C0804B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1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F24B58-D98A-4EE7-B03F-CC758177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139564-82E1-4129-B298-BE475727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187BCC5-1576-4203-AD95-2641B215D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D37A5AF-D829-4BC8-8433-2CF6891C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1937590-9C6E-46EE-8C5C-F9081056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B7E674-3F98-4127-BD32-427C45A4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1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9F08C4-D074-49AF-9B31-103C673E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D4232FA-6DA4-40A6-A480-ADCE81826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13E865-F67E-4F86-BF92-234A6F95B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4B84773-AFCF-4762-8080-70A7DF94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AA2F-C5E7-44BD-9B1B-F94B6250EBB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2B03588-B8C2-4B21-89E8-565DD84B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34239C-1724-4A8D-B9F1-716AF17E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1BEDCF9-ECE2-4AEB-9B4B-4DBE228E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6548118-8E10-4AEB-BACA-78DBFF800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F0C63B-4077-45A1-BD36-3F5A9985B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8AA2F-C5E7-44BD-9B1B-F94B6250EBB7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9A992A-484F-4C4E-AD4B-8B53361C9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1B93B9-0E7A-4F5B-B0BB-3E0C32D5C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C54C1-1AB3-4B14-B8F0-CF26A78F6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9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993384B-5708-47A5-8FB8-B3227CB15CFF}"/>
              </a:ext>
            </a:extLst>
          </p:cNvPr>
          <p:cNvSpPr txBox="1"/>
          <p:nvPr/>
        </p:nvSpPr>
        <p:spPr>
          <a:xfrm>
            <a:off x="1154546" y="267855"/>
            <a:ext cx="484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Login Page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599DF7C4-9C0F-4ADA-9DA7-E4BC58ABC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4" y="1832661"/>
            <a:ext cx="8767916" cy="35062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15497" y="2315497"/>
            <a:ext cx="3688140" cy="604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3494" y="4100052"/>
            <a:ext cx="223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your user</a:t>
            </a:r>
          </a:p>
          <a:p>
            <a:r>
              <a:rPr lang="en-US" dirty="0" smtClean="0"/>
              <a:t>name and password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FAD85F9-CD56-4F28-931B-04B47E04C50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0" y="1419225"/>
            <a:ext cx="7158037" cy="4667250"/>
          </a:xfr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ADC3DA5-F4CC-4602-81CD-30AD25F09CF2}"/>
              </a:ext>
            </a:extLst>
          </p:cNvPr>
          <p:cNvSpPr/>
          <p:nvPr/>
        </p:nvSpPr>
        <p:spPr>
          <a:xfrm>
            <a:off x="1181620" y="270225"/>
            <a:ext cx="1264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/>
              </a:rPr>
              <a:t>Home Page</a:t>
            </a:r>
            <a:endParaRPr lang="en-IN" b="1" dirty="0">
              <a:solidFill>
                <a:schemeClr val="bg1"/>
              </a:solidFill>
              <a:latin typeface="V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21A25E2-13C7-4EC2-9BDA-3937DB664755}"/>
              </a:ext>
            </a:extLst>
          </p:cNvPr>
          <p:cNvSpPr txBox="1"/>
          <p:nvPr/>
        </p:nvSpPr>
        <p:spPr>
          <a:xfrm>
            <a:off x="691224" y="1419225"/>
            <a:ext cx="3509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Mon2pcap is used for converting the .txt logs file into proper readable format.</a:t>
            </a:r>
          </a:p>
          <a:p>
            <a:endParaRPr lang="en-US" dirty="0"/>
          </a:p>
          <a:p>
            <a:r>
              <a:rPr lang="en-US" dirty="0"/>
              <a:t>Browse the .txt log file to convert it into PCAP logs.</a:t>
            </a:r>
          </a:p>
          <a:p>
            <a:r>
              <a:rPr lang="en-US" dirty="0"/>
              <a:t>After converting download the file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218" y="2566289"/>
            <a:ext cx="1061885" cy="634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11263" y="2698642"/>
            <a:ext cx="41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407" y="3860886"/>
            <a:ext cx="349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Select file</a:t>
            </a:r>
          </a:p>
          <a:p>
            <a:pPr marL="342900" indent="-342900">
              <a:buAutoNum type="arabicPeriod"/>
            </a:pPr>
            <a:r>
              <a:rPr lang="en-US" dirty="0" smtClean="0"/>
              <a:t>CONVERT &gt; </a:t>
            </a:r>
            <a:r>
              <a:rPr lang="en-US" dirty="0" err="1" smtClean="0"/>
              <a:t>pcap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923" y="3657600"/>
            <a:ext cx="1445340" cy="5466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52968" y="3752850"/>
            <a:ext cx="41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3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1D296F5-C655-4350-A0FD-1A1985AF34A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67" y="308247"/>
            <a:ext cx="8670924" cy="6241506"/>
          </a:xfr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C25A033-23D4-4B32-9E3E-CC322295E9A1}"/>
              </a:ext>
            </a:extLst>
          </p:cNvPr>
          <p:cNvSpPr txBox="1"/>
          <p:nvPr/>
        </p:nvSpPr>
        <p:spPr>
          <a:xfrm>
            <a:off x="369455" y="1551709"/>
            <a:ext cx="264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downloading the file from mon2pcap. </a:t>
            </a:r>
          </a:p>
          <a:p>
            <a:r>
              <a:rPr lang="en-US" dirty="0"/>
              <a:t>First, you need the Wireshark application to see the converted logs.</a:t>
            </a:r>
          </a:p>
          <a:p>
            <a:endParaRPr lang="en-US" dirty="0"/>
          </a:p>
          <a:p>
            <a:r>
              <a:rPr lang="en-US" dirty="0"/>
              <a:t>In the logs, you will able to see the Source IP, destination IP, and the communication flow of the protocol</a:t>
            </a:r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011055" y="1120877"/>
            <a:ext cx="8389448" cy="2580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7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5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100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Vi</vt:lpstr>
      <vt:lpstr>Office Theme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POOJA GUPTA</cp:lastModifiedBy>
  <cp:revision>6</cp:revision>
  <dcterms:created xsi:type="dcterms:W3CDTF">2024-10-29T17:58:18Z</dcterms:created>
  <dcterms:modified xsi:type="dcterms:W3CDTF">2024-11-08T10:01:02Z</dcterms:modified>
</cp:coreProperties>
</file>