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9" r:id="rId3"/>
    <p:sldId id="257" r:id="rId4"/>
    <p:sldId id="258" r:id="rId5"/>
    <p:sldId id="259" r:id="rId6"/>
    <p:sldId id="260" r:id="rId7"/>
    <p:sldId id="26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F97A8-BC4F-401B-8E72-F600062A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E2B83-06EC-4C42-A524-0D710D899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E87201-33A0-4656-A38D-9FCA7CA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22F8DF-D9F1-4099-B96A-CBE629C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17B9B0-E79F-45BC-A51D-6D8EDA4E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1F60D-C71F-44E4-BD6E-59940668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FCD672-4983-45C6-A9A4-637F78C9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DC67A8-A45B-408C-BB1F-EC46EE12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CE624B-9002-4B13-ABE6-80398C69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917B6D-12CD-48A6-9AA9-D70ED0D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D59BFA-5AE8-4744-AEC8-FB8114B0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D8F016-6C80-4DEB-8E6D-6E16289D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73E68C-A724-4C91-92E0-71F01432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B88A3-1CF8-41C7-99C4-38FA1AA5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855EE-2CA2-401F-80B4-58D3D3C9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1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6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5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64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7651B-0B88-4EB0-88B4-22D019C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A5A28-4DB5-45F0-AAA0-1496BCC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F7F90-AE90-4A40-8E75-35BD07E7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9D5634-BC8A-4B32-AB63-8ED9823A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B035C-78D8-4A7B-8E99-9C9CE60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91818-39C3-4A63-B0A2-D60DD675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4A9224-E836-413E-951F-A391E99F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C49620-71A7-46D3-AC1F-D32A2BAB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014E5-1FB2-4CB8-B3ED-D60BC50F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CFC869-0220-45F7-B46E-B2BB2059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DED51-A8FD-4544-B28D-165B6C3A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183BE-864D-4B7E-BA43-938D5F0D5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AAC5DC-190A-49A9-928A-4607D534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A0AE7B-6C9D-4776-9F0E-3BC2F355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426721-F6EF-405F-9CEE-3D6D2A84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C25269-DE97-4122-9545-66EEF22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3DB07-EFB1-48FA-B497-2527D569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64114C-369A-494C-AEE7-B02CDB4B8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7285A6-BBA0-41D6-A34C-EDF1792E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3BD144-F56F-4CC1-A02E-D7B2A2A71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6DA757-3AA2-4A9D-9687-DE6625BED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DF2DFB1-68ED-4AB6-92F7-3D8DBE3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2D73510-634B-44C0-A22C-0FD39818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FB0EC1-7797-4489-95C2-3E875BE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5FE33-E408-4EC3-A412-DB8BA1D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D94F1F-5ED9-430A-8F6E-7673EC30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E556CB-4530-4148-8E37-6780CF77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D9FF70-1049-435E-8D21-7403849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02015DD-58FB-44B1-B691-68E6269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504331-2DBE-4DD2-8057-AAAAF411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2FB814-21D7-4E5F-87CC-E010C7C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8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B197F-5A94-46C4-AA92-8C9D18F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2E688-10E2-4DD7-9547-3B086AF4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27D883-7A11-461E-8497-B6158907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A5B2DE-6F2E-4CC6-8533-5CC03BAA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8FA1AA-3792-4E26-808A-3E7EDF55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77C2CC-B318-41FD-A226-50A81BDC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ACC8C-9311-4ED6-90DD-489D5F9C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D9DC870-6686-4958-9805-F535BB92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625B30-BA92-4CDE-956E-C030C8A5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B44443-0EC9-4922-814C-B722543F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B67920-A411-4DB2-962E-D243CE02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0C8B4F-D316-4A1C-961B-DE729D2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D36AAA-8E52-41BC-9A46-73B7DF62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E8A468-E7AA-4C51-9EA7-6E9B7BA24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AA3D5-1834-4E3C-B061-57649B0B3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F47F8F-B6F6-4086-BB05-540C7181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447984-ED2C-4F64-9792-1E2D9931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Network 360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F3C5BE-7C1E-4031-9F13-755CB0C668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951345"/>
            <a:ext cx="11323782" cy="55415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93384B-5708-47A5-8FB8-B3227CB15CFF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32F0FB5-456D-48D1-B5E7-B932039362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932873"/>
            <a:ext cx="11000509" cy="55418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C6397C-45DB-4F9A-B775-19C120E2DE74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40678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FB3DCA4-1A04-4A18-956B-189245550C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4" y="932873"/>
            <a:ext cx="11265177" cy="55787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751A1E-B80A-4B66-A6CF-F57D18F65A12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Searching Lat. Long Details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4774" y="3569110"/>
            <a:ext cx="1548581" cy="103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A49B11-D547-4FA6-8DF3-D8FF64D5E4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1" y="923636"/>
            <a:ext cx="11018767" cy="553705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8195021-C9E2-44E9-A416-CAA194EF176E}"/>
              </a:ext>
            </a:extLst>
          </p:cNvPr>
          <p:cNvSpPr/>
          <p:nvPr/>
        </p:nvSpPr>
        <p:spPr>
          <a:xfrm>
            <a:off x="1148584" y="288698"/>
            <a:ext cx="272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Searching Lat. Long Details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2485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AC3E0AE-1FD7-4F5F-9F88-B92D3AE8EE9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" y="914400"/>
            <a:ext cx="11259127" cy="558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DAE685-0717-4355-B63C-769F684FB2D3}"/>
              </a:ext>
            </a:extLst>
          </p:cNvPr>
          <p:cNvSpPr/>
          <p:nvPr/>
        </p:nvSpPr>
        <p:spPr>
          <a:xfrm>
            <a:off x="1259420" y="242515"/>
            <a:ext cx="371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Location Details with Signal </a:t>
            </a:r>
            <a:r>
              <a:rPr lang="en-IN" b="1" dirty="0">
                <a:solidFill>
                  <a:schemeClr val="bg1"/>
                </a:solidFill>
                <a:latin typeface="Vi"/>
              </a:rPr>
              <a:t>strength</a:t>
            </a:r>
            <a:r>
              <a:rPr lang="en-US" b="1" dirty="0">
                <a:solidFill>
                  <a:schemeClr val="bg1"/>
                </a:solidFill>
                <a:latin typeface="Vi"/>
              </a:rPr>
              <a:t> 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15948" y="1651819"/>
            <a:ext cx="1917291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83214" y="4070555"/>
            <a:ext cx="2050026" cy="176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8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POOJA GUPTA</cp:lastModifiedBy>
  <cp:revision>4</cp:revision>
  <dcterms:created xsi:type="dcterms:W3CDTF">2024-10-29T18:24:06Z</dcterms:created>
  <dcterms:modified xsi:type="dcterms:W3CDTF">2024-11-08T09:39:38Z</dcterms:modified>
</cp:coreProperties>
</file>