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F824-0A15-42FB-91E1-52BA9BADF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6E3AD-3FB5-4B4C-9F4D-0F2FD741A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0B97E-F6C6-4837-A9E2-10419F17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65D4-018B-487F-A8DA-492E9F1980A2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B7A3F-ADB5-47CD-9470-E804CF1C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A4FDE-1047-421A-A642-4B7E4C92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A67D-82FA-472B-897C-0BC928D4D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78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03BB-3C7C-4337-8738-B9EB4E61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E26C8-5AB7-4D3F-9E39-62ED7F30D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199A2-BE6B-4511-B132-5CCA71D07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65D4-018B-487F-A8DA-492E9F1980A2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165BB-B3C2-430A-BB80-CC12BF68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D344E-0446-4DB9-991B-50360E56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A67D-82FA-472B-897C-0BC928D4D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54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7585A-88FE-4E84-B80C-BB6563610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DFD7B-B7F8-4306-9D84-A75F9F728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AF1A8-A652-4249-B06A-FAB5EA41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65D4-018B-487F-A8DA-492E9F1980A2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6781E-A2B8-48F1-8064-DD75B16B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2B9D8-E1BB-4E3C-A840-BA9D1F68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A67D-82FA-472B-897C-0BC928D4D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95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4583-5236-4FEB-A8C0-69656B01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ED6B6-742C-4AE2-B08D-859BFE719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91600-D530-48B5-AAB8-D0B125FB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65D4-018B-487F-A8DA-492E9F1980A2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5A367-6E42-470C-8580-D928129F3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3C6C7-2C7E-4EB4-80EB-B5F52FF3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A67D-82FA-472B-897C-0BC928D4D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31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9322-F922-4D69-82DC-F78A8C88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751BE-1F0D-46BF-8141-1426141BB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AD618-7466-4F86-B563-2985948A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65D4-018B-487F-A8DA-492E9F1980A2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2BAF5-9BAE-4212-9CE8-E2B552F3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D2409-7941-4ECB-95E8-5DB24728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A67D-82FA-472B-897C-0BC928D4D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5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6E9B-350B-463B-AF83-94386D7A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08974-25D9-4A6B-A174-86B370612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A5034-2E20-4F03-A872-A3B170A17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4C535-C210-4FAC-A931-5B0E9BABE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65D4-018B-487F-A8DA-492E9F1980A2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E7B10-E480-4F8D-8FB7-F586E45F1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97F61-B976-46EE-A59B-6FA98B85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A67D-82FA-472B-897C-0BC928D4D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9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6957-DC71-4477-8F98-64746206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706E3-81F6-48E7-AE19-989640DDF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9C80C-7BE4-454B-9C10-600E3D9FB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A46E1-0DF1-4D3E-B9CC-ED9E04928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149B2-34F0-4AE3-85F3-D7D96B7E3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1DB715-B69F-4AB3-A139-62FC7990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65D4-018B-487F-A8DA-492E9F1980A2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030CB9-25C0-41E0-96EC-9769233A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CE5E5-87AE-4483-B8C2-11130259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A67D-82FA-472B-897C-0BC928D4D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2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1C32-85AD-4F98-AF9D-B315FA0F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04F97C-6937-44D1-B48B-B6E4F225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65D4-018B-487F-A8DA-492E9F1980A2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D3D95-ED1B-4086-BA54-B2E84326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101E9-972A-4899-B2F0-C95AD458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A67D-82FA-472B-897C-0BC928D4D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79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ED329-99EF-4708-94A4-92773283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65D4-018B-487F-A8DA-492E9F1980A2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0EADF5-A3B3-4C84-AD3F-83FBD111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C6961-8D6B-4D25-AAFF-DD71D24B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A67D-82FA-472B-897C-0BC928D4D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46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00E7-B417-49EA-8BC0-6A25EAC6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4C2FE-A2F4-4A1C-BD27-216E78045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64E5A-F155-47BE-BE22-B8021D209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96339-51BC-42DD-9FD2-15C1158E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65D4-018B-487F-A8DA-492E9F1980A2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A662D-C9E8-4706-BA86-209CDB64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4BEC7-0C88-437F-BD86-A6869E786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A67D-82FA-472B-897C-0BC928D4D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29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2C440-8B18-4F50-A40B-738F64DCC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25116-EE76-4699-B449-E449B7C70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8CD3F-0257-4937-8E9B-1ABE44E11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5DD27-964D-4970-A59D-AA325E60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65D4-018B-487F-A8DA-492E9F1980A2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47B4C-EA19-4F94-BA05-69F283B5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8E931-A7E8-4846-98A4-348040799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A67D-82FA-472B-897C-0BC928D4D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2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6D042-4724-48B3-9ABD-9A050912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D340C-D64C-483C-972A-4C80425D7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0C6E7-B839-43F9-B6EE-1EA0CE4EA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665D4-018B-487F-A8DA-492E9F1980A2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22689-30FE-4C86-8948-682E3EBC5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6C277-C7DD-4BC7-BA33-CCE5F7416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5A67D-82FA-472B-897C-0BC928D4D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08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E50C-1233-405C-B5F0-BB571829B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517"/>
            <a:ext cx="9144000" cy="1099127"/>
          </a:xfrm>
        </p:spPr>
        <p:txBody>
          <a:bodyPr>
            <a:normAutofit/>
          </a:bodyPr>
          <a:lstStyle/>
          <a:p>
            <a:r>
              <a:rPr lang="en-IN" sz="5400" dirty="0"/>
              <a:t>Geo-fencing of Rural Areas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950BA-0E40-436B-BE82-0BEC98A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0982" y="1579418"/>
            <a:ext cx="9144000" cy="463850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Team Name : </a:t>
            </a:r>
          </a:p>
          <a:p>
            <a:pPr algn="l"/>
            <a:r>
              <a:rPr lang="en-US" dirty="0"/>
              <a:t>BitsPlease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Team Members: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Kshitij Pawar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Vinay Nair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Meenal Chavan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Adwait Gore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05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5DF63-BF42-4C86-9119-E23111B3B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511"/>
            <a:ext cx="9144000" cy="698729"/>
          </a:xfrm>
        </p:spPr>
        <p:txBody>
          <a:bodyPr>
            <a:normAutofit fontScale="90000"/>
          </a:bodyPr>
          <a:lstStyle/>
          <a:p>
            <a:br>
              <a:rPr lang="en-US" sz="4400" b="1" dirty="0"/>
            </a:br>
            <a:r>
              <a:rPr lang="en-US" b="1" dirty="0"/>
              <a:t>Goals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3B9C0-3EBB-4356-A425-A16B412CF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55" y="1690255"/>
            <a:ext cx="11540836" cy="496223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000" dirty="0"/>
              <a:t>Virtual Geo-fencing using GPS co-ordinates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000" dirty="0"/>
              <a:t>Extracting satellite image of the land based on the co-ordinates.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000" dirty="0"/>
              <a:t>Identifying the type of land(whether it is suitable for cultivation).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000" dirty="0"/>
              <a:t>Identifying the cultivated crop in the geo-fence.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000" dirty="0"/>
              <a:t>Using AI/ML to predict the future crops that could be cultivated</a:t>
            </a:r>
            <a:r>
              <a:rPr lang="en-IN" dirty="0"/>
              <a:t>.</a:t>
            </a:r>
          </a:p>
          <a:p>
            <a:pPr algn="l"/>
            <a:endParaRPr lang="en-IN" sz="3000" b="1" dirty="0">
              <a:latin typeface="+mj-lt"/>
            </a:endParaRPr>
          </a:p>
          <a:p>
            <a:endParaRPr lang="en-IN" sz="58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983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92CB-5396-4EFB-954D-ED77AD42E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463"/>
            <a:ext cx="9144000" cy="77862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Solution Flow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86385-7E4F-41E2-81B0-4F52C3803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694" y="1340684"/>
            <a:ext cx="11662612" cy="554196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We are creating a web app which will allow an authorized person(admin) to register farmers.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The admin can then add the co-ordinates of the farmer’s land and on the basis of which geo-fencing of the farmer’s land will be done.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The satellite image of the farmer’s land will be also obtained using the co-ordinates of the geo-fence. And using image segmentation land utilization can also be determined.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The farmer will be allowed to upload the picture of the crop that is being cultivated in their land. By using Image Classification the crops cultivated at the geo-fence can be identified and added to records.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Future crops can be recommended based on the soil type identified from the crops cultivated in the geo-fence.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037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3218-D12A-497C-9A91-03620AEC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6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This is how geo-fencing will look. We are achieving that by HERE API and Google maps API.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9C8F4F-8D92-4328-AA21-6BA69DC1B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354" y="1825625"/>
            <a:ext cx="3545291" cy="4351338"/>
          </a:xfrm>
        </p:spPr>
      </p:pic>
    </p:spTree>
    <p:extLst>
      <p:ext uri="{BB962C8B-B14F-4D97-AF65-F5344CB8AC3E}">
        <p14:creationId xmlns:p14="http://schemas.microsoft.com/office/powerpoint/2010/main" val="2871126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224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Geo-fencing of Rural Areas </vt:lpstr>
      <vt:lpstr> Goals</vt:lpstr>
      <vt:lpstr>Solution Flow</vt:lpstr>
      <vt:lpstr>This is how geo-fencing will look. We are achieving that by HERE API and Google maps API.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Geo-fencing of Rural Areas </dc:title>
  <dc:creator>Abhishek Gore</dc:creator>
  <cp:lastModifiedBy>Abhishek Gore</cp:lastModifiedBy>
  <cp:revision>14</cp:revision>
  <dcterms:created xsi:type="dcterms:W3CDTF">2020-01-24T10:04:32Z</dcterms:created>
  <dcterms:modified xsi:type="dcterms:W3CDTF">2020-01-24T13:45:22Z</dcterms:modified>
</cp:coreProperties>
</file>