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E2AD2-EF2A-493E-AE68-E820444D8C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BFBBD0-E7DC-4C8B-8B36-C3C683B5A72A}">
      <dgm:prSet phldrT="[Text]"/>
      <dgm:spPr/>
      <dgm:t>
        <a:bodyPr/>
        <a:lstStyle/>
        <a:p>
          <a:r>
            <a:rPr lang="en-IN" dirty="0"/>
            <a:t>Geographical Location</a:t>
          </a:r>
        </a:p>
      </dgm:t>
    </dgm:pt>
    <dgm:pt modelId="{3DBCF044-E719-40E8-9F39-18239B4D722F}" type="parTrans" cxnId="{80EA098A-0F2A-4D6E-BCA3-12E84EE96A72}">
      <dgm:prSet/>
      <dgm:spPr/>
      <dgm:t>
        <a:bodyPr/>
        <a:lstStyle/>
        <a:p>
          <a:endParaRPr lang="en-IN"/>
        </a:p>
      </dgm:t>
    </dgm:pt>
    <dgm:pt modelId="{D4B9DA2B-CD19-4316-B2CC-FA8470F0F48D}" type="sibTrans" cxnId="{80EA098A-0F2A-4D6E-BCA3-12E84EE96A72}">
      <dgm:prSet/>
      <dgm:spPr/>
      <dgm:t>
        <a:bodyPr/>
        <a:lstStyle/>
        <a:p>
          <a:endParaRPr lang="en-IN"/>
        </a:p>
      </dgm:t>
    </dgm:pt>
    <dgm:pt modelId="{C4B46F8F-8D18-4FE5-8768-D1C57738947F}">
      <dgm:prSet phldrT="[Text]"/>
      <dgm:spPr/>
      <dgm:t>
        <a:bodyPr/>
        <a:lstStyle/>
        <a:p>
          <a:r>
            <a:rPr lang="en-IN" dirty="0"/>
            <a:t>Time Dimension</a:t>
          </a:r>
        </a:p>
      </dgm:t>
    </dgm:pt>
    <dgm:pt modelId="{6E4E6DC8-8FF1-4947-B85F-1B264F865F5C}" type="parTrans" cxnId="{6732BD23-DB11-491A-B617-07746DB39252}">
      <dgm:prSet/>
      <dgm:spPr/>
      <dgm:t>
        <a:bodyPr/>
        <a:lstStyle/>
        <a:p>
          <a:endParaRPr lang="en-IN"/>
        </a:p>
      </dgm:t>
    </dgm:pt>
    <dgm:pt modelId="{1A92E68C-90B1-4426-9A56-989CA17F48FF}" type="sibTrans" cxnId="{6732BD23-DB11-491A-B617-07746DB39252}">
      <dgm:prSet/>
      <dgm:spPr/>
      <dgm:t>
        <a:bodyPr/>
        <a:lstStyle/>
        <a:p>
          <a:endParaRPr lang="en-IN"/>
        </a:p>
      </dgm:t>
    </dgm:pt>
    <dgm:pt modelId="{80EAEAFB-B224-42D3-A140-84D4EA483A74}" type="pres">
      <dgm:prSet presAssocID="{006E2AD2-EF2A-493E-AE68-E820444D8CF2}" presName="linear" presStyleCnt="0">
        <dgm:presLayoutVars>
          <dgm:animLvl val="lvl"/>
          <dgm:resizeHandles val="exact"/>
        </dgm:presLayoutVars>
      </dgm:prSet>
      <dgm:spPr/>
    </dgm:pt>
    <dgm:pt modelId="{A00B8726-694B-4EE5-A223-62210399FE3B}" type="pres">
      <dgm:prSet presAssocID="{84BFBBD0-E7DC-4C8B-8B36-C3C683B5A7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1FE22D-BD56-4E39-B409-C1F959C43702}" type="pres">
      <dgm:prSet presAssocID="{D4B9DA2B-CD19-4316-B2CC-FA8470F0F48D}" presName="spacer" presStyleCnt="0"/>
      <dgm:spPr/>
    </dgm:pt>
    <dgm:pt modelId="{39396263-96F8-4E55-8892-0AA06C5F45B9}" type="pres">
      <dgm:prSet presAssocID="{C4B46F8F-8D18-4FE5-8768-D1C5773894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57CFD0F-F3E7-4EF8-B39E-057006E67452}" type="presOf" srcId="{84BFBBD0-E7DC-4C8B-8B36-C3C683B5A72A}" destId="{A00B8726-694B-4EE5-A223-62210399FE3B}" srcOrd="0" destOrd="0" presId="urn:microsoft.com/office/officeart/2005/8/layout/vList2"/>
    <dgm:cxn modelId="{6732BD23-DB11-491A-B617-07746DB39252}" srcId="{006E2AD2-EF2A-493E-AE68-E820444D8CF2}" destId="{C4B46F8F-8D18-4FE5-8768-D1C57738947F}" srcOrd="1" destOrd="0" parTransId="{6E4E6DC8-8FF1-4947-B85F-1B264F865F5C}" sibTransId="{1A92E68C-90B1-4426-9A56-989CA17F48FF}"/>
    <dgm:cxn modelId="{3F50232C-FF69-46EF-A59F-5CA205BBBC3C}" type="presOf" srcId="{C4B46F8F-8D18-4FE5-8768-D1C57738947F}" destId="{39396263-96F8-4E55-8892-0AA06C5F45B9}" srcOrd="0" destOrd="0" presId="urn:microsoft.com/office/officeart/2005/8/layout/vList2"/>
    <dgm:cxn modelId="{54C75A58-AD8F-4B01-AA1E-DC9D29A33E08}" type="presOf" srcId="{006E2AD2-EF2A-493E-AE68-E820444D8CF2}" destId="{80EAEAFB-B224-42D3-A140-84D4EA483A74}" srcOrd="0" destOrd="0" presId="urn:microsoft.com/office/officeart/2005/8/layout/vList2"/>
    <dgm:cxn modelId="{80EA098A-0F2A-4D6E-BCA3-12E84EE96A72}" srcId="{006E2AD2-EF2A-493E-AE68-E820444D8CF2}" destId="{84BFBBD0-E7DC-4C8B-8B36-C3C683B5A72A}" srcOrd="0" destOrd="0" parTransId="{3DBCF044-E719-40E8-9F39-18239B4D722F}" sibTransId="{D4B9DA2B-CD19-4316-B2CC-FA8470F0F48D}"/>
    <dgm:cxn modelId="{B8CC7C07-09BF-4B65-9A05-8B828CA9EA07}" type="presParOf" srcId="{80EAEAFB-B224-42D3-A140-84D4EA483A74}" destId="{A00B8726-694B-4EE5-A223-62210399FE3B}" srcOrd="0" destOrd="0" presId="urn:microsoft.com/office/officeart/2005/8/layout/vList2"/>
    <dgm:cxn modelId="{8A39152B-2A63-4BD6-A6BA-F1A356508291}" type="presParOf" srcId="{80EAEAFB-B224-42D3-A140-84D4EA483A74}" destId="{C31FE22D-BD56-4E39-B409-C1F959C43702}" srcOrd="1" destOrd="0" presId="urn:microsoft.com/office/officeart/2005/8/layout/vList2"/>
    <dgm:cxn modelId="{C5B0692F-8C58-4015-8E64-FB0C9CBC15B7}" type="presParOf" srcId="{80EAEAFB-B224-42D3-A140-84D4EA483A74}" destId="{39396263-96F8-4E55-8892-0AA06C5F45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33AFB-BB72-4140-940A-14C67A8DE16D}" type="doc">
      <dgm:prSet loTypeId="urn:diagrams.loki3.com/VaryingWidthList" loCatId="list" qsTypeId="urn:microsoft.com/office/officeart/2005/8/quickstyle/simple5" qsCatId="simple" csTypeId="urn:microsoft.com/office/officeart/2005/8/colors/accent2_2" csCatId="accent2" phldr="1"/>
      <dgm:spPr/>
    </dgm:pt>
    <dgm:pt modelId="{35258B28-8382-4946-980E-3F503243B29A}">
      <dgm:prSet phldrT="[Text]"/>
      <dgm:spPr/>
      <dgm:t>
        <a:bodyPr/>
        <a:lstStyle/>
        <a:p>
          <a:r>
            <a:rPr lang="en-IN" dirty="0"/>
            <a:t>City</a:t>
          </a:r>
        </a:p>
      </dgm:t>
    </dgm:pt>
    <dgm:pt modelId="{9CFE1C6A-E983-4763-9C2A-00760D337EB5}" type="parTrans" cxnId="{A10E5A37-1D92-4588-90CE-C478E00BDB38}">
      <dgm:prSet/>
      <dgm:spPr/>
      <dgm:t>
        <a:bodyPr/>
        <a:lstStyle/>
        <a:p>
          <a:endParaRPr lang="en-IN"/>
        </a:p>
      </dgm:t>
    </dgm:pt>
    <dgm:pt modelId="{612FA1EC-6E66-4DDE-8AE6-E97C6ECB4930}" type="sibTrans" cxnId="{A10E5A37-1D92-4588-90CE-C478E00BDB38}">
      <dgm:prSet/>
      <dgm:spPr/>
      <dgm:t>
        <a:bodyPr/>
        <a:lstStyle/>
        <a:p>
          <a:endParaRPr lang="en-IN"/>
        </a:p>
      </dgm:t>
    </dgm:pt>
    <dgm:pt modelId="{16AB0E4C-12E8-4699-A0F2-D9193C53C7D4}">
      <dgm:prSet phldrT="[Text]"/>
      <dgm:spPr/>
      <dgm:t>
        <a:bodyPr/>
        <a:lstStyle/>
        <a:p>
          <a:r>
            <a:rPr lang="en-IN" dirty="0"/>
            <a:t>State</a:t>
          </a:r>
        </a:p>
      </dgm:t>
    </dgm:pt>
    <dgm:pt modelId="{3B82B052-BD45-4943-BA51-1DE1DAAD60D9}" type="parTrans" cxnId="{B384B173-C77A-4B12-A278-9C1433137973}">
      <dgm:prSet/>
      <dgm:spPr/>
      <dgm:t>
        <a:bodyPr/>
        <a:lstStyle/>
        <a:p>
          <a:endParaRPr lang="en-IN"/>
        </a:p>
      </dgm:t>
    </dgm:pt>
    <dgm:pt modelId="{58E96669-5A6E-4A9F-9A0E-1E6316C65379}" type="sibTrans" cxnId="{B384B173-C77A-4B12-A278-9C1433137973}">
      <dgm:prSet/>
      <dgm:spPr/>
      <dgm:t>
        <a:bodyPr/>
        <a:lstStyle/>
        <a:p>
          <a:endParaRPr lang="en-IN"/>
        </a:p>
      </dgm:t>
    </dgm:pt>
    <dgm:pt modelId="{38B71004-07BD-4C3B-8BC5-01FB0F7407E7}">
      <dgm:prSet phldrT="[Text]"/>
      <dgm:spPr/>
      <dgm:t>
        <a:bodyPr/>
        <a:lstStyle/>
        <a:p>
          <a:r>
            <a:rPr lang="en-IN" dirty="0"/>
            <a:t>Datetime</a:t>
          </a:r>
        </a:p>
      </dgm:t>
    </dgm:pt>
    <dgm:pt modelId="{17717230-B260-46BF-9CFD-856943F1AD3C}" type="parTrans" cxnId="{C69CDE43-F9F1-4B10-8E0C-72C723894434}">
      <dgm:prSet/>
      <dgm:spPr/>
      <dgm:t>
        <a:bodyPr/>
        <a:lstStyle/>
        <a:p>
          <a:endParaRPr lang="en-IN"/>
        </a:p>
      </dgm:t>
    </dgm:pt>
    <dgm:pt modelId="{6E20B70B-9A22-4B08-8E35-FE12936F9CFA}" type="sibTrans" cxnId="{C69CDE43-F9F1-4B10-8E0C-72C723894434}">
      <dgm:prSet/>
      <dgm:spPr/>
      <dgm:t>
        <a:bodyPr/>
        <a:lstStyle/>
        <a:p>
          <a:endParaRPr lang="en-IN"/>
        </a:p>
      </dgm:t>
    </dgm:pt>
    <dgm:pt modelId="{96FA24DD-209C-4DA0-B736-122E1E299E53}" type="pres">
      <dgm:prSet presAssocID="{0E533AFB-BB72-4140-940A-14C67A8DE16D}" presName="Name0" presStyleCnt="0">
        <dgm:presLayoutVars>
          <dgm:resizeHandles/>
        </dgm:presLayoutVars>
      </dgm:prSet>
      <dgm:spPr/>
    </dgm:pt>
    <dgm:pt modelId="{F9BC4D01-3756-4464-9CDD-C41E2A55108A}" type="pres">
      <dgm:prSet presAssocID="{35258B28-8382-4946-980E-3F503243B29A}" presName="text" presStyleLbl="node1" presStyleIdx="0" presStyleCnt="3" custLinFactX="-100000" custLinFactY="127125" custLinFactNeighborX="-130377" custLinFactNeighborY="200000">
        <dgm:presLayoutVars>
          <dgm:bulletEnabled val="1"/>
        </dgm:presLayoutVars>
      </dgm:prSet>
      <dgm:spPr/>
    </dgm:pt>
    <dgm:pt modelId="{D14FF4DE-1C77-4AC1-8D42-D0C595574ABE}" type="pres">
      <dgm:prSet presAssocID="{612FA1EC-6E66-4DDE-8AE6-E97C6ECB4930}" presName="space" presStyleCnt="0"/>
      <dgm:spPr/>
    </dgm:pt>
    <dgm:pt modelId="{B85BF54B-FB31-401C-B30F-5968FE155A7C}" type="pres">
      <dgm:prSet presAssocID="{16AB0E4C-12E8-4699-A0F2-D9193C53C7D4}" presName="text" presStyleLbl="node1" presStyleIdx="1" presStyleCnt="3" custLinFactY="27125" custLinFactNeighborX="-90188" custLinFactNeighborY="100000">
        <dgm:presLayoutVars>
          <dgm:bulletEnabled val="1"/>
        </dgm:presLayoutVars>
      </dgm:prSet>
      <dgm:spPr/>
    </dgm:pt>
    <dgm:pt modelId="{80D62633-E777-471F-9721-DC38074FBA38}" type="pres">
      <dgm:prSet presAssocID="{58E96669-5A6E-4A9F-9A0E-1E6316C65379}" presName="space" presStyleCnt="0"/>
      <dgm:spPr/>
    </dgm:pt>
    <dgm:pt modelId="{96A75EED-E01D-4348-9BE4-5B57FAB2C85E}" type="pres">
      <dgm:prSet presAssocID="{38B71004-07BD-4C3B-8BC5-01FB0F7407E7}" presName="text" presStyleLbl="node1" presStyleIdx="2" presStyleCnt="3" custLinFactY="-67875" custLinFactNeighborX="43857" custLinFactNeighborY="-100000">
        <dgm:presLayoutVars>
          <dgm:bulletEnabled val="1"/>
        </dgm:presLayoutVars>
      </dgm:prSet>
      <dgm:spPr/>
    </dgm:pt>
  </dgm:ptLst>
  <dgm:cxnLst>
    <dgm:cxn modelId="{FAB3DD2B-047F-4BAB-8BAA-E00B42DEC300}" type="presOf" srcId="{0E533AFB-BB72-4140-940A-14C67A8DE16D}" destId="{96FA24DD-209C-4DA0-B736-122E1E299E53}" srcOrd="0" destOrd="0" presId="urn:diagrams.loki3.com/VaryingWidthList"/>
    <dgm:cxn modelId="{A10E5A37-1D92-4588-90CE-C478E00BDB38}" srcId="{0E533AFB-BB72-4140-940A-14C67A8DE16D}" destId="{35258B28-8382-4946-980E-3F503243B29A}" srcOrd="0" destOrd="0" parTransId="{9CFE1C6A-E983-4763-9C2A-00760D337EB5}" sibTransId="{612FA1EC-6E66-4DDE-8AE6-E97C6ECB4930}"/>
    <dgm:cxn modelId="{4DC31C41-83DE-4A8F-939D-6666355C8F75}" type="presOf" srcId="{38B71004-07BD-4C3B-8BC5-01FB0F7407E7}" destId="{96A75EED-E01D-4348-9BE4-5B57FAB2C85E}" srcOrd="0" destOrd="0" presId="urn:diagrams.loki3.com/VaryingWidthList"/>
    <dgm:cxn modelId="{C69CDE43-F9F1-4B10-8E0C-72C723894434}" srcId="{0E533AFB-BB72-4140-940A-14C67A8DE16D}" destId="{38B71004-07BD-4C3B-8BC5-01FB0F7407E7}" srcOrd="2" destOrd="0" parTransId="{17717230-B260-46BF-9CFD-856943F1AD3C}" sibTransId="{6E20B70B-9A22-4B08-8E35-FE12936F9CFA}"/>
    <dgm:cxn modelId="{B384B173-C77A-4B12-A278-9C1433137973}" srcId="{0E533AFB-BB72-4140-940A-14C67A8DE16D}" destId="{16AB0E4C-12E8-4699-A0F2-D9193C53C7D4}" srcOrd="1" destOrd="0" parTransId="{3B82B052-BD45-4943-BA51-1DE1DAAD60D9}" sibTransId="{58E96669-5A6E-4A9F-9A0E-1E6316C65379}"/>
    <dgm:cxn modelId="{D62D54D4-F93B-40A8-8A41-71680797FA7B}" type="presOf" srcId="{16AB0E4C-12E8-4699-A0F2-D9193C53C7D4}" destId="{B85BF54B-FB31-401C-B30F-5968FE155A7C}" srcOrd="0" destOrd="0" presId="urn:diagrams.loki3.com/VaryingWidthList"/>
    <dgm:cxn modelId="{2E06BCEA-1B83-42E0-9916-C8D626B3CE1B}" type="presOf" srcId="{35258B28-8382-4946-980E-3F503243B29A}" destId="{F9BC4D01-3756-4464-9CDD-C41E2A55108A}" srcOrd="0" destOrd="0" presId="urn:diagrams.loki3.com/VaryingWidthList"/>
    <dgm:cxn modelId="{DCBB2CCF-1530-47FA-A492-7702EA1783F2}" type="presParOf" srcId="{96FA24DD-209C-4DA0-B736-122E1E299E53}" destId="{F9BC4D01-3756-4464-9CDD-C41E2A55108A}" srcOrd="0" destOrd="0" presId="urn:diagrams.loki3.com/VaryingWidthList"/>
    <dgm:cxn modelId="{842886E9-A276-436F-8D25-F63C172D8083}" type="presParOf" srcId="{96FA24DD-209C-4DA0-B736-122E1E299E53}" destId="{D14FF4DE-1C77-4AC1-8D42-D0C595574ABE}" srcOrd="1" destOrd="0" presId="urn:diagrams.loki3.com/VaryingWidthList"/>
    <dgm:cxn modelId="{7CD70729-7E0A-4742-BB83-D1629A895A3F}" type="presParOf" srcId="{96FA24DD-209C-4DA0-B736-122E1E299E53}" destId="{B85BF54B-FB31-401C-B30F-5968FE155A7C}" srcOrd="2" destOrd="0" presId="urn:diagrams.loki3.com/VaryingWidthList"/>
    <dgm:cxn modelId="{AE2BE642-781A-4697-8248-804ED25B5EDD}" type="presParOf" srcId="{96FA24DD-209C-4DA0-B736-122E1E299E53}" destId="{80D62633-E777-471F-9721-DC38074FBA38}" srcOrd="3" destOrd="0" presId="urn:diagrams.loki3.com/VaryingWidthList"/>
    <dgm:cxn modelId="{B535F3E7-1AD7-48DC-BA1D-9888F4E61D39}" type="presParOf" srcId="{96FA24DD-209C-4DA0-B736-122E1E299E53}" destId="{96A75EED-E01D-4348-9BE4-5B57FAB2C85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B8726-694B-4EE5-A223-62210399FE3B}">
      <dsp:nvSpPr>
        <dsp:cNvPr id="0" name=""/>
        <dsp:cNvSpPr/>
      </dsp:nvSpPr>
      <dsp:spPr>
        <a:xfrm>
          <a:off x="0" y="115424"/>
          <a:ext cx="357367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Geographical Location</a:t>
          </a:r>
        </a:p>
      </dsp:txBody>
      <dsp:txXfrm>
        <a:off x="32784" y="148208"/>
        <a:ext cx="3508102" cy="606012"/>
      </dsp:txXfrm>
    </dsp:sp>
    <dsp:sp modelId="{39396263-96F8-4E55-8892-0AA06C5F45B9}">
      <dsp:nvSpPr>
        <dsp:cNvPr id="0" name=""/>
        <dsp:cNvSpPr/>
      </dsp:nvSpPr>
      <dsp:spPr>
        <a:xfrm>
          <a:off x="0" y="867645"/>
          <a:ext cx="357367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Time Dimension</a:t>
          </a:r>
        </a:p>
      </dsp:txBody>
      <dsp:txXfrm>
        <a:off x="32784" y="900429"/>
        <a:ext cx="350810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4D01-3756-4464-9CDD-C41E2A55108A}">
      <dsp:nvSpPr>
        <dsp:cNvPr id="0" name=""/>
        <dsp:cNvSpPr/>
      </dsp:nvSpPr>
      <dsp:spPr>
        <a:xfrm>
          <a:off x="291581" y="575593"/>
          <a:ext cx="720000" cy="4192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City</a:t>
          </a:r>
        </a:p>
      </dsp:txBody>
      <dsp:txXfrm>
        <a:off x="291581" y="575593"/>
        <a:ext cx="720000" cy="419295"/>
      </dsp:txXfrm>
    </dsp:sp>
    <dsp:sp modelId="{B85BF54B-FB31-401C-B30F-5968FE155A7C}">
      <dsp:nvSpPr>
        <dsp:cNvPr id="0" name=""/>
        <dsp:cNvSpPr/>
      </dsp:nvSpPr>
      <dsp:spPr>
        <a:xfrm>
          <a:off x="1300941" y="575593"/>
          <a:ext cx="720000" cy="4192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State</a:t>
          </a:r>
        </a:p>
      </dsp:txBody>
      <dsp:txXfrm>
        <a:off x="1300941" y="575593"/>
        <a:ext cx="720000" cy="419295"/>
      </dsp:txXfrm>
    </dsp:sp>
    <dsp:sp modelId="{96A75EED-E01D-4348-9BE4-5B57FAB2C85E}">
      <dsp:nvSpPr>
        <dsp:cNvPr id="0" name=""/>
        <dsp:cNvSpPr/>
      </dsp:nvSpPr>
      <dsp:spPr>
        <a:xfrm>
          <a:off x="2238422" y="575593"/>
          <a:ext cx="1170000" cy="4192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Datetime</a:t>
          </a:r>
        </a:p>
      </dsp:txBody>
      <dsp:txXfrm>
        <a:off x="2238422" y="575593"/>
        <a:ext cx="1170000" cy="419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240-A583-4C95-BF6C-F07988BA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A0056-5951-44E3-B7AD-F2A3603DF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EFD7-DD3D-4959-8E56-E569A496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4CB3-2B76-44B3-AAEF-0D43FD5D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97E2-FB4F-4C56-A88A-8F050329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87E3-6C5B-48A1-B271-060F441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2B340-C267-4C77-8815-EA4D5F4E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CC78-A16E-4E30-B763-C3A901A7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1BB3-D1B2-45D3-8ACA-8B3EF7B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067E-D478-4933-8C5D-05950156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96A4D-1091-4226-9C4C-20BB80722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10BB-7EF2-47F4-B851-98CE7296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BFB0-AB9D-4246-AD53-FDA317D7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DCBE-EE34-4189-AF25-C9503C2C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250A-B393-42F5-8CED-2AE36B60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3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3DBC-AB16-40B3-BE96-39167507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52D7-6A51-446C-9C3D-E03CCB4B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B73F7-00FD-47E0-8B08-C3F2453E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E3044-8FE5-45FC-BE51-16E4D0B3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22CA-89BF-4645-A472-661A8906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6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4F6-DAC1-48FF-9EA7-F02474A6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B62-E9FF-4DEF-B3CB-C585597E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6152-054B-43BA-A6E0-E1BADDA7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FD34-C3EF-4398-9A5B-F8379F22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9D60-ACF9-4422-B2B4-86F34102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2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CE3-F922-4BC3-91E8-7BA8D646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31B1-4816-4D4F-ABE9-B168553B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FB44-1B1E-4E9E-90BA-C7C28076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22F8D-BFF7-4B7C-B893-A3AF8A5F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4367C-A708-4F4A-B760-BECE6AD3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CF6F0-2B8F-4D9E-9BA2-8D8A2C3E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5C0D-3AAF-4A06-9C4C-86D04390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B9317-70F9-4F20-9DCF-6E1A7460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17F8E-B7DD-4F3C-AE93-5173726DF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39F8A-D3BE-43CE-B632-9930E896D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3A52A-D848-44C7-9BA4-337A214E5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A718A-224A-4C18-846D-851AAA1B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34298-6F78-42F7-8E30-2B5245C5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6C212-B35D-450E-A59E-6A8412E8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9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FC98-0C64-4A05-A39A-BBAC9A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9B105-B0AE-4A7A-B165-04D141F5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77978-2C5B-4777-8E75-74BD723C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C9BD5-6C93-47BA-9F8B-4CAB85CF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7288A-BB76-4160-AD0A-220A16BF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2F3FE-A33D-4AC9-862A-616A4414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B4631-1AF5-4526-A595-9B22B9A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8537-17A4-491B-B797-0A0A9840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58B7-4295-47CF-A7B2-9E1E832E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B00F3-9375-4EE0-B435-E1FCB2D5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69DAA-21CB-48DC-93A1-80C80C06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4FED-DD35-488A-9DCE-3ABF741B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D0977-BBB2-44B1-8997-E5B53A47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D55D-F6A2-4672-85B9-43A65FE7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279CA-4B72-4531-892C-D86BB2EE2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BAC75-DC74-497A-A511-34D37FBE8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071FD-EEE1-4030-9B13-7F64689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5EBD9-E50A-48AF-B82F-DCA0E351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D630-785C-4F36-AF97-97FCB1A3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3FD6C-1CC8-4FE7-8F5C-7F9D0A08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0D45-A1E2-4557-87AC-1CC952ED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7A49-ACFE-4E0F-ACA0-4848A76CA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F4B2-8BBF-4B48-802B-F5CCDE04B0BC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FE3F-26D9-4DB1-8BA7-FB2DB71E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45ED-367F-4C22-A225-C9F05A0A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EC11-4517-4085-AA5B-ACA48834F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6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6276A6-8EE9-4E3D-BDBB-4C9D69D7DBEE}"/>
              </a:ext>
            </a:extLst>
          </p:cNvPr>
          <p:cNvSpPr txBox="1"/>
          <p:nvPr/>
        </p:nvSpPr>
        <p:spPr>
          <a:xfrm>
            <a:off x="627996" y="2276950"/>
            <a:ext cx="10936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AIR QUALITY ANALYSIS</a:t>
            </a:r>
            <a:endParaRPr lang="en-IN" sz="80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9B822-3465-401A-ABE5-8D48A0CC03F3}"/>
              </a:ext>
            </a:extLst>
          </p:cNvPr>
          <p:cNvSpPr txBox="1"/>
          <p:nvPr/>
        </p:nvSpPr>
        <p:spPr>
          <a:xfrm>
            <a:off x="9872869" y="6213278"/>
            <a:ext cx="215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Kshitiz Bansal</a:t>
            </a:r>
          </a:p>
        </p:txBody>
      </p:sp>
    </p:spTree>
    <p:extLst>
      <p:ext uri="{BB962C8B-B14F-4D97-AF65-F5344CB8AC3E}">
        <p14:creationId xmlns:p14="http://schemas.microsoft.com/office/powerpoint/2010/main" val="386746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B9D00-D2BD-4528-ADFD-E1068FCF11E3}"/>
              </a:ext>
            </a:extLst>
          </p:cNvPr>
          <p:cNvSpPr txBox="1"/>
          <p:nvPr/>
        </p:nvSpPr>
        <p:spPr>
          <a:xfrm>
            <a:off x="505817" y="331303"/>
            <a:ext cx="6568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Data Transformation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5EA43C-A1A1-4CAB-94CD-D8E6A6099002}"/>
              </a:ext>
            </a:extLst>
          </p:cNvPr>
          <p:cNvCxnSpPr/>
          <p:nvPr/>
        </p:nvCxnSpPr>
        <p:spPr>
          <a:xfrm>
            <a:off x="505817" y="1346966"/>
            <a:ext cx="1099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9DDA54-1153-48F2-B651-5293DE34CC7D}"/>
              </a:ext>
            </a:extLst>
          </p:cNvPr>
          <p:cNvSpPr txBox="1"/>
          <p:nvPr/>
        </p:nvSpPr>
        <p:spPr>
          <a:xfrm>
            <a:off x="689113" y="3479245"/>
            <a:ext cx="6040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Detecting Schema For Each Dataframe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0D2F0-DDB0-409F-9B51-8718E6282D40}"/>
              </a:ext>
            </a:extLst>
          </p:cNvPr>
          <p:cNvSpPr txBox="1"/>
          <p:nvPr/>
        </p:nvSpPr>
        <p:spPr>
          <a:xfrm>
            <a:off x="689113" y="4108723"/>
            <a:ext cx="7996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Using Linear Interpolation To Handle Missing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8931D-6F55-4A09-AD60-B1AE7D5BC77B}"/>
              </a:ext>
            </a:extLst>
          </p:cNvPr>
          <p:cNvSpPr txBox="1"/>
          <p:nvPr/>
        </p:nvSpPr>
        <p:spPr>
          <a:xfrm>
            <a:off x="689113" y="4738201"/>
            <a:ext cx="583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Creating Desired Calculated Columns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43C86-6003-440B-8BA1-AA61ABD31B36}"/>
              </a:ext>
            </a:extLst>
          </p:cNvPr>
          <p:cNvSpPr txBox="1"/>
          <p:nvPr/>
        </p:nvSpPr>
        <p:spPr>
          <a:xfrm>
            <a:off x="689113" y="5367679"/>
            <a:ext cx="649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Mounting Transformed Data Back To Blob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C0024-4DBA-4260-91F7-EAFA9BE90F0C}"/>
              </a:ext>
            </a:extLst>
          </p:cNvPr>
          <p:cNvSpPr txBox="1"/>
          <p:nvPr/>
        </p:nvSpPr>
        <p:spPr>
          <a:xfrm>
            <a:off x="689113" y="1828329"/>
            <a:ext cx="2741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Language Used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9E2B3-7992-47EE-8DE3-AF194CD1BFCC}"/>
              </a:ext>
            </a:extLst>
          </p:cNvPr>
          <p:cNvSpPr txBox="1"/>
          <p:nvPr/>
        </p:nvSpPr>
        <p:spPr>
          <a:xfrm>
            <a:off x="689113" y="2519362"/>
            <a:ext cx="148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05566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B51C9-B2E0-4ECC-ACDF-9F706DC9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9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26581-A95A-4438-A9F8-20C43C254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7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B9447-81B1-462C-A3FC-341EEEC9B2D5}"/>
              </a:ext>
            </a:extLst>
          </p:cNvPr>
          <p:cNvSpPr txBox="1"/>
          <p:nvPr/>
        </p:nvSpPr>
        <p:spPr>
          <a:xfrm>
            <a:off x="505817" y="331303"/>
            <a:ext cx="7849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Data Model Deployment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5CC056-A30E-4425-94DE-CDC028FD32C7}"/>
              </a:ext>
            </a:extLst>
          </p:cNvPr>
          <p:cNvCxnSpPr/>
          <p:nvPr/>
        </p:nvCxnSpPr>
        <p:spPr>
          <a:xfrm>
            <a:off x="505817" y="1346966"/>
            <a:ext cx="1099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E1C188-3C3A-43C9-8DC3-4FF0BE710122}"/>
              </a:ext>
            </a:extLst>
          </p:cNvPr>
          <p:cNvSpPr txBox="1"/>
          <p:nvPr/>
        </p:nvSpPr>
        <p:spPr>
          <a:xfrm>
            <a:off x="689113" y="4527424"/>
            <a:ext cx="8937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Importing Data Into Visual Studio Analysis Services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2C7DC-07BC-46C6-A1EE-F965D1135319}"/>
              </a:ext>
            </a:extLst>
          </p:cNvPr>
          <p:cNvSpPr txBox="1"/>
          <p:nvPr/>
        </p:nvSpPr>
        <p:spPr>
          <a:xfrm>
            <a:off x="689113" y="5156902"/>
            <a:ext cx="754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Establishing Internal Relationships Among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24B1E-C62F-43EE-B1CD-01A6C280FF8F}"/>
              </a:ext>
            </a:extLst>
          </p:cNvPr>
          <p:cNvSpPr txBox="1"/>
          <p:nvPr/>
        </p:nvSpPr>
        <p:spPr>
          <a:xfrm>
            <a:off x="689113" y="5786380"/>
            <a:ext cx="844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Deploying Data Model To Azure Analysis Service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5667D-96F1-451F-A6CC-21418D5B1C11}"/>
              </a:ext>
            </a:extLst>
          </p:cNvPr>
          <p:cNvSpPr txBox="1"/>
          <p:nvPr/>
        </p:nvSpPr>
        <p:spPr>
          <a:xfrm>
            <a:off x="689113" y="1629549"/>
            <a:ext cx="2741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Language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67AEE-4F33-45A4-BEB8-C02DCB22E46B}"/>
              </a:ext>
            </a:extLst>
          </p:cNvPr>
          <p:cNvSpPr txBox="1"/>
          <p:nvPr/>
        </p:nvSpPr>
        <p:spPr>
          <a:xfrm>
            <a:off x="689113" y="2320582"/>
            <a:ext cx="79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19DC7-6086-4640-A366-33AE35DFB2C2}"/>
              </a:ext>
            </a:extLst>
          </p:cNvPr>
          <p:cNvSpPr txBox="1"/>
          <p:nvPr/>
        </p:nvSpPr>
        <p:spPr>
          <a:xfrm>
            <a:off x="689113" y="3031864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IDE Used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44AF7-D1AD-43F3-B64B-2BE65C2F91F9}"/>
              </a:ext>
            </a:extLst>
          </p:cNvPr>
          <p:cNvSpPr txBox="1"/>
          <p:nvPr/>
        </p:nvSpPr>
        <p:spPr>
          <a:xfrm>
            <a:off x="689113" y="3722897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12573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4BCDD-2FEA-4863-B00A-1BFABFCC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16481-F6C1-4647-B00F-112644B7D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3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68CD6-4734-4260-B069-522798056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0F531-A1A6-4746-B6F3-92E589212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E5CA0A-B3D1-46C9-94F5-D44525530908}"/>
              </a:ext>
            </a:extLst>
          </p:cNvPr>
          <p:cNvSpPr txBox="1"/>
          <p:nvPr/>
        </p:nvSpPr>
        <p:spPr>
          <a:xfrm>
            <a:off x="505817" y="331303"/>
            <a:ext cx="8265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Data Analysis &amp; Reporting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72B163-3368-4AAA-933E-3B6858FD98F4}"/>
              </a:ext>
            </a:extLst>
          </p:cNvPr>
          <p:cNvCxnSpPr/>
          <p:nvPr/>
        </p:nvCxnSpPr>
        <p:spPr>
          <a:xfrm>
            <a:off x="505817" y="1346966"/>
            <a:ext cx="1099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C6F069-5163-4E08-AD43-34E9E6217E0D}"/>
              </a:ext>
            </a:extLst>
          </p:cNvPr>
          <p:cNvSpPr txBox="1"/>
          <p:nvPr/>
        </p:nvSpPr>
        <p:spPr>
          <a:xfrm>
            <a:off x="689113" y="1837228"/>
            <a:ext cx="859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Connecting Power BI With Azure Analysis Service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CDFC9-CE41-4CF5-8AAA-10F23928AF4B}"/>
              </a:ext>
            </a:extLst>
          </p:cNvPr>
          <p:cNvSpPr txBox="1"/>
          <p:nvPr/>
        </p:nvSpPr>
        <p:spPr>
          <a:xfrm>
            <a:off x="689113" y="2466706"/>
            <a:ext cx="7655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Fetching Data Model From Server &amp; Loading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17AAB-B674-44EB-B918-D420F1A3AB88}"/>
              </a:ext>
            </a:extLst>
          </p:cNvPr>
          <p:cNvSpPr txBox="1"/>
          <p:nvPr/>
        </p:nvSpPr>
        <p:spPr>
          <a:xfrm>
            <a:off x="689113" y="3096184"/>
            <a:ext cx="6252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Generating Reports Using Visualizations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498C4-7411-4F6E-A329-47C4763D557C}"/>
              </a:ext>
            </a:extLst>
          </p:cNvPr>
          <p:cNvSpPr txBox="1"/>
          <p:nvPr/>
        </p:nvSpPr>
        <p:spPr>
          <a:xfrm>
            <a:off x="689113" y="3725662"/>
            <a:ext cx="7252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Categorising Reports On Location &amp; Time Basis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2E8B1-5D9B-4265-A978-955F1C0343B0}"/>
              </a:ext>
            </a:extLst>
          </p:cNvPr>
          <p:cNvSpPr txBox="1"/>
          <p:nvPr/>
        </p:nvSpPr>
        <p:spPr>
          <a:xfrm>
            <a:off x="689113" y="4355140"/>
            <a:ext cx="7610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Covering Various Trends &amp; Comparison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37A69-7851-47E1-B792-5D37EEB80238}"/>
              </a:ext>
            </a:extLst>
          </p:cNvPr>
          <p:cNvSpPr txBox="1"/>
          <p:nvPr/>
        </p:nvSpPr>
        <p:spPr>
          <a:xfrm>
            <a:off x="689113" y="4984618"/>
            <a:ext cx="9654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Creating Various Slicers With Handled Interaction &amp; Bookmarks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83183-EC66-4318-AC17-CFEDCD4D13C2}"/>
              </a:ext>
            </a:extLst>
          </p:cNvPr>
          <p:cNvSpPr txBox="1"/>
          <p:nvPr/>
        </p:nvSpPr>
        <p:spPr>
          <a:xfrm>
            <a:off x="689113" y="5614096"/>
            <a:ext cx="707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Saving The Report File With “.pbix” Extension</a:t>
            </a:r>
          </a:p>
        </p:txBody>
      </p:sp>
    </p:spTree>
    <p:extLst>
      <p:ext uri="{BB962C8B-B14F-4D97-AF65-F5344CB8AC3E}">
        <p14:creationId xmlns:p14="http://schemas.microsoft.com/office/powerpoint/2010/main" val="370848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6DD05-D360-4401-92D0-4B90427AE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3054B-3F3B-4511-B527-A8052C06BAB6}"/>
              </a:ext>
            </a:extLst>
          </p:cNvPr>
          <p:cNvSpPr txBox="1"/>
          <p:nvPr/>
        </p:nvSpPr>
        <p:spPr>
          <a:xfrm>
            <a:off x="505817" y="331303"/>
            <a:ext cx="6546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Problem Statements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CC1E48-3329-43ED-B369-9C0D8B2DE8C3}"/>
              </a:ext>
            </a:extLst>
          </p:cNvPr>
          <p:cNvCxnSpPr/>
          <p:nvPr/>
        </p:nvCxnSpPr>
        <p:spPr>
          <a:xfrm>
            <a:off x="505817" y="1346966"/>
            <a:ext cx="1099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343FF6-450A-4D18-AD0A-560D4DACF503}"/>
              </a:ext>
            </a:extLst>
          </p:cNvPr>
          <p:cNvSpPr txBox="1"/>
          <p:nvPr/>
        </p:nvSpPr>
        <p:spPr>
          <a:xfrm>
            <a:off x="891037" y="4082683"/>
            <a:ext cx="7711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/>
              <a:t>Observing Harmful Gases Content Variation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C54C2-B8D1-4918-A9DC-D3E7A5842A9F}"/>
              </a:ext>
            </a:extLst>
          </p:cNvPr>
          <p:cNvSpPr txBox="1"/>
          <p:nvPr/>
        </p:nvSpPr>
        <p:spPr>
          <a:xfrm>
            <a:off x="891037" y="2602183"/>
            <a:ext cx="8790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/>
              <a:t>Detailed State &amp; City Selective Air Quality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4B247-87EC-4FE9-BACC-D03B8D7EBD13}"/>
              </a:ext>
            </a:extLst>
          </p:cNvPr>
          <p:cNvSpPr txBox="1"/>
          <p:nvPr/>
        </p:nvSpPr>
        <p:spPr>
          <a:xfrm>
            <a:off x="891037" y="3342433"/>
            <a:ext cx="613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/>
              <a:t>Impact Of Covid-19 On Air 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8C4A2-ED95-449E-931E-307F31D9AECC}"/>
              </a:ext>
            </a:extLst>
          </p:cNvPr>
          <p:cNvSpPr txBox="1"/>
          <p:nvPr/>
        </p:nvSpPr>
        <p:spPr>
          <a:xfrm>
            <a:off x="891037" y="1861933"/>
            <a:ext cx="6647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/>
              <a:t>Yearly &amp; Monthly Air Quality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C512D-984A-47C9-9A94-B22F298BC437}"/>
              </a:ext>
            </a:extLst>
          </p:cNvPr>
          <p:cNvSpPr txBox="1"/>
          <p:nvPr/>
        </p:nvSpPr>
        <p:spPr>
          <a:xfrm>
            <a:off x="891037" y="4822933"/>
            <a:ext cx="5343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/>
              <a:t>State Ranking On Yearly Basis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B7E36-AEC1-4BA9-9CDD-F1C9060BBF2E}"/>
              </a:ext>
            </a:extLst>
          </p:cNvPr>
          <p:cNvSpPr txBox="1"/>
          <p:nvPr/>
        </p:nvSpPr>
        <p:spPr>
          <a:xfrm>
            <a:off x="891037" y="5563183"/>
            <a:ext cx="723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/>
              <a:t>Analysing AQI Scale Over Period Of Years</a:t>
            </a:r>
          </a:p>
        </p:txBody>
      </p:sp>
    </p:spTree>
    <p:extLst>
      <p:ext uri="{BB962C8B-B14F-4D97-AF65-F5344CB8AC3E}">
        <p14:creationId xmlns:p14="http://schemas.microsoft.com/office/powerpoint/2010/main" val="261836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A6B83-F62F-485C-AD7F-13853F49A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8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8CDAC-4414-49B7-9681-6E0BDB66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28" y="0"/>
            <a:ext cx="12254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1A3DDD-0B92-43EB-AD02-ECA7A8301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1C7F0-A424-4125-B878-170895FF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3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6276A6-8EE9-4E3D-BDBB-4C9D69D7DBEE}"/>
              </a:ext>
            </a:extLst>
          </p:cNvPr>
          <p:cNvSpPr txBox="1"/>
          <p:nvPr/>
        </p:nvSpPr>
        <p:spPr>
          <a:xfrm>
            <a:off x="3325850" y="2339104"/>
            <a:ext cx="5540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THANK YOU</a:t>
            </a:r>
            <a:endParaRPr lang="en-IN" sz="80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9B822-3465-401A-ABE5-8D48A0CC03F3}"/>
              </a:ext>
            </a:extLst>
          </p:cNvPr>
          <p:cNvSpPr txBox="1"/>
          <p:nvPr/>
        </p:nvSpPr>
        <p:spPr>
          <a:xfrm>
            <a:off x="9886121" y="6173521"/>
            <a:ext cx="215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Kshitiz Bansal</a:t>
            </a:r>
          </a:p>
        </p:txBody>
      </p:sp>
    </p:spTree>
    <p:extLst>
      <p:ext uri="{BB962C8B-B14F-4D97-AF65-F5344CB8AC3E}">
        <p14:creationId xmlns:p14="http://schemas.microsoft.com/office/powerpoint/2010/main" val="328307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41FDE-6443-444F-9505-BFFB97558F8E}"/>
              </a:ext>
            </a:extLst>
          </p:cNvPr>
          <p:cNvSpPr txBox="1"/>
          <p:nvPr/>
        </p:nvSpPr>
        <p:spPr>
          <a:xfrm>
            <a:off x="505817" y="331303"/>
            <a:ext cx="6108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Agile Methodology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B8F75-ADF3-47DA-9153-94F0BF8884BE}"/>
              </a:ext>
            </a:extLst>
          </p:cNvPr>
          <p:cNvCxnSpPr/>
          <p:nvPr/>
        </p:nvCxnSpPr>
        <p:spPr>
          <a:xfrm>
            <a:off x="505817" y="1346966"/>
            <a:ext cx="1099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142CD-51D2-451D-99C4-852DF02472E3}"/>
              </a:ext>
            </a:extLst>
          </p:cNvPr>
          <p:cNvGrpSpPr/>
          <p:nvPr/>
        </p:nvGrpSpPr>
        <p:grpSpPr>
          <a:xfrm>
            <a:off x="3139674" y="4460533"/>
            <a:ext cx="768458" cy="1097796"/>
            <a:chOff x="0" y="896017"/>
            <a:chExt cx="768458" cy="1097796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2670971D-AA06-4FF3-95E7-4AB78D947D7F}"/>
                </a:ext>
              </a:extLst>
            </p:cNvPr>
            <p:cNvSpPr/>
            <p:nvPr/>
          </p:nvSpPr>
          <p:spPr>
            <a:xfrm rot="5400000">
              <a:off x="-164669" y="1060686"/>
              <a:ext cx="1097796" cy="768457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Chevron 4">
              <a:extLst>
                <a:ext uri="{FF2B5EF4-FFF2-40B4-BE49-F238E27FC236}">
                  <a16:creationId xmlns:a16="http://schemas.microsoft.com/office/drawing/2014/main" id="{40A07F98-3DF9-4644-9DCE-3EFF36E47A11}"/>
                </a:ext>
              </a:extLst>
            </p:cNvPr>
            <p:cNvSpPr txBox="1"/>
            <p:nvPr/>
          </p:nvSpPr>
          <p:spPr>
            <a:xfrm>
              <a:off x="1" y="1280246"/>
              <a:ext cx="768457" cy="329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5594D9-5C51-497D-8DFE-155AA56782FC}"/>
              </a:ext>
            </a:extLst>
          </p:cNvPr>
          <p:cNvGrpSpPr/>
          <p:nvPr/>
        </p:nvGrpSpPr>
        <p:grpSpPr>
          <a:xfrm>
            <a:off x="3908131" y="4460533"/>
            <a:ext cx="4960899" cy="713567"/>
            <a:chOff x="768457" y="896017"/>
            <a:chExt cx="4960899" cy="713567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B50C6DA3-3828-4E13-968C-E2B3A2BB867C}"/>
                </a:ext>
              </a:extLst>
            </p:cNvPr>
            <p:cNvSpPr/>
            <p:nvPr/>
          </p:nvSpPr>
          <p:spPr>
            <a:xfrm rot="5400000">
              <a:off x="2892123" y="-1227649"/>
              <a:ext cx="713567" cy="496089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Top Corners Rounded 6">
              <a:extLst>
                <a:ext uri="{FF2B5EF4-FFF2-40B4-BE49-F238E27FC236}">
                  <a16:creationId xmlns:a16="http://schemas.microsoft.com/office/drawing/2014/main" id="{AA7AD2DD-1AC0-4B53-B873-7CBEA72463E0}"/>
                </a:ext>
              </a:extLst>
            </p:cNvPr>
            <p:cNvSpPr txBox="1"/>
            <p:nvPr/>
          </p:nvSpPr>
          <p:spPr>
            <a:xfrm>
              <a:off x="768458" y="930849"/>
              <a:ext cx="4926066" cy="643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D6B6B-C144-4BCE-8B68-A970A8FC7684}"/>
              </a:ext>
            </a:extLst>
          </p:cNvPr>
          <p:cNvGrpSpPr/>
          <p:nvPr/>
        </p:nvGrpSpPr>
        <p:grpSpPr>
          <a:xfrm>
            <a:off x="3139674" y="5354834"/>
            <a:ext cx="768458" cy="1097796"/>
            <a:chOff x="0" y="1790318"/>
            <a:chExt cx="768458" cy="109779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18651E58-B03C-4071-8DA5-434A495051AC}"/>
                </a:ext>
              </a:extLst>
            </p:cNvPr>
            <p:cNvSpPr/>
            <p:nvPr/>
          </p:nvSpPr>
          <p:spPr>
            <a:xfrm rot="5400000">
              <a:off x="-164669" y="1954987"/>
              <a:ext cx="1097796" cy="768457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8">
              <a:extLst>
                <a:ext uri="{FF2B5EF4-FFF2-40B4-BE49-F238E27FC236}">
                  <a16:creationId xmlns:a16="http://schemas.microsoft.com/office/drawing/2014/main" id="{2A074100-73F3-42E4-9711-3D0011E0A35C}"/>
                </a:ext>
              </a:extLst>
            </p:cNvPr>
            <p:cNvSpPr txBox="1"/>
            <p:nvPr/>
          </p:nvSpPr>
          <p:spPr>
            <a:xfrm>
              <a:off x="1" y="2174547"/>
              <a:ext cx="768457" cy="329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Review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C5E303-AEE5-4A69-804D-C2F90E1F8773}"/>
              </a:ext>
            </a:extLst>
          </p:cNvPr>
          <p:cNvGrpSpPr/>
          <p:nvPr/>
        </p:nvGrpSpPr>
        <p:grpSpPr>
          <a:xfrm>
            <a:off x="3908131" y="5354835"/>
            <a:ext cx="4960899" cy="713567"/>
            <a:chOff x="768457" y="1790319"/>
            <a:chExt cx="4960899" cy="713567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3283ADA3-1169-40E8-8AE1-6AB16E22AE32}"/>
                </a:ext>
              </a:extLst>
            </p:cNvPr>
            <p:cNvSpPr/>
            <p:nvPr/>
          </p:nvSpPr>
          <p:spPr>
            <a:xfrm rot="5400000">
              <a:off x="2892123" y="-333347"/>
              <a:ext cx="713567" cy="496089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10">
              <a:extLst>
                <a:ext uri="{FF2B5EF4-FFF2-40B4-BE49-F238E27FC236}">
                  <a16:creationId xmlns:a16="http://schemas.microsoft.com/office/drawing/2014/main" id="{CD319116-BD9C-4ADF-B4FE-171535E7DA63}"/>
                </a:ext>
              </a:extLst>
            </p:cNvPr>
            <p:cNvSpPr txBox="1"/>
            <p:nvPr/>
          </p:nvSpPr>
          <p:spPr>
            <a:xfrm>
              <a:off x="768458" y="1825151"/>
              <a:ext cx="4926066" cy="643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B30ED2-F869-474C-BC57-403005E1A6AF}"/>
              </a:ext>
            </a:extLst>
          </p:cNvPr>
          <p:cNvGrpSpPr/>
          <p:nvPr/>
        </p:nvGrpSpPr>
        <p:grpSpPr>
          <a:xfrm>
            <a:off x="3139674" y="2648305"/>
            <a:ext cx="768458" cy="1097796"/>
            <a:chOff x="0" y="896017"/>
            <a:chExt cx="768458" cy="1097796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44329F7F-FE33-482C-AA87-DAA36EB4FC72}"/>
                </a:ext>
              </a:extLst>
            </p:cNvPr>
            <p:cNvSpPr/>
            <p:nvPr/>
          </p:nvSpPr>
          <p:spPr>
            <a:xfrm rot="5400000">
              <a:off x="-164669" y="1060686"/>
              <a:ext cx="1097796" cy="768457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E4AFE755-D60A-41FA-8DFE-DAA94D496B84}"/>
                </a:ext>
              </a:extLst>
            </p:cNvPr>
            <p:cNvSpPr txBox="1"/>
            <p:nvPr/>
          </p:nvSpPr>
          <p:spPr>
            <a:xfrm>
              <a:off x="1" y="1280246"/>
              <a:ext cx="768457" cy="329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Develop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CFF0BD-6A4E-455C-AB6E-8965B7AA328B}"/>
              </a:ext>
            </a:extLst>
          </p:cNvPr>
          <p:cNvGrpSpPr/>
          <p:nvPr/>
        </p:nvGrpSpPr>
        <p:grpSpPr>
          <a:xfrm>
            <a:off x="3908131" y="2648305"/>
            <a:ext cx="4960899" cy="713567"/>
            <a:chOff x="768457" y="896017"/>
            <a:chExt cx="4960899" cy="713567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1CACD8FC-EDE1-4E06-B295-C5FE0B5AD3C2}"/>
                </a:ext>
              </a:extLst>
            </p:cNvPr>
            <p:cNvSpPr/>
            <p:nvPr/>
          </p:nvSpPr>
          <p:spPr>
            <a:xfrm rot="5400000">
              <a:off x="2892123" y="-1227649"/>
              <a:ext cx="713567" cy="496089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Top Corners Rounded 6">
              <a:extLst>
                <a:ext uri="{FF2B5EF4-FFF2-40B4-BE49-F238E27FC236}">
                  <a16:creationId xmlns:a16="http://schemas.microsoft.com/office/drawing/2014/main" id="{574A34BD-1EC4-4209-A09D-F18A2CFB4368}"/>
                </a:ext>
              </a:extLst>
            </p:cNvPr>
            <p:cNvSpPr txBox="1"/>
            <p:nvPr/>
          </p:nvSpPr>
          <p:spPr>
            <a:xfrm>
              <a:off x="768458" y="930849"/>
              <a:ext cx="4926066" cy="643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5A9866-F722-43CD-8368-4256F1E725AB}"/>
              </a:ext>
            </a:extLst>
          </p:cNvPr>
          <p:cNvGrpSpPr/>
          <p:nvPr/>
        </p:nvGrpSpPr>
        <p:grpSpPr>
          <a:xfrm>
            <a:off x="3139674" y="3542606"/>
            <a:ext cx="768458" cy="1097796"/>
            <a:chOff x="0" y="1790318"/>
            <a:chExt cx="768458" cy="1097796"/>
          </a:xfrm>
        </p:grpSpPr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9E3B771E-02BA-42DC-84A5-2CE44BB8DBFD}"/>
                </a:ext>
              </a:extLst>
            </p:cNvPr>
            <p:cNvSpPr/>
            <p:nvPr/>
          </p:nvSpPr>
          <p:spPr>
            <a:xfrm rot="5400000">
              <a:off x="-164669" y="1954987"/>
              <a:ext cx="1097796" cy="768457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8">
              <a:extLst>
                <a:ext uri="{FF2B5EF4-FFF2-40B4-BE49-F238E27FC236}">
                  <a16:creationId xmlns:a16="http://schemas.microsoft.com/office/drawing/2014/main" id="{E422549D-DDD3-4A87-B9C2-8965EB0FE312}"/>
                </a:ext>
              </a:extLst>
            </p:cNvPr>
            <p:cNvSpPr txBox="1"/>
            <p:nvPr/>
          </p:nvSpPr>
          <p:spPr>
            <a:xfrm>
              <a:off x="1" y="2174547"/>
              <a:ext cx="768457" cy="329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Deploy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992FD0-6548-41E1-A970-389654BD1D5C}"/>
              </a:ext>
            </a:extLst>
          </p:cNvPr>
          <p:cNvGrpSpPr/>
          <p:nvPr/>
        </p:nvGrpSpPr>
        <p:grpSpPr>
          <a:xfrm>
            <a:off x="3908131" y="3542607"/>
            <a:ext cx="4960899" cy="713567"/>
            <a:chOff x="768457" y="1790319"/>
            <a:chExt cx="4960899" cy="713567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DEB21AB1-A7E1-4A19-9DC1-267F4B5EF4B6}"/>
                </a:ext>
              </a:extLst>
            </p:cNvPr>
            <p:cNvSpPr/>
            <p:nvPr/>
          </p:nvSpPr>
          <p:spPr>
            <a:xfrm rot="5400000">
              <a:off x="2892123" y="-333347"/>
              <a:ext cx="713567" cy="496089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: Top Corners Rounded 10">
              <a:extLst>
                <a:ext uri="{FF2B5EF4-FFF2-40B4-BE49-F238E27FC236}">
                  <a16:creationId xmlns:a16="http://schemas.microsoft.com/office/drawing/2014/main" id="{01FE6F44-24BC-4CD1-827C-D0BC6F55A102}"/>
                </a:ext>
              </a:extLst>
            </p:cNvPr>
            <p:cNvSpPr txBox="1"/>
            <p:nvPr/>
          </p:nvSpPr>
          <p:spPr>
            <a:xfrm>
              <a:off x="768458" y="1825151"/>
              <a:ext cx="4926066" cy="643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32C845-3F85-471B-A9B3-9E58BBE82B2E}"/>
              </a:ext>
            </a:extLst>
          </p:cNvPr>
          <p:cNvGrpSpPr/>
          <p:nvPr/>
        </p:nvGrpSpPr>
        <p:grpSpPr>
          <a:xfrm>
            <a:off x="3139674" y="1741826"/>
            <a:ext cx="768458" cy="1097796"/>
            <a:chOff x="0" y="896017"/>
            <a:chExt cx="768458" cy="1097796"/>
          </a:xfrm>
        </p:grpSpPr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5C130650-A453-4A9B-B056-2C0371EB8345}"/>
                </a:ext>
              </a:extLst>
            </p:cNvPr>
            <p:cNvSpPr/>
            <p:nvPr/>
          </p:nvSpPr>
          <p:spPr>
            <a:xfrm rot="5400000">
              <a:off x="-164669" y="1060686"/>
              <a:ext cx="1097796" cy="768457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Arrow: Chevron 4">
              <a:extLst>
                <a:ext uri="{FF2B5EF4-FFF2-40B4-BE49-F238E27FC236}">
                  <a16:creationId xmlns:a16="http://schemas.microsoft.com/office/drawing/2014/main" id="{22A25861-42F6-4976-BF72-F41AE2B02863}"/>
                </a:ext>
              </a:extLst>
            </p:cNvPr>
            <p:cNvSpPr txBox="1"/>
            <p:nvPr/>
          </p:nvSpPr>
          <p:spPr>
            <a:xfrm>
              <a:off x="1" y="1280246"/>
              <a:ext cx="768457" cy="329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Plan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B91050-AE43-4C26-9BEE-4110787AB865}"/>
              </a:ext>
            </a:extLst>
          </p:cNvPr>
          <p:cNvGrpSpPr/>
          <p:nvPr/>
        </p:nvGrpSpPr>
        <p:grpSpPr>
          <a:xfrm>
            <a:off x="3908131" y="1741826"/>
            <a:ext cx="4960899" cy="713567"/>
            <a:chOff x="768457" y="896017"/>
            <a:chExt cx="4960899" cy="713567"/>
          </a:xfrm>
        </p:grpSpPr>
        <p:sp>
          <p:nvSpPr>
            <p:cNvPr id="45" name="Rectangle: Top Corners Rounded 44">
              <a:extLst>
                <a:ext uri="{FF2B5EF4-FFF2-40B4-BE49-F238E27FC236}">
                  <a16:creationId xmlns:a16="http://schemas.microsoft.com/office/drawing/2014/main" id="{C7537901-8210-4C8A-A51B-458068E71988}"/>
                </a:ext>
              </a:extLst>
            </p:cNvPr>
            <p:cNvSpPr/>
            <p:nvPr/>
          </p:nvSpPr>
          <p:spPr>
            <a:xfrm rot="5400000">
              <a:off x="2892123" y="-1227649"/>
              <a:ext cx="713567" cy="496089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: Top Corners Rounded 6">
              <a:extLst>
                <a:ext uri="{FF2B5EF4-FFF2-40B4-BE49-F238E27FC236}">
                  <a16:creationId xmlns:a16="http://schemas.microsoft.com/office/drawing/2014/main" id="{D17C664C-4EA4-45DF-85AF-4DDC84B41703}"/>
                </a:ext>
              </a:extLst>
            </p:cNvPr>
            <p:cNvSpPr txBox="1"/>
            <p:nvPr/>
          </p:nvSpPr>
          <p:spPr>
            <a:xfrm>
              <a:off x="768458" y="930849"/>
              <a:ext cx="4926066" cy="643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0C1AA65-66B0-4121-A194-42CEA0E1734F}"/>
              </a:ext>
            </a:extLst>
          </p:cNvPr>
          <p:cNvSpPr txBox="1"/>
          <p:nvPr/>
        </p:nvSpPr>
        <p:spPr>
          <a:xfrm>
            <a:off x="4451248" y="1901101"/>
            <a:ext cx="383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Defining Problem Statements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E2F992-D3F8-45C8-81E3-F2D99070719D}"/>
              </a:ext>
            </a:extLst>
          </p:cNvPr>
          <p:cNvSpPr txBox="1"/>
          <p:nvPr/>
        </p:nvSpPr>
        <p:spPr>
          <a:xfrm>
            <a:off x="4666691" y="2782762"/>
            <a:ext cx="3408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Performing ETL Operation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CE4CA6-A83F-4F7F-B16D-01E00CD72424}"/>
              </a:ext>
            </a:extLst>
          </p:cNvPr>
          <p:cNvSpPr txBox="1"/>
          <p:nvPr/>
        </p:nvSpPr>
        <p:spPr>
          <a:xfrm>
            <a:off x="4744468" y="3696002"/>
            <a:ext cx="325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Data Model 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D8EDF7-0CEB-4544-8094-6EF4E1BB0863}"/>
              </a:ext>
            </a:extLst>
          </p:cNvPr>
          <p:cNvSpPr txBox="1"/>
          <p:nvPr/>
        </p:nvSpPr>
        <p:spPr>
          <a:xfrm>
            <a:off x="4881790" y="4613929"/>
            <a:ext cx="301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Verifying Data Transfer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176647-A02F-43B0-BF3F-4DDE04B7B854}"/>
              </a:ext>
            </a:extLst>
          </p:cNvPr>
          <p:cNvSpPr txBox="1"/>
          <p:nvPr/>
        </p:nvSpPr>
        <p:spPr>
          <a:xfrm>
            <a:off x="4704971" y="5480784"/>
            <a:ext cx="3332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Reporting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25645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825F70-ABDF-4650-989E-FBA5540F70C0}"/>
              </a:ext>
            </a:extLst>
          </p:cNvPr>
          <p:cNvSpPr txBox="1"/>
          <p:nvPr/>
        </p:nvSpPr>
        <p:spPr>
          <a:xfrm>
            <a:off x="505817" y="331303"/>
            <a:ext cx="3069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Blueprint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11C8DD-FC4A-41E6-855E-644C193AB5BE}"/>
              </a:ext>
            </a:extLst>
          </p:cNvPr>
          <p:cNvCxnSpPr/>
          <p:nvPr/>
        </p:nvCxnSpPr>
        <p:spPr>
          <a:xfrm>
            <a:off x="505817" y="1346966"/>
            <a:ext cx="1099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AEDF92-D9D1-4822-A4E8-A65142A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64"/>
          <a:stretch/>
        </p:blipFill>
        <p:spPr bwMode="auto">
          <a:xfrm>
            <a:off x="1105476" y="2851519"/>
            <a:ext cx="935024" cy="8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9893E-111C-4E63-A2D4-30C89CF8CA4C}"/>
              </a:ext>
            </a:extLst>
          </p:cNvPr>
          <p:cNvSpPr txBox="1"/>
          <p:nvPr/>
        </p:nvSpPr>
        <p:spPr>
          <a:xfrm>
            <a:off x="577939" y="3837749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Azure Data Factory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CA28D-14C9-44A1-A7A6-305EA8A74564}"/>
              </a:ext>
            </a:extLst>
          </p:cNvPr>
          <p:cNvSpPr txBox="1"/>
          <p:nvPr/>
        </p:nvSpPr>
        <p:spPr>
          <a:xfrm>
            <a:off x="345151" y="4207081"/>
            <a:ext cx="245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Extracting Data</a:t>
            </a:r>
          </a:p>
          <a:p>
            <a:pPr algn="ctr"/>
            <a:r>
              <a:rPr lang="en-IN" dirty="0"/>
              <a:t>From External Source</a:t>
            </a:r>
          </a:p>
          <a:p>
            <a:pPr algn="ctr"/>
            <a:r>
              <a:rPr lang="en-IN" dirty="0"/>
              <a:t>(HTTP)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734109-488B-4498-B416-5AB5A7977FAD}"/>
              </a:ext>
            </a:extLst>
          </p:cNvPr>
          <p:cNvSpPr/>
          <p:nvPr/>
        </p:nvSpPr>
        <p:spPr>
          <a:xfrm>
            <a:off x="2687304" y="3429000"/>
            <a:ext cx="453457" cy="3105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2FE2FA-F301-425B-9D29-344B3E986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2" t="6990" r="36364" b="43189"/>
          <a:stretch/>
        </p:blipFill>
        <p:spPr bwMode="auto">
          <a:xfrm>
            <a:off x="3760711" y="2828804"/>
            <a:ext cx="935024" cy="9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9C776-5AEE-4EA5-984C-25356C1B4D7F}"/>
              </a:ext>
            </a:extLst>
          </p:cNvPr>
          <p:cNvSpPr txBox="1"/>
          <p:nvPr/>
        </p:nvSpPr>
        <p:spPr>
          <a:xfrm>
            <a:off x="3332176" y="3837749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Azure Databricks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AB5C-881F-42E0-99CC-56CD4C0073C3}"/>
              </a:ext>
            </a:extLst>
          </p:cNvPr>
          <p:cNvSpPr txBox="1"/>
          <p:nvPr/>
        </p:nvSpPr>
        <p:spPr>
          <a:xfrm>
            <a:off x="3000387" y="4207081"/>
            <a:ext cx="245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Cleaning &amp; Transformation Operations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6A0E79-51AE-47AA-9C92-BFD964893642}"/>
              </a:ext>
            </a:extLst>
          </p:cNvPr>
          <p:cNvSpPr/>
          <p:nvPr/>
        </p:nvSpPr>
        <p:spPr>
          <a:xfrm>
            <a:off x="5456059" y="3429000"/>
            <a:ext cx="453457" cy="3105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7D1FC43-DE25-4B88-A06A-DC9913008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48" y="2828804"/>
            <a:ext cx="935024" cy="9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47A98-3523-4888-B300-710C4717CA91}"/>
              </a:ext>
            </a:extLst>
          </p:cNvPr>
          <p:cNvSpPr txBox="1"/>
          <p:nvPr/>
        </p:nvSpPr>
        <p:spPr>
          <a:xfrm>
            <a:off x="6127433" y="3837749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Azure Analysis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06A29-86FF-4FB3-A0C0-E9AE2A9B5C32}"/>
              </a:ext>
            </a:extLst>
          </p:cNvPr>
          <p:cNvSpPr txBox="1"/>
          <p:nvPr/>
        </p:nvSpPr>
        <p:spPr>
          <a:xfrm>
            <a:off x="5941418" y="4207081"/>
            <a:ext cx="245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Establishing Internal Relationships &amp; Data Model Deployment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64BB45-52EF-4529-8D86-83A9120967D3}"/>
              </a:ext>
            </a:extLst>
          </p:cNvPr>
          <p:cNvSpPr/>
          <p:nvPr/>
        </p:nvSpPr>
        <p:spPr>
          <a:xfrm>
            <a:off x="8722720" y="3427004"/>
            <a:ext cx="453457" cy="3105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8FE563B-19D4-45BA-90ED-99146374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85" y="2799860"/>
            <a:ext cx="1554974" cy="103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8A2FD5-DFE0-4405-AC02-B69067887473}"/>
              </a:ext>
            </a:extLst>
          </p:cNvPr>
          <p:cNvSpPr txBox="1"/>
          <p:nvPr/>
        </p:nvSpPr>
        <p:spPr>
          <a:xfrm>
            <a:off x="9984392" y="3837749"/>
            <a:ext cx="103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Power BI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E1D35C-0B99-43E8-B7CE-34D7CB222D16}"/>
              </a:ext>
            </a:extLst>
          </p:cNvPr>
          <p:cNvSpPr txBox="1"/>
          <p:nvPr/>
        </p:nvSpPr>
        <p:spPr>
          <a:xfrm>
            <a:off x="9176177" y="4207081"/>
            <a:ext cx="245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Visualization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315058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B5220-A945-480F-A84F-6F05C634C634}"/>
              </a:ext>
            </a:extLst>
          </p:cNvPr>
          <p:cNvSpPr txBox="1"/>
          <p:nvPr/>
        </p:nvSpPr>
        <p:spPr>
          <a:xfrm>
            <a:off x="505817" y="331303"/>
            <a:ext cx="10039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Calculation Metrics/Parameters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D0AD6D-2172-4C97-AC21-84D447316BB3}"/>
              </a:ext>
            </a:extLst>
          </p:cNvPr>
          <p:cNvCxnSpPr/>
          <p:nvPr/>
        </p:nvCxnSpPr>
        <p:spPr>
          <a:xfrm>
            <a:off x="505817" y="1346966"/>
            <a:ext cx="1099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94A549-2E03-4F65-901D-AB01EBAAE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709339"/>
              </p:ext>
            </p:extLst>
          </p:nvPr>
        </p:nvGraphicFramePr>
        <p:xfrm>
          <a:off x="1197114" y="2713381"/>
          <a:ext cx="3573670" cy="165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908CC1E-8137-4733-80B9-5D4AF1F16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609597"/>
              </p:ext>
            </p:extLst>
          </p:nvPr>
        </p:nvGraphicFramePr>
        <p:xfrm>
          <a:off x="6153425" y="2255678"/>
          <a:ext cx="4620591" cy="130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5CE2F2F6-5934-4B59-95DE-DC67DFDEFE0E}"/>
              </a:ext>
            </a:extLst>
          </p:cNvPr>
          <p:cNvGrpSpPr/>
          <p:nvPr/>
        </p:nvGrpSpPr>
        <p:grpSpPr>
          <a:xfrm>
            <a:off x="9794057" y="2842094"/>
            <a:ext cx="787500" cy="419295"/>
            <a:chOff x="114248" y="881790"/>
            <a:chExt cx="787500" cy="419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8ACD94-6450-4AF9-8706-3B4906FD7C32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E5247-8643-48BD-86F4-139C5570813C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PM10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925F58-6366-4FB0-A4AB-195922BAA183}"/>
              </a:ext>
            </a:extLst>
          </p:cNvPr>
          <p:cNvGrpSpPr/>
          <p:nvPr/>
        </p:nvGrpSpPr>
        <p:grpSpPr>
          <a:xfrm>
            <a:off x="6417866" y="3556764"/>
            <a:ext cx="1029855" cy="419295"/>
            <a:chOff x="114248" y="881790"/>
            <a:chExt cx="787500" cy="41929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81AAA-7233-4B23-B358-DBAD361651DD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D4AF7B-647F-4D3D-B454-73ADE188D79D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PM2.5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A20560-F249-4858-90D6-57BC8958BB1F}"/>
              </a:ext>
            </a:extLst>
          </p:cNvPr>
          <p:cNvGrpSpPr/>
          <p:nvPr/>
        </p:nvGrpSpPr>
        <p:grpSpPr>
          <a:xfrm>
            <a:off x="7702421" y="3540210"/>
            <a:ext cx="787500" cy="419295"/>
            <a:chOff x="114248" y="881790"/>
            <a:chExt cx="787500" cy="4192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20B5B5-821B-44B8-96AD-C808589AA9AA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7C790A-BB95-497A-806D-489DCDC36F84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NO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4C64B4-8EB6-43CC-AA7E-23A0A1261873}"/>
              </a:ext>
            </a:extLst>
          </p:cNvPr>
          <p:cNvGrpSpPr/>
          <p:nvPr/>
        </p:nvGrpSpPr>
        <p:grpSpPr>
          <a:xfrm>
            <a:off x="8744621" y="3519835"/>
            <a:ext cx="787500" cy="419295"/>
            <a:chOff x="114248" y="881790"/>
            <a:chExt cx="787500" cy="4192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5EB57A-6C06-4B47-B31D-DACB86C91A87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E4D82E-2085-4FD7-9B54-AD35ED46042D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NO2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9BF5F6-720C-4D47-A476-8F26425BFB41}"/>
              </a:ext>
            </a:extLst>
          </p:cNvPr>
          <p:cNvGrpSpPr/>
          <p:nvPr/>
        </p:nvGrpSpPr>
        <p:grpSpPr>
          <a:xfrm>
            <a:off x="9799629" y="3519835"/>
            <a:ext cx="787500" cy="419295"/>
            <a:chOff x="114248" y="881790"/>
            <a:chExt cx="787500" cy="41929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A3F0E2-5684-49FE-B0DF-7E0CEB4EB223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B52C5B-22A4-4C00-8DEE-7F25FD013AEA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NOx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E4C184-1B01-49DA-ABFF-98D81712CF5D}"/>
              </a:ext>
            </a:extLst>
          </p:cNvPr>
          <p:cNvGrpSpPr/>
          <p:nvPr/>
        </p:nvGrpSpPr>
        <p:grpSpPr>
          <a:xfrm>
            <a:off x="6417867" y="4313176"/>
            <a:ext cx="787500" cy="419295"/>
            <a:chOff x="114248" y="881790"/>
            <a:chExt cx="787500" cy="4192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A69D9B-1305-40BB-9665-585712D5FE7C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1E3F81-257D-4377-8E20-BB7D74BD047F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NH3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551467-8CF3-422D-AE23-61D570E9472A}"/>
              </a:ext>
            </a:extLst>
          </p:cNvPr>
          <p:cNvGrpSpPr/>
          <p:nvPr/>
        </p:nvGrpSpPr>
        <p:grpSpPr>
          <a:xfrm>
            <a:off x="7581244" y="4313176"/>
            <a:ext cx="787500" cy="419295"/>
            <a:chOff x="114248" y="881790"/>
            <a:chExt cx="787500" cy="4192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96D076-2017-4462-BDEF-62545A6E758A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74AAEA-4732-4824-8AA7-E9CAA7346741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CO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653B7-BCAE-466B-B55B-639016A69D94}"/>
              </a:ext>
            </a:extLst>
          </p:cNvPr>
          <p:cNvGrpSpPr/>
          <p:nvPr/>
        </p:nvGrpSpPr>
        <p:grpSpPr>
          <a:xfrm>
            <a:off x="8744621" y="4292802"/>
            <a:ext cx="787500" cy="439669"/>
            <a:chOff x="114248" y="881790"/>
            <a:chExt cx="787500" cy="4396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93141F-014C-4A2D-8F94-F2E9EADCA275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1A422D-E196-4CD1-9D1B-18CF39D1C877}"/>
                </a:ext>
              </a:extLst>
            </p:cNvPr>
            <p:cNvSpPr txBox="1"/>
            <p:nvPr/>
          </p:nvSpPr>
          <p:spPr>
            <a:xfrm>
              <a:off x="114248" y="902164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SO2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1C5789-DBA8-40E5-AFCB-F6CFF6642578}"/>
              </a:ext>
            </a:extLst>
          </p:cNvPr>
          <p:cNvGrpSpPr/>
          <p:nvPr/>
        </p:nvGrpSpPr>
        <p:grpSpPr>
          <a:xfrm>
            <a:off x="9774476" y="4276186"/>
            <a:ext cx="787500" cy="419295"/>
            <a:chOff x="114248" y="881790"/>
            <a:chExt cx="787500" cy="41929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24868F-1371-49A4-B68C-E5DFB537F8C2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E0CF2F-50B6-41D9-8B89-30D07A1EEC62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O3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0583AA-6E93-4B47-8A5B-E79CFC49DEFD}"/>
              </a:ext>
            </a:extLst>
          </p:cNvPr>
          <p:cNvGrpSpPr/>
          <p:nvPr/>
        </p:nvGrpSpPr>
        <p:grpSpPr>
          <a:xfrm>
            <a:off x="6417866" y="5008911"/>
            <a:ext cx="1163377" cy="419295"/>
            <a:chOff x="114248" y="881790"/>
            <a:chExt cx="787500" cy="41929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2B199D8-6E9D-4F3E-9E5E-13EE4C3D607A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B3244B-B40C-4B10-B96A-2626550EA9EC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Benzene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DCD9DD-74BD-4DA4-86F5-435328B39FD2}"/>
              </a:ext>
            </a:extLst>
          </p:cNvPr>
          <p:cNvGrpSpPr/>
          <p:nvPr/>
        </p:nvGrpSpPr>
        <p:grpSpPr>
          <a:xfrm>
            <a:off x="8023586" y="5001623"/>
            <a:ext cx="1163376" cy="419295"/>
            <a:chOff x="114248" y="881790"/>
            <a:chExt cx="787500" cy="41929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3768C9-87E2-446E-A930-469379501E13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5E8915-F375-41A0-BC09-AB1AFD42DF1C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Toluene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432A00-E135-4EFD-933C-1B888CFBFAD0}"/>
              </a:ext>
            </a:extLst>
          </p:cNvPr>
          <p:cNvGrpSpPr/>
          <p:nvPr/>
        </p:nvGrpSpPr>
        <p:grpSpPr>
          <a:xfrm>
            <a:off x="9536339" y="4986251"/>
            <a:ext cx="1045218" cy="419295"/>
            <a:chOff x="114248" y="881790"/>
            <a:chExt cx="787500" cy="41929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D3EB7F-4534-4EAA-994F-45B7A676E6D7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472F02-2718-4B7D-B62C-4F3CF7A2237E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Xylene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9BED1C-AF3D-401B-9933-8EE0DFD2888D}"/>
              </a:ext>
            </a:extLst>
          </p:cNvPr>
          <p:cNvGrpSpPr/>
          <p:nvPr/>
        </p:nvGrpSpPr>
        <p:grpSpPr>
          <a:xfrm>
            <a:off x="6432119" y="5710444"/>
            <a:ext cx="787500" cy="419295"/>
            <a:chOff x="114248" y="881790"/>
            <a:chExt cx="787500" cy="41929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35C839-EF4E-4481-AFBF-2297A9AD5308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28FFB1-70CC-442C-83B6-1E23CAC8FC96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AQI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F2A2B0-8B29-4EA0-A52D-4AEF7A74EBF0}"/>
              </a:ext>
            </a:extLst>
          </p:cNvPr>
          <p:cNvGrpSpPr/>
          <p:nvPr/>
        </p:nvGrpSpPr>
        <p:grpSpPr>
          <a:xfrm>
            <a:off x="7568290" y="5710444"/>
            <a:ext cx="1600908" cy="419295"/>
            <a:chOff x="114248" y="881790"/>
            <a:chExt cx="787500" cy="4192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A1FD37B-C058-4618-886B-7C1B582BC7A8}"/>
                </a:ext>
              </a:extLst>
            </p:cNvPr>
            <p:cNvSpPr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D0A173-496C-4643-A8E4-D7CBEC0D5444}"/>
                </a:ext>
              </a:extLst>
            </p:cNvPr>
            <p:cNvSpPr txBox="1"/>
            <p:nvPr/>
          </p:nvSpPr>
          <p:spPr>
            <a:xfrm>
              <a:off x="114248" y="881790"/>
              <a:ext cx="787500" cy="419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AQI Bucket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E00F595-9A6F-40E7-ADFD-DF744A639A21}"/>
              </a:ext>
            </a:extLst>
          </p:cNvPr>
          <p:cNvSpPr txBox="1"/>
          <p:nvPr/>
        </p:nvSpPr>
        <p:spPr>
          <a:xfrm>
            <a:off x="7128776" y="1988308"/>
            <a:ext cx="2665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Data Parameters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48ED7-0C28-48AA-98BA-661055FEB435}"/>
              </a:ext>
            </a:extLst>
          </p:cNvPr>
          <p:cNvSpPr txBox="1"/>
          <p:nvPr/>
        </p:nvSpPr>
        <p:spPr>
          <a:xfrm>
            <a:off x="1197114" y="1988308"/>
            <a:ext cx="3466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Metrics &amp; Dimensions</a:t>
            </a:r>
          </a:p>
        </p:txBody>
      </p:sp>
    </p:spTree>
    <p:extLst>
      <p:ext uri="{BB962C8B-B14F-4D97-AF65-F5344CB8AC3E}">
        <p14:creationId xmlns:p14="http://schemas.microsoft.com/office/powerpoint/2010/main" val="10029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7F5C9-BF8A-4427-A9E9-D00A0D1AC630}"/>
              </a:ext>
            </a:extLst>
          </p:cNvPr>
          <p:cNvSpPr txBox="1"/>
          <p:nvPr/>
        </p:nvSpPr>
        <p:spPr>
          <a:xfrm>
            <a:off x="505817" y="331303"/>
            <a:ext cx="4926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2">
                    <a:lumMod val="50000"/>
                  </a:schemeClr>
                </a:solidFill>
              </a:rPr>
              <a:t>Extracting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4A8F8E-73AD-4014-8812-3F2F06FA9779}"/>
              </a:ext>
            </a:extLst>
          </p:cNvPr>
          <p:cNvCxnSpPr/>
          <p:nvPr/>
        </p:nvCxnSpPr>
        <p:spPr>
          <a:xfrm>
            <a:off x="505817" y="1346966"/>
            <a:ext cx="1099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8D4700-359B-4261-812F-A908D6D51160}"/>
              </a:ext>
            </a:extLst>
          </p:cNvPr>
          <p:cNvSpPr txBox="1"/>
          <p:nvPr/>
        </p:nvSpPr>
        <p:spPr>
          <a:xfrm>
            <a:off x="689113" y="2101019"/>
            <a:ext cx="630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Creating An Azure Data Factory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702F-5070-4030-A6E2-AADCBB035482}"/>
              </a:ext>
            </a:extLst>
          </p:cNvPr>
          <p:cNvSpPr txBox="1"/>
          <p:nvPr/>
        </p:nvSpPr>
        <p:spPr>
          <a:xfrm>
            <a:off x="689113" y="2730497"/>
            <a:ext cx="8093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Creating A Linked Service With HTTP Source (Kaggle)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34EDC-1457-423C-9927-E0DCEE4A86D8}"/>
              </a:ext>
            </a:extLst>
          </p:cNvPr>
          <p:cNvSpPr txBox="1"/>
          <p:nvPr/>
        </p:nvSpPr>
        <p:spPr>
          <a:xfrm>
            <a:off x="689113" y="3359975"/>
            <a:ext cx="6039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Saving Extracted Data To Blob Storage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AA04-E7A9-4413-A6BC-49E942F63D9D}"/>
              </a:ext>
            </a:extLst>
          </p:cNvPr>
          <p:cNvSpPr txBox="1"/>
          <p:nvPr/>
        </p:nvSpPr>
        <p:spPr>
          <a:xfrm>
            <a:off x="689113" y="3989453"/>
            <a:ext cx="62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Creating A Databricks Notebook Activity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1DF4A-8356-48EF-A488-92FB3F5D0646}"/>
              </a:ext>
            </a:extLst>
          </p:cNvPr>
          <p:cNvSpPr txBox="1"/>
          <p:nvPr/>
        </p:nvSpPr>
        <p:spPr>
          <a:xfrm>
            <a:off x="689113" y="4618931"/>
            <a:ext cx="775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Mounting Blob Storage With Databricks Notebook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77A55-E75D-44E0-BF96-D6701E48911E}"/>
              </a:ext>
            </a:extLst>
          </p:cNvPr>
          <p:cNvSpPr txBox="1"/>
          <p:nvPr/>
        </p:nvSpPr>
        <p:spPr>
          <a:xfrm>
            <a:off x="689113" y="5249424"/>
            <a:ext cx="646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Reading Data Through Triggering Pipeline</a:t>
            </a:r>
          </a:p>
        </p:txBody>
      </p:sp>
    </p:spTree>
    <p:extLst>
      <p:ext uri="{BB962C8B-B14F-4D97-AF65-F5344CB8AC3E}">
        <p14:creationId xmlns:p14="http://schemas.microsoft.com/office/powerpoint/2010/main" val="355667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3F912-6C66-4F67-B908-19D111041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500B9-F114-4329-B187-72FC90D1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C5E25-3373-4B5C-9F47-D6E4263B4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6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288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Kshitiz Bansal</dc:creator>
  <cp:lastModifiedBy>Kshitiz Bansal</cp:lastModifiedBy>
  <cp:revision>22</cp:revision>
  <dcterms:created xsi:type="dcterms:W3CDTF">2020-10-18T04:16:01Z</dcterms:created>
  <dcterms:modified xsi:type="dcterms:W3CDTF">2020-10-20T10:59:51Z</dcterms:modified>
</cp:coreProperties>
</file>