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SHIVAM" userId="fa89006c802c8ba6" providerId="LiveId" clId="{D2F42930-FA01-4267-85C1-BBCEED016957}"/>
    <pc:docChg chg="addSld modSld">
      <pc:chgData name="KUMAR SHIVAM" userId="fa89006c802c8ba6" providerId="LiveId" clId="{D2F42930-FA01-4267-85C1-BBCEED016957}" dt="2023-05-07T16:40:03.029" v="6" actId="20577"/>
      <pc:docMkLst>
        <pc:docMk/>
      </pc:docMkLst>
      <pc:sldChg chg="modSp new mod">
        <pc:chgData name="KUMAR SHIVAM" userId="fa89006c802c8ba6" providerId="LiveId" clId="{D2F42930-FA01-4267-85C1-BBCEED016957}" dt="2023-05-07T16:40:03.029" v="6" actId="20577"/>
        <pc:sldMkLst>
          <pc:docMk/>
          <pc:sldMk cId="1265547961" sldId="256"/>
        </pc:sldMkLst>
        <pc:spChg chg="mod">
          <ac:chgData name="KUMAR SHIVAM" userId="fa89006c802c8ba6" providerId="LiveId" clId="{D2F42930-FA01-4267-85C1-BBCEED016957}" dt="2023-05-07T16:27:04.785" v="3" actId="20577"/>
          <ac:spMkLst>
            <pc:docMk/>
            <pc:sldMk cId="1265547961" sldId="256"/>
            <ac:spMk id="2" creationId="{F8034475-7D68-B944-CC32-D80BA2E99FBE}"/>
          </ac:spMkLst>
        </pc:spChg>
        <pc:spChg chg="mod">
          <ac:chgData name="KUMAR SHIVAM" userId="fa89006c802c8ba6" providerId="LiveId" clId="{D2F42930-FA01-4267-85C1-BBCEED016957}" dt="2023-05-07T16:40:03.029" v="6" actId="20577"/>
          <ac:spMkLst>
            <pc:docMk/>
            <pc:sldMk cId="1265547961" sldId="256"/>
            <ac:spMk id="3" creationId="{F582C43B-CDDD-1BD3-39BE-42F1CD45D40A}"/>
          </ac:spMkLst>
        </pc:spChg>
      </pc:sldChg>
      <pc:sldMasterChg chg="addSldLayout">
        <pc:chgData name="KUMAR SHIVAM" userId="fa89006c802c8ba6" providerId="LiveId" clId="{D2F42930-FA01-4267-85C1-BBCEED016957}" dt="2023-05-07T16:27:03.392" v="0" actId="680"/>
        <pc:sldMasterMkLst>
          <pc:docMk/>
          <pc:sldMasterMk cId="3466768842" sldId="2147483648"/>
        </pc:sldMasterMkLst>
        <pc:sldLayoutChg chg="add">
          <pc:chgData name="KUMAR SHIVAM" userId="fa89006c802c8ba6" providerId="LiveId" clId="{D2F42930-FA01-4267-85C1-BBCEED016957}" dt="2023-05-07T16:27:03.392" v="0" actId="680"/>
          <pc:sldLayoutMkLst>
            <pc:docMk/>
            <pc:sldMasterMk cId="3466768842" sldId="2147483648"/>
            <pc:sldLayoutMk cId="404594909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04ED-F129-EAC6-6A21-A966DA7D9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DA632-F03F-C92E-96B0-204F49865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94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76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4475-7D68-B944-CC32-D80BA2E99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frf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2C43B-CDDD-1BD3-39BE-42F1CD45D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khl</a:t>
            </a:r>
          </a:p>
        </p:txBody>
      </p:sp>
    </p:spTree>
    <p:extLst>
      <p:ext uri="{BB962C8B-B14F-4D97-AF65-F5344CB8AC3E}">
        <p14:creationId xmlns:p14="http://schemas.microsoft.com/office/powerpoint/2010/main" val="126554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frf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frf</dc:title>
  <dc:creator>Kumar Shivam</dc:creator>
  <cp:lastModifiedBy>KUMAR SHIVAM</cp:lastModifiedBy>
  <cp:revision>1</cp:revision>
  <dcterms:created xsi:type="dcterms:W3CDTF">2023-05-07T16:26:55Z</dcterms:created>
  <dcterms:modified xsi:type="dcterms:W3CDTF">2023-05-07T16:40:25Z</dcterms:modified>
</cp:coreProperties>
</file>