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Lobster"/>
      <p:regular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246bed41f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246bed41f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46bed41f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246bed41f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246bed41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246bed41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246bed41f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246bed41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246bed41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246bed41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246bed41f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246bed41f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246bed41f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246bed41f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8250" y="522925"/>
            <a:ext cx="5564400" cy="17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SRM  HACKATHON CODING SPRINT</a:t>
            </a:r>
            <a:endParaRPr sz="50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788925" y="2712200"/>
            <a:ext cx="2421600" cy="6045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TEAM_TURBO</a:t>
            </a:r>
            <a:endParaRPr sz="22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88925" y="3316700"/>
            <a:ext cx="1936500" cy="1785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Team Members:</a:t>
            </a:r>
            <a:endParaRPr b="1" sz="15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Kashish Verma</a:t>
            </a:r>
            <a:endParaRPr b="1" sz="15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Adesh Mishra</a:t>
            </a:r>
            <a:endParaRPr b="1" sz="15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Rudra Pratap Singh</a:t>
            </a:r>
            <a:endParaRPr b="1" sz="15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Jai Sinha</a:t>
            </a:r>
            <a:endParaRPr b="1" sz="15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Ayush Kumar Singh</a:t>
            </a:r>
            <a:endParaRPr b="1" sz="15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50" y="2395825"/>
            <a:ext cx="2654075" cy="25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946575" y="5422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CHATBOT?</a:t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765400" y="2030875"/>
            <a:ext cx="71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1201525" y="2415150"/>
            <a:ext cx="7347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 todays life people are getting busy and busy.if a person have some confusion how to use a thing for performing a task or to gain knowledge about some thing  it’s difficult for him to go and discuss his problem to an expert so the best solution of this problem is Chatbots.</a:t>
            </a:r>
            <a:endParaRPr sz="2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2589675" y="2800000"/>
            <a:ext cx="73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630000" y="273750"/>
            <a:ext cx="3942000" cy="18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APPROACH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428625" y="1714500"/>
            <a:ext cx="5878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initially tried to create a system in which a user would had beed able to click a link in the parent website which would redirect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user to the chatbot which would show the linked information.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planned to iterate through the pdf (of the laws) and used keywords to display relevent information.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 were trying to use python via flask(framework) but we faced some bugs while implementing the javascript with the backend.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 we had to discard our approach and try a fresh approach using jquery.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also we had initially designed the fronted(design),etc which occupied more of our time than we anticipated;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824000" y="763600"/>
            <a:ext cx="3574500" cy="1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663375" y="2367625"/>
            <a:ext cx="5878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used html,css and javascript ...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used html and css for front end and mainly everthing is done in js . The pdf which was given contained problem statement which contains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questions ..which has to be answered by the chatbox..we used jquery in which we targeted each and every question by its index and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included  the test-cases .We used javascript as it is more dynamic than python and efficient.Linked it through CSS and html and fired it into chrome.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3275925" y="295950"/>
            <a:ext cx="21636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CSS USED</a:t>
            </a:r>
            <a:endParaRPr sz="264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5" y="874951"/>
            <a:ext cx="9144000" cy="4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3386150" y="40825"/>
            <a:ext cx="14145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JS USED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2925"/>
            <a:ext cx="9143999" cy="46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14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