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202020"/>
    <a:srgbClr val="EDC53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89" d="100"/>
          <a:sy n="89" d="100"/>
        </p:scale>
        <p:origin x="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2E5D-345F-4F38-89B9-CB1FB49BC7B4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F687-8CAF-4113-91FE-E85043B0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D03-F3C3-44AA-A972-7A9B4781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6403-1550-474D-A042-7332D4E3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D0A7-3EFE-413C-91EB-8BEC62F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E51D-3B52-4335-BEEB-BEFEEB2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6FBF-53EB-4B29-B012-8CA4C65F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C1-1527-479F-A3B3-4182A9D7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CBF9-04D9-48B8-A1EF-07A91C6B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FAB8-8DC8-4165-9B71-E1DF2027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9EF2-B531-419C-A35A-731D3BB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47C8-4B52-4654-B910-CD60CB4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0291F-8186-44FD-9361-B2FA305A3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7AE2-AC28-41BF-911E-BFA67634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0D28-9424-4D48-97A4-AF04DEE8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520A-9BCD-4337-9B99-F4AC8A19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1038-B4E0-4943-ABF0-4BD53A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691A-9CD4-4015-9400-643E9F8A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91F7-16A8-470A-9935-07FD6B0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0023-44C9-4A08-B861-22DD61E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4F05-602C-455B-8144-9C4B8B94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4945-1B7F-4537-82C5-4F4077F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E2E-D21A-4754-B6E0-6C581F9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EC2A-9FAE-4EAA-A2F5-DBFEF50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E61C-C89E-4CC5-BA3D-4C24523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686-5FAA-482B-94D1-B624A9D9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EB35-DC53-4F5D-B9E5-84C733D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95E-5871-434A-8CFC-04C257F0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082E-E729-47DE-B895-DF0132B6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33CC-6D17-428C-BA16-8166ECDE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E473-13F5-4984-82EB-83C55B3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310A-C277-4AAC-A806-D2436E5F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14DC-F6D3-46CC-B361-45167B11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B1D3-CFC1-4DF3-B6C4-C120E7A4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84BE-464F-451D-AF26-6BCA2484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5B0B-5028-45B2-9F15-AA69BB17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3D43-8C61-4E0D-96EA-F9629394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3172-B2F1-4BFC-A3F1-9E57AC3F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091B1-CC50-45CC-A723-72FA4E8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FDB3E-06BC-431A-9825-7250D7C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0FEEB-CB7C-4F56-A483-3A38401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5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67CF-F868-490D-B10E-B7E75888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48CA-320E-4AE6-B4F1-E9D28BB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3F33-873C-48F6-B03A-9B576872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131D3-37F8-4E0E-BC8F-668BCE8F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5F303-2548-4666-B31E-4F9276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AD9C5-052D-4A54-B290-3B0A8A0F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C5FF2-524B-49E6-B3EE-BE38786C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9611-95D3-4411-B362-F81557B7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4EE0-F5FC-4329-A2F4-4247D038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C685-56EF-4D57-B02A-8183FD82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FE99-0F06-4CB4-AF61-5C569AA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52D0-255F-4F03-9A14-2858B2F1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B1D7-9CF7-43E3-8E84-8BABC0A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8017-371C-4B85-A76E-6112FBBC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D3FF-E244-4D1E-954E-63F3E74A1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05E-7E9F-44CA-84D4-9D2DB8EE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6FE1-2909-4EA1-BFB1-E7FCDD9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F2E3-94CD-4C2F-A432-945BBC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2B26-6252-4A08-9E3D-5F0A822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0A850-FD15-499A-9E77-1AF41CC9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7D2C-E21A-4453-B80B-4BB01E93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9854-D7F5-456D-BCBC-618BC3CB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2BA8-A568-4E96-9651-FD7CA5B6106A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07E4-30F8-4267-86CF-D271C802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5007-78C3-4720-AC8A-C0BF8818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019A7-7411-4BD9-BE5E-07583E4F9BB4}"/>
              </a:ext>
            </a:extLst>
          </p:cNvPr>
          <p:cNvSpPr txBox="1">
            <a:spLocks/>
          </p:cNvSpPr>
          <p:nvPr/>
        </p:nvSpPr>
        <p:spPr>
          <a:xfrm>
            <a:off x="284670" y="142904"/>
            <a:ext cx="336745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HashMine</a:t>
            </a:r>
            <a:endParaRPr lang="en-US" sz="3200" b="1" dirty="0">
              <a:solidFill>
                <a:srgbClr val="EDC53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0" y="720188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523322E-D647-48AC-8F66-58E127225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95" y="5821583"/>
            <a:ext cx="467082" cy="4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ML - Wikipedia">
            <a:extLst>
              <a:ext uri="{FF2B5EF4-FFF2-40B4-BE49-F238E27FC236}">
                <a16:creationId xmlns:a16="http://schemas.microsoft.com/office/drawing/2014/main" id="{B61E88DD-3F3B-4503-9D62-E955767A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22" y="5753787"/>
            <a:ext cx="563623" cy="5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CSS BEM Syntax Basics">
            <a:extLst>
              <a:ext uri="{FF2B5EF4-FFF2-40B4-BE49-F238E27FC236}">
                <a16:creationId xmlns:a16="http://schemas.microsoft.com/office/drawing/2014/main" id="{02B65647-97DC-4B18-AD03-F3EEFE5E9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4" name="Picture 20" descr="CSS Courses and Learning Path | Pluralsight">
            <a:extLst>
              <a:ext uri="{FF2B5EF4-FFF2-40B4-BE49-F238E27FC236}">
                <a16:creationId xmlns:a16="http://schemas.microsoft.com/office/drawing/2014/main" id="{19214CF9-B8DC-4778-9F88-B559F3FA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77" y="5598282"/>
            <a:ext cx="964395" cy="9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7B02A87-DE14-4F66-A074-F83CF7D3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72" y="5850328"/>
            <a:ext cx="414146" cy="4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D27736-A062-4013-8F91-8E2E31387964}"/>
              </a:ext>
            </a:extLst>
          </p:cNvPr>
          <p:cNvSpPr txBox="1">
            <a:spLocks/>
          </p:cNvSpPr>
          <p:nvPr/>
        </p:nvSpPr>
        <p:spPr>
          <a:xfrm>
            <a:off x="217926" y="493763"/>
            <a:ext cx="7528098" cy="335544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0F5FD-F1C8-454E-B30E-F97FD1620BE4}"/>
              </a:ext>
            </a:extLst>
          </p:cNvPr>
          <p:cNvSpPr txBox="1"/>
          <p:nvPr/>
        </p:nvSpPr>
        <p:spPr>
          <a:xfrm>
            <a:off x="0" y="1182224"/>
            <a:ext cx="12111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AR enabled payment app backed by facial recognition and Ethereum Blockchain!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Avoid the hassle of entering banking details every time you make a payment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Transfer multiple currencies from 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one app, </a:t>
            </a:r>
            <a:r>
              <a:rPr lang="en-US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support 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Ethereum </a:t>
            </a:r>
            <a:r>
              <a:rPr lang="en-US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Cryptocurrency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 on secure Ganache based Ethereum Blockchain 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0D770-52B9-4B83-921B-83466C116587}"/>
              </a:ext>
            </a:extLst>
          </p:cNvPr>
          <p:cNvSpPr txBox="1">
            <a:spLocks/>
          </p:cNvSpPr>
          <p:nvPr/>
        </p:nvSpPr>
        <p:spPr>
          <a:xfrm>
            <a:off x="7475325" y="142904"/>
            <a:ext cx="4498140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 HackFest 2021</a:t>
            </a:r>
            <a:endParaRPr lang="en-US" sz="3200" b="1" dirty="0">
              <a:solidFill>
                <a:srgbClr val="EDC53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0" y="607386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HashPay.AR</a:t>
            </a: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 descr="Image result for unity logo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21" y="5751848"/>
            <a:ext cx="980262" cy="6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Image result for tensorflow.js log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14" descr="Image result for tensorflow.js logo vecto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95" y="5724283"/>
            <a:ext cx="1352267" cy="7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flask logo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10" y="5751849"/>
            <a:ext cx="1094781" cy="6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Image result for ethereum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996" y="5626175"/>
            <a:ext cx="854014" cy="85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react js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8" y="5783626"/>
            <a:ext cx="1067953" cy="6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open cv logo vector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35" y="5734420"/>
            <a:ext cx="725492" cy="6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web3 logo vector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000" y="5736867"/>
            <a:ext cx="744408" cy="6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ganache logo vecto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265" y="5681153"/>
            <a:ext cx="798936" cy="7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8623" y="1199072"/>
            <a:ext cx="12174414" cy="292435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Scan Face -&gt; Choose Currency -&gt; Enter Amount 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=&gt; Successful Payment</a:t>
            </a:r>
            <a:endParaRPr lang="en-US" sz="4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AutoShape 18" descr="CSS BEM Syntax Basics">
            <a:extLst>
              <a:ext uri="{FF2B5EF4-FFF2-40B4-BE49-F238E27FC236}">
                <a16:creationId xmlns:a16="http://schemas.microsoft.com/office/drawing/2014/main" id="{02B65647-97DC-4B18-AD03-F3EEFE5E9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1019A7-7411-4BD9-BE5E-07583E4F9BB4}"/>
              </a:ext>
            </a:extLst>
          </p:cNvPr>
          <p:cNvSpPr txBox="1">
            <a:spLocks/>
          </p:cNvSpPr>
          <p:nvPr/>
        </p:nvSpPr>
        <p:spPr>
          <a:xfrm>
            <a:off x="284671" y="142904"/>
            <a:ext cx="3286666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HashMine</a:t>
            </a:r>
            <a:endParaRPr lang="en-US" sz="3200" b="1" dirty="0">
              <a:solidFill>
                <a:srgbClr val="EDC53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40D770-52B9-4B83-921B-83466C116587}"/>
              </a:ext>
            </a:extLst>
          </p:cNvPr>
          <p:cNvSpPr txBox="1">
            <a:spLocks/>
          </p:cNvSpPr>
          <p:nvPr/>
        </p:nvSpPr>
        <p:spPr>
          <a:xfrm>
            <a:off x="7475325" y="142904"/>
            <a:ext cx="4390227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 HackFest 2021</a:t>
            </a:r>
            <a:endParaRPr lang="en-US" sz="3200" b="1" dirty="0">
              <a:solidFill>
                <a:srgbClr val="EDC53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Yash V</dc:creator>
  <cp:lastModifiedBy>Yash V</cp:lastModifiedBy>
  <cp:revision>26</cp:revision>
  <cp:lastPrinted>2020-08-09T03:50:35Z</cp:lastPrinted>
  <dcterms:created xsi:type="dcterms:W3CDTF">2020-07-31T08:42:07Z</dcterms:created>
  <dcterms:modified xsi:type="dcterms:W3CDTF">2021-02-20T21:45:08Z</dcterms:modified>
</cp:coreProperties>
</file>