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47CDD5-53B6-41EB-84E0-F5337019E32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D2E3EB-7699-422C-8FDC-866F0DA19161}">
      <dgm:prSet/>
      <dgm:spPr/>
      <dgm:t>
        <a:bodyPr/>
        <a:lstStyle/>
        <a:p>
          <a:r>
            <a:rPr lang="pl-PL"/>
            <a:t>Gra toczy się na planszy złożonej z pól ułożonych w kratkę</a:t>
          </a:r>
          <a:endParaRPr lang="en-US"/>
        </a:p>
      </dgm:t>
    </dgm:pt>
    <dgm:pt modelId="{7C8A15B8-B8E2-4B60-BF5A-EE0E3E6CAC85}" type="parTrans" cxnId="{5CA7A361-686F-4DFA-AC9C-DF5B49907E27}">
      <dgm:prSet/>
      <dgm:spPr/>
      <dgm:t>
        <a:bodyPr/>
        <a:lstStyle/>
        <a:p>
          <a:endParaRPr lang="en-US"/>
        </a:p>
      </dgm:t>
    </dgm:pt>
    <dgm:pt modelId="{ACB48A6D-8068-427E-B5D2-00B4DB542E30}" type="sibTrans" cxnId="{5CA7A361-686F-4DFA-AC9C-DF5B49907E27}">
      <dgm:prSet/>
      <dgm:spPr/>
      <dgm:t>
        <a:bodyPr/>
        <a:lstStyle/>
        <a:p>
          <a:endParaRPr lang="en-US"/>
        </a:p>
      </dgm:t>
    </dgm:pt>
    <dgm:pt modelId="{36CEF4B7-21B7-4B6B-878E-0CCA58313946}">
      <dgm:prSet/>
      <dgm:spPr/>
      <dgm:t>
        <a:bodyPr/>
        <a:lstStyle/>
        <a:p>
          <a:r>
            <a:rPr lang="en-US"/>
            <a:t>Celem gry jest roz</a:t>
          </a:r>
          <a:r>
            <a:rPr lang="pl-PL"/>
            <a:t>świetlenie całej planszy rozstawiając odpowiednio żarówki na planszy</a:t>
          </a:r>
          <a:endParaRPr lang="en-US"/>
        </a:p>
      </dgm:t>
    </dgm:pt>
    <dgm:pt modelId="{5BB9942B-215C-4819-ADB3-4ABE2F30B18C}" type="parTrans" cxnId="{CCD1C77C-08F7-4B1B-8709-7A0AE4694297}">
      <dgm:prSet/>
      <dgm:spPr/>
      <dgm:t>
        <a:bodyPr/>
        <a:lstStyle/>
        <a:p>
          <a:endParaRPr lang="en-US"/>
        </a:p>
      </dgm:t>
    </dgm:pt>
    <dgm:pt modelId="{5D948A89-B85F-45CE-B00E-52B1E43E601A}" type="sibTrans" cxnId="{CCD1C77C-08F7-4B1B-8709-7A0AE4694297}">
      <dgm:prSet/>
      <dgm:spPr/>
      <dgm:t>
        <a:bodyPr/>
        <a:lstStyle/>
        <a:p>
          <a:endParaRPr lang="en-US"/>
        </a:p>
      </dgm:t>
    </dgm:pt>
    <dgm:pt modelId="{4AD66DD8-ECF4-45A4-BB7C-253B41889069}">
      <dgm:prSet/>
      <dgm:spPr/>
      <dgm:t>
        <a:bodyPr/>
        <a:lstStyle/>
        <a:p>
          <a:r>
            <a:rPr lang="pl-PL"/>
            <a:t>Na planszy znajdują się pola ścian, pola puste i pola żarówek</a:t>
          </a:r>
          <a:endParaRPr lang="en-US"/>
        </a:p>
      </dgm:t>
    </dgm:pt>
    <dgm:pt modelId="{DC384C54-766B-4B1C-B565-99230FF06634}" type="parTrans" cxnId="{DCBC82E8-60EF-496B-B172-53E013381790}">
      <dgm:prSet/>
      <dgm:spPr/>
      <dgm:t>
        <a:bodyPr/>
        <a:lstStyle/>
        <a:p>
          <a:endParaRPr lang="en-US"/>
        </a:p>
      </dgm:t>
    </dgm:pt>
    <dgm:pt modelId="{00182566-37CE-4ED0-A6E8-73BF9F8213B1}" type="sibTrans" cxnId="{DCBC82E8-60EF-496B-B172-53E013381790}">
      <dgm:prSet/>
      <dgm:spPr/>
      <dgm:t>
        <a:bodyPr/>
        <a:lstStyle/>
        <a:p>
          <a:endParaRPr lang="en-US"/>
        </a:p>
      </dgm:t>
    </dgm:pt>
    <dgm:pt modelId="{50E12C77-EEE4-4CBD-BB0D-827D2CD24924}">
      <dgm:prSet/>
      <dgm:spPr/>
      <dgm:t>
        <a:bodyPr/>
        <a:lstStyle/>
        <a:p>
          <a:r>
            <a:rPr lang="pl-PL"/>
            <a:t>Żarówki świecą w linii prostej w 4 kierunkach (góra, dół, lewo, prawo)</a:t>
          </a:r>
          <a:endParaRPr lang="en-US"/>
        </a:p>
      </dgm:t>
    </dgm:pt>
    <dgm:pt modelId="{D3B70F7F-9CE2-4A3F-9C95-EBFF16D28FDD}" type="parTrans" cxnId="{42F81439-AA23-46AC-98AD-5EAE20FE6BED}">
      <dgm:prSet/>
      <dgm:spPr/>
      <dgm:t>
        <a:bodyPr/>
        <a:lstStyle/>
        <a:p>
          <a:endParaRPr lang="en-US"/>
        </a:p>
      </dgm:t>
    </dgm:pt>
    <dgm:pt modelId="{98D98E3F-73E6-49B9-BCCF-C3EFE3E68097}" type="sibTrans" cxnId="{42F81439-AA23-46AC-98AD-5EAE20FE6BED}">
      <dgm:prSet/>
      <dgm:spPr/>
      <dgm:t>
        <a:bodyPr/>
        <a:lstStyle/>
        <a:p>
          <a:endParaRPr lang="en-US"/>
        </a:p>
      </dgm:t>
    </dgm:pt>
    <dgm:pt modelId="{12A94244-69E1-4056-ACC6-77489F641A11}">
      <dgm:prSet/>
      <dgm:spPr/>
      <dgm:t>
        <a:bodyPr/>
        <a:lstStyle/>
        <a:p>
          <a:r>
            <a:rPr lang="pl-PL"/>
            <a:t>Na niektórych ścianach są cyfry, które określają ile żarówek może mieć wspólną krawędź z tą ścianą</a:t>
          </a:r>
          <a:endParaRPr lang="en-US"/>
        </a:p>
      </dgm:t>
    </dgm:pt>
    <dgm:pt modelId="{42348B9A-2AE2-4346-8683-18B5B8611E5D}" type="parTrans" cxnId="{6F92F2B2-708D-481B-A469-C2F176977AB9}">
      <dgm:prSet/>
      <dgm:spPr/>
      <dgm:t>
        <a:bodyPr/>
        <a:lstStyle/>
        <a:p>
          <a:endParaRPr lang="en-US"/>
        </a:p>
      </dgm:t>
    </dgm:pt>
    <dgm:pt modelId="{D1D67368-8E37-44F3-B951-6A173E93D143}" type="sibTrans" cxnId="{6F92F2B2-708D-481B-A469-C2F176977AB9}">
      <dgm:prSet/>
      <dgm:spPr/>
      <dgm:t>
        <a:bodyPr/>
        <a:lstStyle/>
        <a:p>
          <a:endParaRPr lang="en-US"/>
        </a:p>
      </dgm:t>
    </dgm:pt>
    <dgm:pt modelId="{14E2EA97-A864-4BF8-A971-127F2D347E41}" type="pres">
      <dgm:prSet presAssocID="{4047CDD5-53B6-41EB-84E0-F5337019E329}" presName="vert0" presStyleCnt="0">
        <dgm:presLayoutVars>
          <dgm:dir/>
          <dgm:animOne val="branch"/>
          <dgm:animLvl val="lvl"/>
        </dgm:presLayoutVars>
      </dgm:prSet>
      <dgm:spPr/>
    </dgm:pt>
    <dgm:pt modelId="{6BC731ED-FD8C-49CE-823D-06E54AB6CD00}" type="pres">
      <dgm:prSet presAssocID="{81D2E3EB-7699-422C-8FDC-866F0DA19161}" presName="thickLine" presStyleLbl="alignNode1" presStyleIdx="0" presStyleCnt="5"/>
      <dgm:spPr/>
    </dgm:pt>
    <dgm:pt modelId="{1D2D4501-0AB4-4430-BB0A-EACCFFCD8057}" type="pres">
      <dgm:prSet presAssocID="{81D2E3EB-7699-422C-8FDC-866F0DA19161}" presName="horz1" presStyleCnt="0"/>
      <dgm:spPr/>
    </dgm:pt>
    <dgm:pt modelId="{960B9E47-E3DD-478B-B724-FBBB649D4C00}" type="pres">
      <dgm:prSet presAssocID="{81D2E3EB-7699-422C-8FDC-866F0DA19161}" presName="tx1" presStyleLbl="revTx" presStyleIdx="0" presStyleCnt="5"/>
      <dgm:spPr/>
    </dgm:pt>
    <dgm:pt modelId="{308BBB1D-735B-4380-9F95-5EEF0A01AB03}" type="pres">
      <dgm:prSet presAssocID="{81D2E3EB-7699-422C-8FDC-866F0DA19161}" presName="vert1" presStyleCnt="0"/>
      <dgm:spPr/>
    </dgm:pt>
    <dgm:pt modelId="{9C9679EB-BF3F-440A-992B-502A81644FD7}" type="pres">
      <dgm:prSet presAssocID="{36CEF4B7-21B7-4B6B-878E-0CCA58313946}" presName="thickLine" presStyleLbl="alignNode1" presStyleIdx="1" presStyleCnt="5"/>
      <dgm:spPr/>
    </dgm:pt>
    <dgm:pt modelId="{BD5971B0-B4BF-4A5B-A382-F4425B766196}" type="pres">
      <dgm:prSet presAssocID="{36CEF4B7-21B7-4B6B-878E-0CCA58313946}" presName="horz1" presStyleCnt="0"/>
      <dgm:spPr/>
    </dgm:pt>
    <dgm:pt modelId="{615E8A8F-E757-46D7-B13E-C4A0A08216C7}" type="pres">
      <dgm:prSet presAssocID="{36CEF4B7-21B7-4B6B-878E-0CCA58313946}" presName="tx1" presStyleLbl="revTx" presStyleIdx="1" presStyleCnt="5"/>
      <dgm:spPr/>
    </dgm:pt>
    <dgm:pt modelId="{8807CD53-4A01-411C-8A80-BE6E4A99AC3B}" type="pres">
      <dgm:prSet presAssocID="{36CEF4B7-21B7-4B6B-878E-0CCA58313946}" presName="vert1" presStyleCnt="0"/>
      <dgm:spPr/>
    </dgm:pt>
    <dgm:pt modelId="{70BB794B-FE49-44EF-A55B-7EAF533A915C}" type="pres">
      <dgm:prSet presAssocID="{4AD66DD8-ECF4-45A4-BB7C-253B41889069}" presName="thickLine" presStyleLbl="alignNode1" presStyleIdx="2" presStyleCnt="5"/>
      <dgm:spPr/>
    </dgm:pt>
    <dgm:pt modelId="{E72E1B2D-654F-4A15-BF05-158CF676D96E}" type="pres">
      <dgm:prSet presAssocID="{4AD66DD8-ECF4-45A4-BB7C-253B41889069}" presName="horz1" presStyleCnt="0"/>
      <dgm:spPr/>
    </dgm:pt>
    <dgm:pt modelId="{2E6E41CF-6E45-4E9E-A575-FCDA43669125}" type="pres">
      <dgm:prSet presAssocID="{4AD66DD8-ECF4-45A4-BB7C-253B41889069}" presName="tx1" presStyleLbl="revTx" presStyleIdx="2" presStyleCnt="5"/>
      <dgm:spPr/>
    </dgm:pt>
    <dgm:pt modelId="{1BCE1C1C-AE10-4D9E-B505-52D6A9F84199}" type="pres">
      <dgm:prSet presAssocID="{4AD66DD8-ECF4-45A4-BB7C-253B41889069}" presName="vert1" presStyleCnt="0"/>
      <dgm:spPr/>
    </dgm:pt>
    <dgm:pt modelId="{1BC277FD-D380-47EE-B923-D002D0D022F1}" type="pres">
      <dgm:prSet presAssocID="{50E12C77-EEE4-4CBD-BB0D-827D2CD24924}" presName="thickLine" presStyleLbl="alignNode1" presStyleIdx="3" presStyleCnt="5"/>
      <dgm:spPr/>
    </dgm:pt>
    <dgm:pt modelId="{0C4F9551-2765-4EA7-B520-9801A2DB3953}" type="pres">
      <dgm:prSet presAssocID="{50E12C77-EEE4-4CBD-BB0D-827D2CD24924}" presName="horz1" presStyleCnt="0"/>
      <dgm:spPr/>
    </dgm:pt>
    <dgm:pt modelId="{F7736537-A2D4-4F91-8D4D-098C99ED6359}" type="pres">
      <dgm:prSet presAssocID="{50E12C77-EEE4-4CBD-BB0D-827D2CD24924}" presName="tx1" presStyleLbl="revTx" presStyleIdx="3" presStyleCnt="5"/>
      <dgm:spPr/>
    </dgm:pt>
    <dgm:pt modelId="{D424F046-F6F9-4F62-B52E-F5D5507641CD}" type="pres">
      <dgm:prSet presAssocID="{50E12C77-EEE4-4CBD-BB0D-827D2CD24924}" presName="vert1" presStyleCnt="0"/>
      <dgm:spPr/>
    </dgm:pt>
    <dgm:pt modelId="{1C5B8717-6E1D-4102-A374-A8216D389CCE}" type="pres">
      <dgm:prSet presAssocID="{12A94244-69E1-4056-ACC6-77489F641A11}" presName="thickLine" presStyleLbl="alignNode1" presStyleIdx="4" presStyleCnt="5"/>
      <dgm:spPr/>
    </dgm:pt>
    <dgm:pt modelId="{C61CE42B-82C0-4C78-8121-DE66946962AF}" type="pres">
      <dgm:prSet presAssocID="{12A94244-69E1-4056-ACC6-77489F641A11}" presName="horz1" presStyleCnt="0"/>
      <dgm:spPr/>
    </dgm:pt>
    <dgm:pt modelId="{2442E643-3C20-46F9-8C84-3A7AF58C9806}" type="pres">
      <dgm:prSet presAssocID="{12A94244-69E1-4056-ACC6-77489F641A11}" presName="tx1" presStyleLbl="revTx" presStyleIdx="4" presStyleCnt="5"/>
      <dgm:spPr/>
    </dgm:pt>
    <dgm:pt modelId="{D0F34DC9-94F1-498E-AE03-E447D8F635A6}" type="pres">
      <dgm:prSet presAssocID="{12A94244-69E1-4056-ACC6-77489F641A11}" presName="vert1" presStyleCnt="0"/>
      <dgm:spPr/>
    </dgm:pt>
  </dgm:ptLst>
  <dgm:cxnLst>
    <dgm:cxn modelId="{42F81439-AA23-46AC-98AD-5EAE20FE6BED}" srcId="{4047CDD5-53B6-41EB-84E0-F5337019E329}" destId="{50E12C77-EEE4-4CBD-BB0D-827D2CD24924}" srcOrd="3" destOrd="0" parTransId="{D3B70F7F-9CE2-4A3F-9C95-EBFF16D28FDD}" sibTransId="{98D98E3F-73E6-49B9-BCCF-C3EFE3E68097}"/>
    <dgm:cxn modelId="{5CA7A361-686F-4DFA-AC9C-DF5B49907E27}" srcId="{4047CDD5-53B6-41EB-84E0-F5337019E329}" destId="{81D2E3EB-7699-422C-8FDC-866F0DA19161}" srcOrd="0" destOrd="0" parTransId="{7C8A15B8-B8E2-4B60-BF5A-EE0E3E6CAC85}" sibTransId="{ACB48A6D-8068-427E-B5D2-00B4DB542E30}"/>
    <dgm:cxn modelId="{F4135E52-9F82-4048-8A02-4431D8D8E151}" type="presOf" srcId="{36CEF4B7-21B7-4B6B-878E-0CCA58313946}" destId="{615E8A8F-E757-46D7-B13E-C4A0A08216C7}" srcOrd="0" destOrd="0" presId="urn:microsoft.com/office/officeart/2008/layout/LinedList"/>
    <dgm:cxn modelId="{CCD1C77C-08F7-4B1B-8709-7A0AE4694297}" srcId="{4047CDD5-53B6-41EB-84E0-F5337019E329}" destId="{36CEF4B7-21B7-4B6B-878E-0CCA58313946}" srcOrd="1" destOrd="0" parTransId="{5BB9942B-215C-4819-ADB3-4ABE2F30B18C}" sibTransId="{5D948A89-B85F-45CE-B00E-52B1E43E601A}"/>
    <dgm:cxn modelId="{9315B28D-3AFE-44D0-B117-5CCB80F7BEB6}" type="presOf" srcId="{50E12C77-EEE4-4CBD-BB0D-827D2CD24924}" destId="{F7736537-A2D4-4F91-8D4D-098C99ED6359}" srcOrd="0" destOrd="0" presId="urn:microsoft.com/office/officeart/2008/layout/LinedList"/>
    <dgm:cxn modelId="{6F92F2B2-708D-481B-A469-C2F176977AB9}" srcId="{4047CDD5-53B6-41EB-84E0-F5337019E329}" destId="{12A94244-69E1-4056-ACC6-77489F641A11}" srcOrd="4" destOrd="0" parTransId="{42348B9A-2AE2-4346-8683-18B5B8611E5D}" sibTransId="{D1D67368-8E37-44F3-B951-6A173E93D143}"/>
    <dgm:cxn modelId="{18B5E8B5-896C-44F9-AC69-FB41E162DD18}" type="presOf" srcId="{81D2E3EB-7699-422C-8FDC-866F0DA19161}" destId="{960B9E47-E3DD-478B-B724-FBBB649D4C00}" srcOrd="0" destOrd="0" presId="urn:microsoft.com/office/officeart/2008/layout/LinedList"/>
    <dgm:cxn modelId="{3DF3D9CA-CD92-47AB-8B0B-DD9763CD1BD6}" type="presOf" srcId="{12A94244-69E1-4056-ACC6-77489F641A11}" destId="{2442E643-3C20-46F9-8C84-3A7AF58C9806}" srcOrd="0" destOrd="0" presId="urn:microsoft.com/office/officeart/2008/layout/LinedList"/>
    <dgm:cxn modelId="{24E00BD9-DD66-4576-AA20-EA5898E794D6}" type="presOf" srcId="{4AD66DD8-ECF4-45A4-BB7C-253B41889069}" destId="{2E6E41CF-6E45-4E9E-A575-FCDA43669125}" srcOrd="0" destOrd="0" presId="urn:microsoft.com/office/officeart/2008/layout/LinedList"/>
    <dgm:cxn modelId="{DCBC82E8-60EF-496B-B172-53E013381790}" srcId="{4047CDD5-53B6-41EB-84E0-F5337019E329}" destId="{4AD66DD8-ECF4-45A4-BB7C-253B41889069}" srcOrd="2" destOrd="0" parTransId="{DC384C54-766B-4B1C-B565-99230FF06634}" sibTransId="{00182566-37CE-4ED0-A6E8-73BF9F8213B1}"/>
    <dgm:cxn modelId="{0A320CEA-32E8-4270-93EA-4B15252D43D7}" type="presOf" srcId="{4047CDD5-53B6-41EB-84E0-F5337019E329}" destId="{14E2EA97-A864-4BF8-A971-127F2D347E41}" srcOrd="0" destOrd="0" presId="urn:microsoft.com/office/officeart/2008/layout/LinedList"/>
    <dgm:cxn modelId="{03E2C438-9668-448E-8022-E18F5154B663}" type="presParOf" srcId="{14E2EA97-A864-4BF8-A971-127F2D347E41}" destId="{6BC731ED-FD8C-49CE-823D-06E54AB6CD00}" srcOrd="0" destOrd="0" presId="urn:microsoft.com/office/officeart/2008/layout/LinedList"/>
    <dgm:cxn modelId="{F78BE62D-C2EA-42A4-9EEA-E1E328ECDAD9}" type="presParOf" srcId="{14E2EA97-A864-4BF8-A971-127F2D347E41}" destId="{1D2D4501-0AB4-4430-BB0A-EACCFFCD8057}" srcOrd="1" destOrd="0" presId="urn:microsoft.com/office/officeart/2008/layout/LinedList"/>
    <dgm:cxn modelId="{4A7E7D0E-6C1F-46EB-8F03-000B23AD6B7C}" type="presParOf" srcId="{1D2D4501-0AB4-4430-BB0A-EACCFFCD8057}" destId="{960B9E47-E3DD-478B-B724-FBBB649D4C00}" srcOrd="0" destOrd="0" presId="urn:microsoft.com/office/officeart/2008/layout/LinedList"/>
    <dgm:cxn modelId="{B87A6D05-C9D6-402C-9CF9-78CDA76B8166}" type="presParOf" srcId="{1D2D4501-0AB4-4430-BB0A-EACCFFCD8057}" destId="{308BBB1D-735B-4380-9F95-5EEF0A01AB03}" srcOrd="1" destOrd="0" presId="urn:microsoft.com/office/officeart/2008/layout/LinedList"/>
    <dgm:cxn modelId="{D2ED8FA0-48F0-4CA5-B629-B3AF0AB65076}" type="presParOf" srcId="{14E2EA97-A864-4BF8-A971-127F2D347E41}" destId="{9C9679EB-BF3F-440A-992B-502A81644FD7}" srcOrd="2" destOrd="0" presId="urn:microsoft.com/office/officeart/2008/layout/LinedList"/>
    <dgm:cxn modelId="{45BC3D5A-3CF6-4F01-B056-304A16D415A0}" type="presParOf" srcId="{14E2EA97-A864-4BF8-A971-127F2D347E41}" destId="{BD5971B0-B4BF-4A5B-A382-F4425B766196}" srcOrd="3" destOrd="0" presId="urn:microsoft.com/office/officeart/2008/layout/LinedList"/>
    <dgm:cxn modelId="{4A847F4E-79E7-4D92-BA81-EDEF244E44C4}" type="presParOf" srcId="{BD5971B0-B4BF-4A5B-A382-F4425B766196}" destId="{615E8A8F-E757-46D7-B13E-C4A0A08216C7}" srcOrd="0" destOrd="0" presId="urn:microsoft.com/office/officeart/2008/layout/LinedList"/>
    <dgm:cxn modelId="{091E66AE-524F-4AB9-AB76-CDF7A33B3BD3}" type="presParOf" srcId="{BD5971B0-B4BF-4A5B-A382-F4425B766196}" destId="{8807CD53-4A01-411C-8A80-BE6E4A99AC3B}" srcOrd="1" destOrd="0" presId="urn:microsoft.com/office/officeart/2008/layout/LinedList"/>
    <dgm:cxn modelId="{254360F7-9FFF-4255-B342-1B1BFCFEF532}" type="presParOf" srcId="{14E2EA97-A864-4BF8-A971-127F2D347E41}" destId="{70BB794B-FE49-44EF-A55B-7EAF533A915C}" srcOrd="4" destOrd="0" presId="urn:microsoft.com/office/officeart/2008/layout/LinedList"/>
    <dgm:cxn modelId="{A128F5AB-6D30-4E60-8AE2-BCD819A4CDF6}" type="presParOf" srcId="{14E2EA97-A864-4BF8-A971-127F2D347E41}" destId="{E72E1B2D-654F-4A15-BF05-158CF676D96E}" srcOrd="5" destOrd="0" presId="urn:microsoft.com/office/officeart/2008/layout/LinedList"/>
    <dgm:cxn modelId="{343D831A-AAA2-49E6-9CD0-371C9A3DD017}" type="presParOf" srcId="{E72E1B2D-654F-4A15-BF05-158CF676D96E}" destId="{2E6E41CF-6E45-4E9E-A575-FCDA43669125}" srcOrd="0" destOrd="0" presId="urn:microsoft.com/office/officeart/2008/layout/LinedList"/>
    <dgm:cxn modelId="{EDC160E4-74A7-4282-AAF5-5E2255AF3477}" type="presParOf" srcId="{E72E1B2D-654F-4A15-BF05-158CF676D96E}" destId="{1BCE1C1C-AE10-4D9E-B505-52D6A9F84199}" srcOrd="1" destOrd="0" presId="urn:microsoft.com/office/officeart/2008/layout/LinedList"/>
    <dgm:cxn modelId="{3EA701A3-52E7-4FE1-9177-FFCA0D70D51B}" type="presParOf" srcId="{14E2EA97-A864-4BF8-A971-127F2D347E41}" destId="{1BC277FD-D380-47EE-B923-D002D0D022F1}" srcOrd="6" destOrd="0" presId="urn:microsoft.com/office/officeart/2008/layout/LinedList"/>
    <dgm:cxn modelId="{FD71C824-CB98-442C-851C-F248BC0622A8}" type="presParOf" srcId="{14E2EA97-A864-4BF8-A971-127F2D347E41}" destId="{0C4F9551-2765-4EA7-B520-9801A2DB3953}" srcOrd="7" destOrd="0" presId="urn:microsoft.com/office/officeart/2008/layout/LinedList"/>
    <dgm:cxn modelId="{4B1D11B7-2BCE-4330-B8DB-6CAB158B6EA3}" type="presParOf" srcId="{0C4F9551-2765-4EA7-B520-9801A2DB3953}" destId="{F7736537-A2D4-4F91-8D4D-098C99ED6359}" srcOrd="0" destOrd="0" presId="urn:microsoft.com/office/officeart/2008/layout/LinedList"/>
    <dgm:cxn modelId="{96389EC4-CC8B-455B-B6F3-5710E4BDE142}" type="presParOf" srcId="{0C4F9551-2765-4EA7-B520-9801A2DB3953}" destId="{D424F046-F6F9-4F62-B52E-F5D5507641CD}" srcOrd="1" destOrd="0" presId="urn:microsoft.com/office/officeart/2008/layout/LinedList"/>
    <dgm:cxn modelId="{CC6350D9-BF1B-4A6D-8D93-75398504AFD8}" type="presParOf" srcId="{14E2EA97-A864-4BF8-A971-127F2D347E41}" destId="{1C5B8717-6E1D-4102-A374-A8216D389CCE}" srcOrd="8" destOrd="0" presId="urn:microsoft.com/office/officeart/2008/layout/LinedList"/>
    <dgm:cxn modelId="{CF2EDAC0-D147-4024-AF37-81E30DAB7A21}" type="presParOf" srcId="{14E2EA97-A864-4BF8-A971-127F2D347E41}" destId="{C61CE42B-82C0-4C78-8121-DE66946962AF}" srcOrd="9" destOrd="0" presId="urn:microsoft.com/office/officeart/2008/layout/LinedList"/>
    <dgm:cxn modelId="{A19DE4C7-509B-4616-8799-8B61B8E72526}" type="presParOf" srcId="{C61CE42B-82C0-4C78-8121-DE66946962AF}" destId="{2442E643-3C20-46F9-8C84-3A7AF58C9806}" srcOrd="0" destOrd="0" presId="urn:microsoft.com/office/officeart/2008/layout/LinedList"/>
    <dgm:cxn modelId="{402F3BE6-4096-4634-A77A-4A17737CD5AC}" type="presParOf" srcId="{C61CE42B-82C0-4C78-8121-DE66946962AF}" destId="{D0F34DC9-94F1-498E-AE03-E447D8F635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731ED-FD8C-49CE-823D-06E54AB6CD00}">
      <dsp:nvSpPr>
        <dsp:cNvPr id="0" name=""/>
        <dsp:cNvSpPr/>
      </dsp:nvSpPr>
      <dsp:spPr>
        <a:xfrm>
          <a:off x="0" y="729"/>
          <a:ext cx="68795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B9E47-E3DD-478B-B724-FBBB649D4C00}">
      <dsp:nvSpPr>
        <dsp:cNvPr id="0" name=""/>
        <dsp:cNvSpPr/>
      </dsp:nvSpPr>
      <dsp:spPr>
        <a:xfrm>
          <a:off x="0" y="729"/>
          <a:ext cx="6879517" cy="1194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Gra toczy się na planszy złożonej z pól ułożonych w kratkę</a:t>
          </a:r>
          <a:endParaRPr lang="en-US" sz="2400" kern="1200"/>
        </a:p>
      </dsp:txBody>
      <dsp:txXfrm>
        <a:off x="0" y="729"/>
        <a:ext cx="6879517" cy="1194354"/>
      </dsp:txXfrm>
    </dsp:sp>
    <dsp:sp modelId="{9C9679EB-BF3F-440A-992B-502A81644FD7}">
      <dsp:nvSpPr>
        <dsp:cNvPr id="0" name=""/>
        <dsp:cNvSpPr/>
      </dsp:nvSpPr>
      <dsp:spPr>
        <a:xfrm>
          <a:off x="0" y="1195083"/>
          <a:ext cx="6879517" cy="0"/>
        </a:xfrm>
        <a:prstGeom prst="line">
          <a:avLst/>
        </a:prstGeom>
        <a:solidFill>
          <a:schemeClr val="accent2">
            <a:hueOff val="-376881"/>
            <a:satOff val="-143"/>
            <a:lumOff val="1765"/>
            <a:alphaOff val="0"/>
          </a:schemeClr>
        </a:solidFill>
        <a:ln w="12700" cap="flat" cmpd="sng" algn="ctr">
          <a:solidFill>
            <a:schemeClr val="accent2">
              <a:hueOff val="-376881"/>
              <a:satOff val="-143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E8A8F-E757-46D7-B13E-C4A0A08216C7}">
      <dsp:nvSpPr>
        <dsp:cNvPr id="0" name=""/>
        <dsp:cNvSpPr/>
      </dsp:nvSpPr>
      <dsp:spPr>
        <a:xfrm>
          <a:off x="0" y="1195083"/>
          <a:ext cx="6879517" cy="1194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Celem gry jest roz</a:t>
          </a:r>
          <a:r>
            <a:rPr lang="pl-PL" sz="2400" kern="1200"/>
            <a:t>świetlenie całej planszy rozstawiając odpowiednio żarówki na planszy</a:t>
          </a:r>
          <a:endParaRPr lang="en-US" sz="2400" kern="1200"/>
        </a:p>
      </dsp:txBody>
      <dsp:txXfrm>
        <a:off x="0" y="1195083"/>
        <a:ext cx="6879517" cy="1194354"/>
      </dsp:txXfrm>
    </dsp:sp>
    <dsp:sp modelId="{70BB794B-FE49-44EF-A55B-7EAF533A915C}">
      <dsp:nvSpPr>
        <dsp:cNvPr id="0" name=""/>
        <dsp:cNvSpPr/>
      </dsp:nvSpPr>
      <dsp:spPr>
        <a:xfrm>
          <a:off x="0" y="2389437"/>
          <a:ext cx="6879517" cy="0"/>
        </a:xfrm>
        <a:prstGeom prst="line">
          <a:avLst/>
        </a:prstGeom>
        <a:solidFill>
          <a:schemeClr val="accent2">
            <a:hueOff val="-753763"/>
            <a:satOff val="-286"/>
            <a:lumOff val="3530"/>
            <a:alphaOff val="0"/>
          </a:schemeClr>
        </a:solidFill>
        <a:ln w="12700" cap="flat" cmpd="sng" algn="ctr">
          <a:solidFill>
            <a:schemeClr val="accent2">
              <a:hueOff val="-753763"/>
              <a:satOff val="-286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E41CF-6E45-4E9E-A575-FCDA43669125}">
      <dsp:nvSpPr>
        <dsp:cNvPr id="0" name=""/>
        <dsp:cNvSpPr/>
      </dsp:nvSpPr>
      <dsp:spPr>
        <a:xfrm>
          <a:off x="0" y="2389437"/>
          <a:ext cx="6879517" cy="1194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Na planszy znajdują się pola ścian, pola puste i pola żarówek</a:t>
          </a:r>
          <a:endParaRPr lang="en-US" sz="2400" kern="1200"/>
        </a:p>
      </dsp:txBody>
      <dsp:txXfrm>
        <a:off x="0" y="2389437"/>
        <a:ext cx="6879517" cy="1194354"/>
      </dsp:txXfrm>
    </dsp:sp>
    <dsp:sp modelId="{1BC277FD-D380-47EE-B923-D002D0D022F1}">
      <dsp:nvSpPr>
        <dsp:cNvPr id="0" name=""/>
        <dsp:cNvSpPr/>
      </dsp:nvSpPr>
      <dsp:spPr>
        <a:xfrm>
          <a:off x="0" y="3583792"/>
          <a:ext cx="6879517" cy="0"/>
        </a:xfrm>
        <a:prstGeom prst="line">
          <a:avLst/>
        </a:prstGeom>
        <a:solidFill>
          <a:schemeClr val="accent2">
            <a:hueOff val="-1130644"/>
            <a:satOff val="-428"/>
            <a:lumOff val="5295"/>
            <a:alphaOff val="0"/>
          </a:schemeClr>
        </a:solidFill>
        <a:ln w="12700" cap="flat" cmpd="sng" algn="ctr">
          <a:solidFill>
            <a:schemeClr val="accent2">
              <a:hueOff val="-1130644"/>
              <a:satOff val="-428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36537-A2D4-4F91-8D4D-098C99ED6359}">
      <dsp:nvSpPr>
        <dsp:cNvPr id="0" name=""/>
        <dsp:cNvSpPr/>
      </dsp:nvSpPr>
      <dsp:spPr>
        <a:xfrm>
          <a:off x="0" y="3583792"/>
          <a:ext cx="6879517" cy="1194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Żarówki świecą w linii prostej w 4 kierunkach (góra, dół, lewo, prawo)</a:t>
          </a:r>
          <a:endParaRPr lang="en-US" sz="2400" kern="1200"/>
        </a:p>
      </dsp:txBody>
      <dsp:txXfrm>
        <a:off x="0" y="3583792"/>
        <a:ext cx="6879517" cy="1194354"/>
      </dsp:txXfrm>
    </dsp:sp>
    <dsp:sp modelId="{1C5B8717-6E1D-4102-A374-A8216D389CCE}">
      <dsp:nvSpPr>
        <dsp:cNvPr id="0" name=""/>
        <dsp:cNvSpPr/>
      </dsp:nvSpPr>
      <dsp:spPr>
        <a:xfrm>
          <a:off x="0" y="4778146"/>
          <a:ext cx="6879517" cy="0"/>
        </a:xfrm>
        <a:prstGeom prst="line">
          <a:avLst/>
        </a:prstGeom>
        <a:solidFill>
          <a:schemeClr val="accent2">
            <a:hueOff val="-1507526"/>
            <a:satOff val="-571"/>
            <a:lumOff val="7060"/>
            <a:alphaOff val="0"/>
          </a:schemeClr>
        </a:solidFill>
        <a:ln w="12700" cap="flat" cmpd="sng" algn="ctr">
          <a:solidFill>
            <a:schemeClr val="accent2">
              <a:hueOff val="-1507526"/>
              <a:satOff val="-571"/>
              <a:lumOff val="70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2E643-3C20-46F9-8C84-3A7AF58C9806}">
      <dsp:nvSpPr>
        <dsp:cNvPr id="0" name=""/>
        <dsp:cNvSpPr/>
      </dsp:nvSpPr>
      <dsp:spPr>
        <a:xfrm>
          <a:off x="0" y="4778146"/>
          <a:ext cx="6879517" cy="1194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Na niektórych ścianach są cyfry, które określają ile żarówek może mieć wspólną krawędź z tą ścianą</a:t>
          </a:r>
          <a:endParaRPr lang="en-US" sz="2400" kern="1200"/>
        </a:p>
      </dsp:txBody>
      <dsp:txXfrm>
        <a:off x="0" y="4778146"/>
        <a:ext cx="6879517" cy="1194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1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7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5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1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1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8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9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2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5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3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36DFD44-2937-4AE6-988B-2E8B5765A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en-US" dirty="0" err="1"/>
              <a:t>Akari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9FC2AC9-0737-4CDE-9B6F-36D47E72D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n-US" dirty="0"/>
              <a:t>Ignacy Prugarewicz</a:t>
            </a:r>
          </a:p>
          <a:p>
            <a:r>
              <a:rPr lang="en-US" dirty="0"/>
              <a:t>Filip Bandrowski</a:t>
            </a:r>
          </a:p>
          <a:p>
            <a:r>
              <a:rPr lang="en-US" dirty="0"/>
              <a:t>Krzysztof Terlecki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EF6FE-1D92-4AF9-B13A-334D28719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6" r="22854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726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99EBEF-3416-4E8F-BC58-CF62822E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Zasady</a:t>
            </a:r>
            <a:r>
              <a:rPr lang="en-US" dirty="0"/>
              <a:t> </a:t>
            </a:r>
            <a:r>
              <a:rPr lang="en-US"/>
              <a:t>gry</a:t>
            </a:r>
            <a:r>
              <a:rPr lang="en-US" dirty="0"/>
              <a:t> </a:t>
            </a:r>
            <a:endParaRPr lang="en-US"/>
          </a:p>
        </p:txBody>
      </p:sp>
      <p:graphicFrame>
        <p:nvGraphicFramePr>
          <p:cNvPr id="6" name="pole tekstowe 3">
            <a:extLst>
              <a:ext uri="{FF2B5EF4-FFF2-40B4-BE49-F238E27FC236}">
                <a16:creationId xmlns:a16="http://schemas.microsoft.com/office/drawing/2014/main" id="{E291C03F-A406-42C9-9DE4-4DBA7DBD23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411380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87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22A338-7649-4FAA-8498-2285CC76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 gry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99BF5A5-F3AB-4E0A-A389-DCF8027F0870}"/>
              </a:ext>
            </a:extLst>
          </p:cNvPr>
          <p:cNvSpPr/>
          <p:nvPr/>
        </p:nvSpPr>
        <p:spPr>
          <a:xfrm>
            <a:off x="897306" y="4844676"/>
            <a:ext cx="2153540" cy="12904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i="1" dirty="0"/>
              <a:t>Silnik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A8221F67-478F-4402-8582-848FD9A8CED4}"/>
              </a:ext>
            </a:extLst>
          </p:cNvPr>
          <p:cNvSpPr/>
          <p:nvPr/>
        </p:nvSpPr>
        <p:spPr>
          <a:xfrm>
            <a:off x="5019230" y="2193989"/>
            <a:ext cx="2153540" cy="129041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i="1" dirty="0">
                <a:solidFill>
                  <a:sysClr val="windowText" lastClr="000000"/>
                </a:solidFill>
              </a:rPr>
              <a:t>GUI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6523B135-4D69-4A80-8E37-6B8EC0A2CEF6}"/>
              </a:ext>
            </a:extLst>
          </p:cNvPr>
          <p:cNvSpPr/>
          <p:nvPr/>
        </p:nvSpPr>
        <p:spPr>
          <a:xfrm>
            <a:off x="3671843" y="4844676"/>
            <a:ext cx="2153540" cy="12904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i="1" dirty="0" err="1"/>
              <a:t>Solver</a:t>
            </a:r>
            <a:endParaRPr lang="pl-PL" i="1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6D5BB35A-BB31-486C-B0DC-4A3ECCEB3E3A}"/>
              </a:ext>
            </a:extLst>
          </p:cNvPr>
          <p:cNvSpPr/>
          <p:nvPr/>
        </p:nvSpPr>
        <p:spPr>
          <a:xfrm>
            <a:off x="6446380" y="4844676"/>
            <a:ext cx="2153540" cy="12904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i="1" dirty="0"/>
              <a:t>Zapis / Odczyt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2635069-986C-4582-B9D7-3A01B281592A}"/>
              </a:ext>
            </a:extLst>
          </p:cNvPr>
          <p:cNvSpPr/>
          <p:nvPr/>
        </p:nvSpPr>
        <p:spPr>
          <a:xfrm>
            <a:off x="9220917" y="4844676"/>
            <a:ext cx="2153540" cy="12904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i="1" dirty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10652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BF4C08-1E63-4DF5-8493-1C3BBDCA3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10">
              <a:extLst>
                <a:ext uri="{FF2B5EF4-FFF2-40B4-BE49-F238E27FC236}">
                  <a16:creationId xmlns:a16="http://schemas.microsoft.com/office/drawing/2014/main" id="{B0172335-C8F3-4867-9911-2F5BD212C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BDAF4F-CC6E-411F-A8CD-919C9BF08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2">
              <a:extLst>
                <a:ext uri="{FF2B5EF4-FFF2-40B4-BE49-F238E27FC236}">
                  <a16:creationId xmlns:a16="http://schemas.microsoft.com/office/drawing/2014/main" id="{5DA124D5-EC6C-40E8-A453-8021DEF6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7C4E89-FF36-4C86-8662-1B0DE7F21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28F9F7-96C0-40B6-8FEC-1204F7E5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F2264B-0EBB-4AE9-B192-C49A5163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0A4381-2144-4FCB-95A1-1538834F4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FDAAE2-E1A2-4517-838D-DB7B1BE3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BBB666-4FE4-459B-AA22-99776D6B0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23CB0F-9564-4C2B-8847-CECC11718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06EBC9-FF83-480F-BAFC-F11C07A10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B19B23-13F1-4B16-9E14-7C8A6CD4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4C9EBB-4687-4958-B779-A7E68209D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686F2B-B045-40CC-B434-69B83AA1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64C71E8-FEA3-4F9B-AC53-A8374AA97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743F8F-79CE-483D-884E-4737026CE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687DE6-BF15-4C4D-A34A-43FE9DF28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0C30A15-74C6-479D-9415-BD3A15509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9D2221-2473-4D0C-867E-15E42CEDA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37B0AC9-52B2-49AE-B9F4-5130967F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A4F0D5-4E38-4439-957C-14C7B2C44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1DB7A2-5177-4E09-ACE9-15F56E7A0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F7AF76B-566E-437B-9B3D-C6061B789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CCD94C-5468-4E4D-83E1-087C30B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7DE3320-D7F0-4B34-979B-D695DA263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61C1D5-CC28-4E56-8667-F195AC96C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8B42B07-3D51-413F-9B94-05C76898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D497D7-863D-4842-99B7-A1B3711A9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017E5D-F3C5-4CE7-B844-A566DFB81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4CC2EB5-F3D5-40B2-B140-F5A643C3A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C7D98B-0230-4C73-9AFC-BF783AAC5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1B82D339-163C-4586-A620-52BB056E6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4053" y="-28575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1D84431-6AE6-4BD4-B42F-63D92C016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775" y="1122363"/>
            <a:ext cx="9807425" cy="2306634"/>
          </a:xfrm>
        </p:spPr>
        <p:txBody>
          <a:bodyPr>
            <a:normAutofit/>
          </a:bodyPr>
          <a:lstStyle/>
          <a:p>
            <a:pPr algn="ctr"/>
            <a:r>
              <a:rPr lang="pl-PL"/>
              <a:t>Prezentacja działania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1697F59-1E25-409E-B879-98D148F4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9315" y="3712684"/>
            <a:ext cx="7847491" cy="1834555"/>
          </a:xfrm>
        </p:spPr>
        <p:txBody>
          <a:bodyPr>
            <a:normAutofit/>
          </a:bodyPr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214198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2"/>
      </a:lt2>
      <a:accent1>
        <a:srgbClr val="D8388A"/>
      </a:accent1>
      <a:accent2>
        <a:srgbClr val="C626BA"/>
      </a:accent2>
      <a:accent3>
        <a:srgbClr val="A138D8"/>
      </a:accent3>
      <a:accent4>
        <a:srgbClr val="5B37CA"/>
      </a:accent4>
      <a:accent5>
        <a:srgbClr val="3854D8"/>
      </a:accent5>
      <a:accent6>
        <a:srgbClr val="2685C6"/>
      </a:accent6>
      <a:hlink>
        <a:srgbClr val="3F41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89</Words>
  <Application>Microsoft Office PowerPoint</Application>
  <PresentationFormat>Panoramiczny</PresentationFormat>
  <Paragraphs>17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Grandview</vt:lpstr>
      <vt:lpstr>Wingdings</vt:lpstr>
      <vt:lpstr>CosineVTI</vt:lpstr>
      <vt:lpstr>Akari</vt:lpstr>
      <vt:lpstr>Zasady gry </vt:lpstr>
      <vt:lpstr>Budowa gry</vt:lpstr>
      <vt:lpstr>Prezentacja działania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Akari</dc:title>
  <dc:creator>Prugarewicz Ignacy (STUD)</dc:creator>
  <cp:lastModifiedBy>Prugarewicz Ignacy (STUD)</cp:lastModifiedBy>
  <cp:revision>1</cp:revision>
  <dcterms:created xsi:type="dcterms:W3CDTF">2022-02-01T11:24:35Z</dcterms:created>
  <dcterms:modified xsi:type="dcterms:W3CDTF">2022-02-01T11:42:48Z</dcterms:modified>
</cp:coreProperties>
</file>