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D23A59-41B6-491B-BCE6-3FE483B01392}" v="2" dt="2024-06-19T08:47:22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es Wilbertz" userId="6e54bcd7-1976-4a50-be2c-b55f7e6fb628" providerId="ADAL" clId="{8ED23A59-41B6-491B-BCE6-3FE483B01392}"/>
    <pc:docChg chg="modSld">
      <pc:chgData name="Johannes Wilbertz" userId="6e54bcd7-1976-4a50-be2c-b55f7e6fb628" providerId="ADAL" clId="{8ED23A59-41B6-491B-BCE6-3FE483B01392}" dt="2024-09-04T15:47:13.223" v="22"/>
      <pc:docMkLst>
        <pc:docMk/>
      </pc:docMkLst>
      <pc:sldChg chg="delSp modSp mod">
        <pc:chgData name="Johannes Wilbertz" userId="6e54bcd7-1976-4a50-be2c-b55f7e6fb628" providerId="ADAL" clId="{8ED23A59-41B6-491B-BCE6-3FE483B01392}" dt="2024-09-04T15:47:13.223" v="22"/>
        <pc:sldMkLst>
          <pc:docMk/>
          <pc:sldMk cId="3631366473" sldId="256"/>
        </pc:sldMkLst>
        <pc:spChg chg="del mod">
          <ac:chgData name="Johannes Wilbertz" userId="6e54bcd7-1976-4a50-be2c-b55f7e6fb628" providerId="ADAL" clId="{8ED23A59-41B6-491B-BCE6-3FE483B01392}" dt="2024-09-04T15:47:13.222" v="20"/>
          <ac:spMkLst>
            <pc:docMk/>
            <pc:sldMk cId="3631366473" sldId="256"/>
            <ac:spMk id="14" creationId="{9AC75E73-D585-0E9D-F3F9-6E0F0C7830FE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16" creationId="{6ADE9BD0-73CF-CA4E-BFE4-BEE687DBEF8D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17" creationId="{369A59E3-7D9C-7BAA-63E2-4DBDB78692F6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18" creationId="{8B42FE4A-2187-4EBF-CB85-56EB7FCFF637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19" creationId="{2C612FA6-51B8-5A4E-1DD8-A21824127465}"/>
          </ac:spMkLst>
        </pc:spChg>
        <pc:spChg chg="del mod topLvl">
          <ac:chgData name="Johannes Wilbertz" userId="6e54bcd7-1976-4a50-be2c-b55f7e6fb628" providerId="ADAL" clId="{8ED23A59-41B6-491B-BCE6-3FE483B01392}" dt="2024-09-04T15:47:13.218" v="12"/>
          <ac:spMkLst>
            <pc:docMk/>
            <pc:sldMk cId="3631366473" sldId="256"/>
            <ac:spMk id="20" creationId="{D212EDCA-91B2-F047-A722-C1CF5E57D810}"/>
          </ac:spMkLst>
        </pc:spChg>
        <pc:spChg chg="del mod topLvl">
          <ac:chgData name="Johannes Wilbertz" userId="6e54bcd7-1976-4a50-be2c-b55f7e6fb628" providerId="ADAL" clId="{8ED23A59-41B6-491B-BCE6-3FE483B01392}" dt="2024-09-04T15:47:13.220" v="14"/>
          <ac:spMkLst>
            <pc:docMk/>
            <pc:sldMk cId="3631366473" sldId="256"/>
            <ac:spMk id="21" creationId="{EF76DE40-9A3A-B367-C4BF-4C17B0AEA642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22" creationId="{05FDC069-1279-3046-0B7E-BC5B7C715495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23" creationId="{BC94238C-D111-6938-CC19-25C90392E494}"/>
          </ac:spMkLst>
        </pc:spChg>
        <pc:spChg chg="del mod topLvl">
          <ac:chgData name="Johannes Wilbertz" userId="6e54bcd7-1976-4a50-be2c-b55f7e6fb628" providerId="ADAL" clId="{8ED23A59-41B6-491B-BCE6-3FE483B01392}" dt="2024-09-04T15:47:13.220" v="16"/>
          <ac:spMkLst>
            <pc:docMk/>
            <pc:sldMk cId="3631366473" sldId="256"/>
            <ac:spMk id="24" creationId="{E64B14F9-71C2-F08E-14AC-F684C3E7FF22}"/>
          </ac:spMkLst>
        </pc:spChg>
        <pc:spChg chg="del mod topLvl">
          <ac:chgData name="Johannes Wilbertz" userId="6e54bcd7-1976-4a50-be2c-b55f7e6fb628" providerId="ADAL" clId="{8ED23A59-41B6-491B-BCE6-3FE483B01392}" dt="2024-09-04T15:47:13.221" v="18"/>
          <ac:spMkLst>
            <pc:docMk/>
            <pc:sldMk cId="3631366473" sldId="256"/>
            <ac:spMk id="25" creationId="{0CD35A11-CA3B-104E-EFD1-1B906EF76177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26" creationId="{CADB0575-6811-F846-0C8C-014EE686B9E4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27" creationId="{13F40C9B-1CDF-8051-57A2-7E7A2257091F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28" creationId="{9F2A0489-C3AF-0E75-011B-15BF204CCE8C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29" creationId="{BF9E6418-1BE3-B6FB-A409-97785809C8D3}"/>
          </ac:spMkLst>
        </pc:spChg>
        <pc:spChg chg="mod topLvl">
          <ac:chgData name="Johannes Wilbertz" userId="6e54bcd7-1976-4a50-be2c-b55f7e6fb628" providerId="ADAL" clId="{8ED23A59-41B6-491B-BCE6-3FE483B01392}" dt="2024-06-19T08:47:16.958" v="0" actId="165"/>
          <ac:spMkLst>
            <pc:docMk/>
            <pc:sldMk cId="3631366473" sldId="256"/>
            <ac:spMk id="31" creationId="{56916D9E-6E68-6FF3-187A-82C9B5C069D5}"/>
          </ac:spMkLst>
        </pc:spChg>
        <pc:spChg chg="mod topLvl">
          <ac:chgData name="Johannes Wilbertz" userId="6e54bcd7-1976-4a50-be2c-b55f7e6fb628" providerId="ADAL" clId="{8ED23A59-41B6-491B-BCE6-3FE483B01392}" dt="2024-06-19T08:47:16.958" v="0" actId="165"/>
          <ac:spMkLst>
            <pc:docMk/>
            <pc:sldMk cId="3631366473" sldId="256"/>
            <ac:spMk id="32" creationId="{A64185A2-7400-1A2C-D321-051956F0C1FA}"/>
          </ac:spMkLst>
        </pc:spChg>
        <pc:spChg chg="mod topLvl">
          <ac:chgData name="Johannes Wilbertz" userId="6e54bcd7-1976-4a50-be2c-b55f7e6fb628" providerId="ADAL" clId="{8ED23A59-41B6-491B-BCE6-3FE483B01392}" dt="2024-06-19T08:47:16.958" v="0" actId="165"/>
          <ac:spMkLst>
            <pc:docMk/>
            <pc:sldMk cId="3631366473" sldId="256"/>
            <ac:spMk id="33" creationId="{8F3D71E3-2BC9-8A90-A3C3-424AC1B9D609}"/>
          </ac:spMkLst>
        </pc:spChg>
        <pc:spChg chg="mod topLvl">
          <ac:chgData name="Johannes Wilbertz" userId="6e54bcd7-1976-4a50-be2c-b55f7e6fb628" providerId="ADAL" clId="{8ED23A59-41B6-491B-BCE6-3FE483B01392}" dt="2024-06-19T08:47:16.958" v="0" actId="165"/>
          <ac:spMkLst>
            <pc:docMk/>
            <pc:sldMk cId="3631366473" sldId="256"/>
            <ac:spMk id="34" creationId="{9772816A-D355-58E6-6A9C-C1F081A40A03}"/>
          </ac:spMkLst>
        </pc:spChg>
        <pc:spChg chg="del mod">
          <ac:chgData name="Johannes Wilbertz" userId="6e54bcd7-1976-4a50-be2c-b55f7e6fb628" providerId="ADAL" clId="{8ED23A59-41B6-491B-BCE6-3FE483B01392}" dt="2024-09-04T15:47:13.223" v="22"/>
          <ac:spMkLst>
            <pc:docMk/>
            <pc:sldMk cId="3631366473" sldId="256"/>
            <ac:spMk id="37" creationId="{C86DC2DF-7328-11B8-CDD7-3C694CB339E1}"/>
          </ac:spMkLst>
        </pc:spChg>
        <pc:grpChg chg="del mod topLvl">
          <ac:chgData name="Johannes Wilbertz" userId="6e54bcd7-1976-4a50-be2c-b55f7e6fb628" providerId="ADAL" clId="{8ED23A59-41B6-491B-BCE6-3FE483B01392}" dt="2024-06-19T08:47:22.457" v="1" actId="165"/>
          <ac:grpSpMkLst>
            <pc:docMk/>
            <pc:sldMk cId="3631366473" sldId="256"/>
            <ac:grpSpMk id="30" creationId="{B4B63D76-FEBA-8C40-7996-01A9336C83C2}"/>
          </ac:grpSpMkLst>
        </pc:grpChg>
        <pc:grpChg chg="del">
          <ac:chgData name="Johannes Wilbertz" userId="6e54bcd7-1976-4a50-be2c-b55f7e6fb628" providerId="ADAL" clId="{8ED23A59-41B6-491B-BCE6-3FE483B01392}" dt="2024-06-19T08:47:16.958" v="0" actId="165"/>
          <ac:grpSpMkLst>
            <pc:docMk/>
            <pc:sldMk cId="3631366473" sldId="256"/>
            <ac:grpSpMk id="36" creationId="{6BD448C7-0B66-B4C0-E1E5-3B4B18070DAC}"/>
          </ac:grpSpMkLst>
        </pc:grpChg>
        <pc:picChg chg="mod topLvl">
          <ac:chgData name="Johannes Wilbertz" userId="6e54bcd7-1976-4a50-be2c-b55f7e6fb628" providerId="ADAL" clId="{8ED23A59-41B6-491B-BCE6-3FE483B01392}" dt="2024-06-19T09:44:31.693" v="3" actId="208"/>
          <ac:picMkLst>
            <pc:docMk/>
            <pc:sldMk cId="3631366473" sldId="256"/>
            <ac:picMk id="5" creationId="{04BD8417-B485-C2B8-5D3B-6662F0E7C29A}"/>
          </ac:picMkLst>
        </pc:picChg>
        <pc:picChg chg="mod topLvl">
          <ac:chgData name="Johannes Wilbertz" userId="6e54bcd7-1976-4a50-be2c-b55f7e6fb628" providerId="ADAL" clId="{8ED23A59-41B6-491B-BCE6-3FE483B01392}" dt="2024-06-19T09:44:31.693" v="3" actId="208"/>
          <ac:picMkLst>
            <pc:docMk/>
            <pc:sldMk cId="3631366473" sldId="256"/>
            <ac:picMk id="7" creationId="{8A857823-64AA-3A97-243E-A7B1DD962A03}"/>
          </ac:picMkLst>
        </pc:picChg>
        <pc:picChg chg="mod topLvl">
          <ac:chgData name="Johannes Wilbertz" userId="6e54bcd7-1976-4a50-be2c-b55f7e6fb628" providerId="ADAL" clId="{8ED23A59-41B6-491B-BCE6-3FE483B01392}" dt="2024-06-19T09:44:31.693" v="3" actId="208"/>
          <ac:picMkLst>
            <pc:docMk/>
            <pc:sldMk cId="3631366473" sldId="256"/>
            <ac:picMk id="9" creationId="{7FB3D24D-241B-4698-D8E7-D8D5380F320F}"/>
          </ac:picMkLst>
        </pc:picChg>
        <pc:picChg chg="mod topLvl">
          <ac:chgData name="Johannes Wilbertz" userId="6e54bcd7-1976-4a50-be2c-b55f7e6fb628" providerId="ADAL" clId="{8ED23A59-41B6-491B-BCE6-3FE483B01392}" dt="2024-06-19T08:47:22.457" v="1" actId="165"/>
          <ac:picMkLst>
            <pc:docMk/>
            <pc:sldMk cId="3631366473" sldId="256"/>
            <ac:picMk id="11" creationId="{87311DE4-A0AA-A21B-0126-C61ADCFD691B}"/>
          </ac:picMkLst>
        </pc:picChg>
        <pc:picChg chg="mod topLvl">
          <ac:chgData name="Johannes Wilbertz" userId="6e54bcd7-1976-4a50-be2c-b55f7e6fb628" providerId="ADAL" clId="{8ED23A59-41B6-491B-BCE6-3FE483B01392}" dt="2024-06-19T08:47:22.457" v="1" actId="165"/>
          <ac:picMkLst>
            <pc:docMk/>
            <pc:sldMk cId="3631366473" sldId="256"/>
            <ac:picMk id="13" creationId="{B240ECFF-79F4-B46C-7076-6505C0EDEA48}"/>
          </ac:picMkLst>
        </pc:picChg>
        <pc:picChg chg="mod topLvl">
          <ac:chgData name="Johannes Wilbertz" userId="6e54bcd7-1976-4a50-be2c-b55f7e6fb628" providerId="ADAL" clId="{8ED23A59-41B6-491B-BCE6-3FE483B01392}" dt="2024-06-19T08:47:22.457" v="1" actId="165"/>
          <ac:picMkLst>
            <pc:docMk/>
            <pc:sldMk cId="3631366473" sldId="256"/>
            <ac:picMk id="15" creationId="{688F03EA-CA78-09C5-0B13-223B051FEB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F37F-6054-91FA-9EF4-0FE006CE0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1D205-64FB-EDF0-FA6C-36C28661D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DD16-B36B-4ADD-DE20-4E3F99B7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5ACB-0764-410A-9CD3-1F7AAEB61186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F94A7-0D84-23C4-BAC5-4CC13598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F8FEB-3767-EC8C-1305-B7B5A05B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9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9DC8-A794-EE47-B6B0-8D72985C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72D81-8800-794D-9B91-6BA5802D1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F781B-F7A1-C4FD-E631-4022B8E3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5ACB-0764-410A-9CD3-1F7AAEB61186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CC9B-A130-DA27-81BE-04CB7D1B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0DC85-163E-0235-2E00-C70D86F6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7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E5807-D100-DFDE-3672-336135BFF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4006C-C930-0942-1AFA-37F21ECC2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8D1D-99C7-FAF7-D0A4-0D358C50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5ACB-0764-410A-9CD3-1F7AAEB61186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9ECD-E95B-E4CC-AF84-A4ABEA1C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B008-46FB-C806-D479-8DA410CB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16BA-C4EB-C31E-652F-FE6F86E3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1D71-EB0B-98AF-C6F4-1490262BB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AD208-0FCA-1C18-C636-E37B9D36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5ACB-0764-410A-9CD3-1F7AAEB61186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3A23-0F0B-663B-91CA-C82032DA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E7E84-DB37-53A0-5C9C-B5A882B4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AC9A-33E4-493F-23A4-17766C63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B1983-FB6A-19DB-093D-2A2CDC6B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B5720-628D-D384-6996-1CBBFEE8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5ACB-0764-410A-9CD3-1F7AAEB61186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B7F2F-949D-E07A-F22C-74FE3B12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B789-1F57-3B42-C96B-664D99CD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4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6D66-CC05-BE07-5B30-E4926B66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A2527-B740-246F-70AB-E328662E9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CB3B3-981F-7AD3-6487-9614C76BE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7208-A23E-F4FC-2016-7DC83968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5ACB-0764-410A-9CD3-1F7AAEB61186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7F917-363F-0C77-EA34-905C52BD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FFCD3-5D3F-CE1B-6C54-B98F0B88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6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77D8-D71C-B8C2-1AA2-16E57EB0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11DF7-19C4-D703-6184-0892557BE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F4082-F138-F839-B8B3-81AA8E967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90313-7CBA-5535-4684-301B62B75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742B0-7758-7C06-62D6-095072D8C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0D806-3294-0F6E-2685-AE18C400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5ACB-0764-410A-9CD3-1F7AAEB61186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553D2-1EC8-0AA3-FCBA-FCF7272C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7E3BC-84D5-8269-1B4B-CC1CBEC9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2304-1692-2621-B3ED-FE29FBCF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84DD2-44F6-7232-33B2-B1667830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5ACB-0764-410A-9CD3-1F7AAEB61186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5D4A5-4D37-AFF9-FE15-71719ACB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FB738-3F18-636F-A536-C17D78C8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13806-EB43-1705-653F-995BF555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5ACB-0764-410A-9CD3-1F7AAEB61186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494AC-61BB-648A-B3E8-F503BF10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CBECC-8F72-9C3B-6C90-61483010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0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1ABA-4343-3AB5-D826-4F9AADD7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8642-6F2A-5BE2-1AB5-DBC46EFF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E69F0-C48B-0474-CEAB-EDBF75751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79C3-2F67-9A74-4A0C-E9E15947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5ACB-0764-410A-9CD3-1F7AAEB61186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2175E-69C4-69E3-2A18-8FEDC9CA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3CB21-596C-62EC-7744-987530C6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1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CEF6-9E65-5336-BA2A-6B5FA6D5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9F139-5991-5F18-2C78-77E443C8A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2FDFA-E731-E8D0-7F78-1CE7DE68D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163A1-F55E-342B-D5DF-3650F5D1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5ACB-0764-410A-9CD3-1F7AAEB61186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95F21-CEF1-05F0-9AA1-A3525810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74C07-A23A-32AB-BFC0-C312F683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8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7B9BC-5BF1-E03F-66DD-1052D5D1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0ECF7-D24E-C26D-D34C-57F51D39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EB8B3-A0C5-2D47-6C86-76331C1D7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5ACB-0764-410A-9CD3-1F7AAEB61186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6315-8180-4E4E-78CC-65BD3B45A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67FA2-66C9-92FA-2768-4BFA18FCD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7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tif"/><Relationship Id="rId7" Type="http://schemas.openxmlformats.org/officeDocument/2006/relationships/image" Target="../media/image6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"/><Relationship Id="rId5" Type="http://schemas.openxmlformats.org/officeDocument/2006/relationships/image" Target="../media/image4.tif"/><Relationship Id="rId10" Type="http://schemas.openxmlformats.org/officeDocument/2006/relationships/image" Target="../media/image9.tif"/><Relationship Id="rId4" Type="http://schemas.openxmlformats.org/officeDocument/2006/relationships/image" Target="../media/image3.png"/><Relationship Id="rId9" Type="http://schemas.openxmlformats.org/officeDocument/2006/relationships/image" Target="../media/image8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BD8417-B485-C2B8-5D3B-6662F0E7C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86" y="5120439"/>
            <a:ext cx="2902977" cy="34367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A white clouds in blue sky&#10;&#10;Description automatically generated">
            <a:extLst>
              <a:ext uri="{FF2B5EF4-FFF2-40B4-BE49-F238E27FC236}">
                <a16:creationId xmlns:a16="http://schemas.microsoft.com/office/drawing/2014/main" id="{8A857823-64AA-3A97-243E-A7B1DD96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86" y="4582342"/>
            <a:ext cx="2902977" cy="41997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Picture 8" descr="A close-up of a greyscale image&#10;&#10;Description automatically generated">
            <a:extLst>
              <a:ext uri="{FF2B5EF4-FFF2-40B4-BE49-F238E27FC236}">
                <a16:creationId xmlns:a16="http://schemas.microsoft.com/office/drawing/2014/main" id="{7FB3D24D-241B-4698-D8E7-D8D5380F3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87" y="2788426"/>
            <a:ext cx="2902977" cy="169340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311DE4-A0AA-A21B-0126-C61ADCFD6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22" y="5126062"/>
            <a:ext cx="2127704" cy="27689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40ECFF-79F4-B46C-7076-6505C0EDEA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22" y="4652614"/>
            <a:ext cx="2127704" cy="27689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5" name="Picture 14" descr="A blurry image of a person's body&#10;&#10;Description automatically generated">
            <a:extLst>
              <a:ext uri="{FF2B5EF4-FFF2-40B4-BE49-F238E27FC236}">
                <a16:creationId xmlns:a16="http://schemas.microsoft.com/office/drawing/2014/main" id="{688F03EA-CA78-09C5-0B13-223B051FEB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23" y="2792313"/>
            <a:ext cx="2127704" cy="169340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DE9BD0-73CF-CA4E-BFE4-BEE687DBEF8D}"/>
              </a:ext>
            </a:extLst>
          </p:cNvPr>
          <p:cNvSpPr txBox="1"/>
          <p:nvPr/>
        </p:nvSpPr>
        <p:spPr>
          <a:xfrm>
            <a:off x="120074" y="3371196"/>
            <a:ext cx="1246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α</a:t>
            </a:r>
            <a:r>
              <a:rPr lang="fr-LU" sz="1200" dirty="0"/>
              <a:t>-syn (</a:t>
            </a:r>
            <a:r>
              <a:rPr lang="fr-LU" sz="1200" dirty="0" err="1"/>
              <a:t>oligomeric</a:t>
            </a:r>
            <a:r>
              <a:rPr lang="fr-LU" sz="1200" dirty="0"/>
              <a:t>)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9A59E3-7D9C-7BAA-63E2-4DBDB78692F6}"/>
              </a:ext>
            </a:extLst>
          </p:cNvPr>
          <p:cNvSpPr txBox="1"/>
          <p:nvPr/>
        </p:nvSpPr>
        <p:spPr>
          <a:xfrm>
            <a:off x="120073" y="4620393"/>
            <a:ext cx="1246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α</a:t>
            </a:r>
            <a:r>
              <a:rPr lang="fr-LU" sz="1200" dirty="0"/>
              <a:t>-syn (15kDa)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2FE4A-2187-4EBF-CB85-56EB7FCFF637}"/>
              </a:ext>
            </a:extLst>
          </p:cNvPr>
          <p:cNvSpPr txBox="1"/>
          <p:nvPr/>
        </p:nvSpPr>
        <p:spPr>
          <a:xfrm>
            <a:off x="120073" y="5120439"/>
            <a:ext cx="914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1200" dirty="0" err="1"/>
              <a:t>Vinculin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612FA6-51B8-5A4E-1DD8-A21824127465}"/>
              </a:ext>
            </a:extLst>
          </p:cNvPr>
          <p:cNvSpPr txBox="1"/>
          <p:nvPr/>
        </p:nvSpPr>
        <p:spPr>
          <a:xfrm rot="16200000">
            <a:off x="919018" y="2238492"/>
            <a:ext cx="89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Untreated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FDC069-1279-3046-0B7E-BC5B7C715495}"/>
              </a:ext>
            </a:extLst>
          </p:cNvPr>
          <p:cNvSpPr txBox="1"/>
          <p:nvPr/>
        </p:nvSpPr>
        <p:spPr>
          <a:xfrm rot="16200000">
            <a:off x="2143162" y="2169360"/>
            <a:ext cx="103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Τ</a:t>
            </a:r>
            <a:r>
              <a:rPr lang="fr-LU" sz="1200" dirty="0" err="1"/>
              <a:t>yr</a:t>
            </a:r>
            <a:r>
              <a:rPr lang="el-GR" sz="1200" dirty="0"/>
              <a:t>Α9</a:t>
            </a:r>
            <a:r>
              <a:rPr lang="en-US" sz="1200" dirty="0"/>
              <a:t> 2.5</a:t>
            </a:r>
            <a:r>
              <a:rPr lang="el-GR" sz="1200" dirty="0"/>
              <a:t>μΜ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94238C-D111-6938-CC19-25C90392E494}"/>
              </a:ext>
            </a:extLst>
          </p:cNvPr>
          <p:cNvSpPr txBox="1"/>
          <p:nvPr/>
        </p:nvSpPr>
        <p:spPr>
          <a:xfrm rot="16200000">
            <a:off x="2590447" y="2162665"/>
            <a:ext cx="103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Τ</a:t>
            </a:r>
            <a:r>
              <a:rPr lang="fr-LU" sz="1200" dirty="0" err="1"/>
              <a:t>yr</a:t>
            </a:r>
            <a:r>
              <a:rPr lang="el-GR" sz="1200" dirty="0"/>
              <a:t>Α9</a:t>
            </a:r>
            <a:r>
              <a:rPr lang="en-US" sz="1200" dirty="0"/>
              <a:t> </a:t>
            </a:r>
            <a:r>
              <a:rPr lang="el-GR" sz="1200" dirty="0"/>
              <a:t>0.3μΜ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DB0575-6811-F846-0C8C-014EE686B9E4}"/>
              </a:ext>
            </a:extLst>
          </p:cNvPr>
          <p:cNvSpPr txBox="1"/>
          <p:nvPr/>
        </p:nvSpPr>
        <p:spPr>
          <a:xfrm rot="16200000">
            <a:off x="5765583" y="2161901"/>
            <a:ext cx="103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Τ</a:t>
            </a:r>
            <a:r>
              <a:rPr lang="fr-LU" sz="1200" dirty="0" err="1"/>
              <a:t>yr</a:t>
            </a:r>
            <a:r>
              <a:rPr lang="el-GR" sz="1200" dirty="0"/>
              <a:t>Α9</a:t>
            </a:r>
            <a:r>
              <a:rPr lang="en-US" sz="1200" dirty="0"/>
              <a:t> 2.5</a:t>
            </a:r>
            <a:r>
              <a:rPr lang="el-GR" sz="1200" dirty="0"/>
              <a:t>μΜ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F40C9B-1CDF-8051-57A2-7E7A2257091F}"/>
              </a:ext>
            </a:extLst>
          </p:cNvPr>
          <p:cNvSpPr txBox="1"/>
          <p:nvPr/>
        </p:nvSpPr>
        <p:spPr>
          <a:xfrm rot="16200000">
            <a:off x="6212868" y="2155206"/>
            <a:ext cx="103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Τ</a:t>
            </a:r>
            <a:r>
              <a:rPr lang="fr-LU" sz="1200" dirty="0" err="1"/>
              <a:t>yr</a:t>
            </a:r>
            <a:r>
              <a:rPr lang="el-GR" sz="1200" dirty="0"/>
              <a:t>Α9</a:t>
            </a:r>
            <a:r>
              <a:rPr lang="en-US" sz="1200" dirty="0"/>
              <a:t> </a:t>
            </a:r>
            <a:r>
              <a:rPr lang="el-GR" sz="1200" dirty="0"/>
              <a:t>0.3μΜ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2A0489-C3AF-0E75-011B-15BF204CCE8C}"/>
              </a:ext>
            </a:extLst>
          </p:cNvPr>
          <p:cNvSpPr txBox="1"/>
          <p:nvPr/>
        </p:nvSpPr>
        <p:spPr>
          <a:xfrm rot="16200000">
            <a:off x="3729344" y="2193401"/>
            <a:ext cx="89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Untreated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9E6418-1BE3-B6FB-A409-97785809C8D3}"/>
              </a:ext>
            </a:extLst>
          </p:cNvPr>
          <p:cNvSpPr txBox="1"/>
          <p:nvPr/>
        </p:nvSpPr>
        <p:spPr>
          <a:xfrm rot="16200000">
            <a:off x="4003872" y="2096222"/>
            <a:ext cx="110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1200" dirty="0"/>
              <a:t>Prostatin 5</a:t>
            </a:r>
            <a:r>
              <a:rPr lang="el-GR" sz="1200" dirty="0"/>
              <a:t>μΜ</a:t>
            </a:r>
            <a:endParaRPr lang="en-US" dirty="0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56916D9E-6E68-6FF3-187A-82C9B5C069D5}"/>
              </a:ext>
            </a:extLst>
          </p:cNvPr>
          <p:cNvSpPr/>
          <p:nvPr/>
        </p:nvSpPr>
        <p:spPr>
          <a:xfrm rot="16200000">
            <a:off x="2056187" y="534486"/>
            <a:ext cx="378158" cy="20015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4185A2-7400-1A2C-D321-051956F0C1FA}"/>
              </a:ext>
            </a:extLst>
          </p:cNvPr>
          <p:cNvSpPr txBox="1"/>
          <p:nvPr/>
        </p:nvSpPr>
        <p:spPr>
          <a:xfrm>
            <a:off x="1754909" y="979055"/>
            <a:ext cx="12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SNCA Trpl.</a:t>
            </a:r>
            <a:endParaRPr lang="en-US" dirty="0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8F3D71E3-2BC9-8A90-A3C3-424AC1B9D609}"/>
              </a:ext>
            </a:extLst>
          </p:cNvPr>
          <p:cNvSpPr/>
          <p:nvPr/>
        </p:nvSpPr>
        <p:spPr>
          <a:xfrm rot="16200000">
            <a:off x="5250772" y="78400"/>
            <a:ext cx="378158" cy="28572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72816A-D355-58E6-6A9C-C1F081A40A03}"/>
              </a:ext>
            </a:extLst>
          </p:cNvPr>
          <p:cNvSpPr txBox="1"/>
          <p:nvPr/>
        </p:nvSpPr>
        <p:spPr>
          <a:xfrm>
            <a:off x="4849498" y="976850"/>
            <a:ext cx="173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SNCA Trpl.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1E1555-83F6-8BA5-C892-5CF3069FE8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70" y="5360756"/>
            <a:ext cx="4823618" cy="3351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DC6984-83C9-CE1E-8FB9-6CF67CE745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70" y="4572557"/>
            <a:ext cx="4823617" cy="5684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 descr="A black and white photo of a white wall&#10;&#10;Description automatically generated">
            <a:extLst>
              <a:ext uri="{FF2B5EF4-FFF2-40B4-BE49-F238E27FC236}">
                <a16:creationId xmlns:a16="http://schemas.microsoft.com/office/drawing/2014/main" id="{3FC2A91C-0672-B1FA-B538-259F74CA66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70" y="2319185"/>
            <a:ext cx="4823616" cy="21040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47E129-B80B-14C3-8051-4973C2F77351}"/>
              </a:ext>
            </a:extLst>
          </p:cNvPr>
          <p:cNvSpPr txBox="1"/>
          <p:nvPr/>
        </p:nvSpPr>
        <p:spPr>
          <a:xfrm>
            <a:off x="8962813" y="6395888"/>
            <a:ext cx="117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SNCA Trpl</a:t>
            </a:r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3CFB107-496D-42C2-37DF-41D42A87434F}"/>
              </a:ext>
            </a:extLst>
          </p:cNvPr>
          <p:cNvSpPr/>
          <p:nvPr/>
        </p:nvSpPr>
        <p:spPr>
          <a:xfrm rot="5400000">
            <a:off x="9267614" y="3720600"/>
            <a:ext cx="568411" cy="482361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C1CB1-1404-DAC3-B541-D8D1C5E5588A}"/>
              </a:ext>
            </a:extLst>
          </p:cNvPr>
          <p:cNvSpPr txBox="1"/>
          <p:nvPr/>
        </p:nvSpPr>
        <p:spPr>
          <a:xfrm rot="19426899">
            <a:off x="7247014" y="1637515"/>
            <a:ext cx="117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DMSO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274C5-E4CE-59B0-1451-87710C3C6DEE}"/>
              </a:ext>
            </a:extLst>
          </p:cNvPr>
          <p:cNvSpPr txBox="1"/>
          <p:nvPr/>
        </p:nvSpPr>
        <p:spPr>
          <a:xfrm rot="19426899">
            <a:off x="7818915" y="1672883"/>
            <a:ext cx="117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Prostatin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2A25CC-B6A3-2480-8F91-8A76F8083DB3}"/>
              </a:ext>
            </a:extLst>
          </p:cNvPr>
          <p:cNvSpPr txBox="1"/>
          <p:nvPr/>
        </p:nvSpPr>
        <p:spPr>
          <a:xfrm rot="19426899">
            <a:off x="10471288" y="1526058"/>
            <a:ext cx="155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Tyr 2.5uM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36E0E9-8ACD-6ACF-FC1C-C719B460E689}"/>
              </a:ext>
            </a:extLst>
          </p:cNvPr>
          <p:cNvSpPr txBox="1"/>
          <p:nvPr/>
        </p:nvSpPr>
        <p:spPr>
          <a:xfrm rot="19426899">
            <a:off x="11185993" y="1561429"/>
            <a:ext cx="155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Tyr 0.3uM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6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Vyron GORGOGIETAS</dc:creator>
  <cp:lastModifiedBy>Johannes Wilbertz</cp:lastModifiedBy>
  <cp:revision>7</cp:revision>
  <dcterms:created xsi:type="dcterms:W3CDTF">2024-03-07T09:49:36Z</dcterms:created>
  <dcterms:modified xsi:type="dcterms:W3CDTF">2024-09-04T15:47:15Z</dcterms:modified>
</cp:coreProperties>
</file>