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Quattrocento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hhC9z07HNYlOf/h9Ox8jVxHo2C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Quattrocento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" Target="slides/slide1.xml"/><Relationship Id="rId19" Type="http://schemas.openxmlformats.org/officeDocument/2006/relationships/font" Target="fonts/QuattrocentoSans-bold.fntdata"/><Relationship Id="rId6" Type="http://schemas.openxmlformats.org/officeDocument/2006/relationships/slide" Target="slides/slide2.xml"/><Relationship Id="rId18" Type="http://schemas.openxmlformats.org/officeDocument/2006/relationships/font" Target="fonts/Quattrocento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301d0e24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301d0e2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301d0e246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301d0e2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303756a4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303756a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301d0e246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301d0e24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301d0e246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301d0e24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301d0e246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301d0e24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Node Js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Node.js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Node.js is an open source server environment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Node.js is free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Node.js runs on various platforms (Windows, Linux, Unix, Mac OS X, etc.)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Node.js uses JavaScript on the server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Quattrocento Sans"/>
              <a:buNone/>
            </a:pPr>
            <a:r>
              <a:rPr b="0" i="0" lang="en-US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Why Node.js?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460810"/>
            <a:ext cx="10515600" cy="4716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common task for a web server can be to open a file on the server and return the content to the client.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Here is how PHP or ASP handles a file request: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Sends the task to the computer's file system.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Waits while the file system opens and reads the file.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Returns the content to the client.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Ready to handle the next request.</a:t>
            </a:r>
            <a:b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b="0" i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Here is how Node.js handles a file request: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Sends the task to the computer's file system.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Ready to handle the next request.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When the file system has opened and read the file, the server returns the content to the client.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Node.js eliminates the waiting, and simply continues with the next request.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en-US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Node.js runs single-threaded, non-blocking, asynchronous programming, which is very memory efficient.</a:t>
            </a:r>
            <a:endParaRPr/>
          </a:p>
          <a:p>
            <a:pPr indent="-1174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301d0e246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6301d0e246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7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Can Node.js Do?</a:t>
            </a:r>
            <a:endParaRPr sz="27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450"/>
              <a:buFont typeface="Verdana"/>
              <a:buChar char="●"/>
            </a:pPr>
            <a:r>
              <a:rPr lang="en-US" sz="14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Node.js can generate dynamic page content</a:t>
            </a:r>
            <a:endParaRPr sz="14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Verdana"/>
              <a:buChar char="●"/>
            </a:pPr>
            <a:r>
              <a:rPr lang="en-US" sz="14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Node.js can create, open, read, write, delete, and close files on the server</a:t>
            </a:r>
            <a:endParaRPr sz="14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Verdana"/>
              <a:buChar char="●"/>
            </a:pPr>
            <a:r>
              <a:rPr lang="en-US" sz="14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Node.js can collect form data</a:t>
            </a:r>
            <a:endParaRPr sz="14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Verdana"/>
              <a:buChar char="●"/>
            </a:pPr>
            <a:r>
              <a:rPr lang="en-US" sz="14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Node.js can add, delete, modify data in your database</a:t>
            </a:r>
            <a:endParaRPr sz="14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7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is a Node.js File?</a:t>
            </a:r>
            <a:endParaRPr sz="27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450"/>
              <a:buFont typeface="Verdana"/>
              <a:buChar char="●"/>
            </a:pPr>
            <a:r>
              <a:rPr lang="en-US" sz="14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Node.js files contain tasks that will be executed on certain events</a:t>
            </a:r>
            <a:endParaRPr sz="14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Verdana"/>
              <a:buChar char="●"/>
            </a:pPr>
            <a:r>
              <a:rPr lang="en-US" sz="14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typical event is someone trying to access a port on the server</a:t>
            </a:r>
            <a:endParaRPr sz="14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Verdana"/>
              <a:buChar char="●"/>
            </a:pPr>
            <a:r>
              <a:rPr lang="en-US" sz="14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Node.js files must be initiated on the server before having any effect</a:t>
            </a:r>
            <a:endParaRPr sz="14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Verdana"/>
              <a:buChar char="●"/>
            </a:pPr>
            <a:r>
              <a:rPr lang="en-US" sz="14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Node.js files have extension ".js"</a:t>
            </a:r>
            <a:endParaRPr sz="14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301d0e246_0_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to setup environment to run node JS project </a:t>
            </a:r>
            <a:endParaRPr b="1" sz="21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6301d0e246_0_9"/>
          <p:cNvSpPr txBox="1"/>
          <p:nvPr>
            <p:ph idx="1" type="body"/>
          </p:nvPr>
        </p:nvSpPr>
        <p:spPr>
          <a:xfrm>
            <a:off x="838200" y="1044225"/>
            <a:ext cx="10515600" cy="509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200"/>
              <a:buFont typeface="Courier New"/>
              <a:buAutoNum type="arabicPeriod"/>
            </a:pPr>
            <a:r>
              <a:rPr lang="en-US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Create a folder </a:t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200"/>
              <a:buFont typeface="Courier New"/>
              <a:buAutoNum type="arabicPeriod"/>
            </a:pPr>
            <a:r>
              <a:rPr lang="en-US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Navigate to that folder from VS code</a:t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200"/>
              <a:buFont typeface="Courier New"/>
              <a:buAutoNum type="arabicPeriod"/>
            </a:pPr>
            <a:r>
              <a:rPr lang="en-US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execute npm install (npm install npm -g)</a:t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200"/>
              <a:buFont typeface="Courier New"/>
              <a:buAutoNum type="arabicPeriod"/>
            </a:pPr>
            <a:r>
              <a:rPr lang="en-US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run npm init command </a:t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200"/>
              <a:buFont typeface="Courier New"/>
              <a:buAutoNum type="arabicPeriod"/>
            </a:pPr>
            <a:r>
              <a:rPr lang="en-US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Add a file with name index.js</a:t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en-US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  <a:r>
              <a:rPr lang="en-US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en-US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303756a4f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FS module</a:t>
            </a:r>
            <a:endParaRPr/>
          </a:p>
        </p:txBody>
      </p:sp>
      <p:sp>
        <p:nvSpPr>
          <p:cNvPr id="115" name="Google Shape;115;g26303756a4f_0_0"/>
          <p:cNvSpPr txBox="1"/>
          <p:nvPr>
            <p:ph idx="1" type="body"/>
          </p:nvPr>
        </p:nvSpPr>
        <p:spPr>
          <a:xfrm>
            <a:off x="838200" y="1270000"/>
            <a:ext cx="10515600" cy="490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Node.js file system module allows you to work with the file system on your computer.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include the File System module, use the </a:t>
            </a:r>
            <a:r>
              <a:rPr lang="en-US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require()</a:t>
            </a: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method: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Common use for the File System module: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Read files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Create files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Update files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Delete files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Rename files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301d0e246_0_27"/>
          <p:cNvSpPr txBox="1"/>
          <p:nvPr>
            <p:ph type="title"/>
          </p:nvPr>
        </p:nvSpPr>
        <p:spPr>
          <a:xfrm>
            <a:off x="838200" y="365125"/>
            <a:ext cx="10515600" cy="80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FS module Example</a:t>
            </a:r>
            <a:endParaRPr/>
          </a:p>
        </p:txBody>
      </p:sp>
      <p:sp>
        <p:nvSpPr>
          <p:cNvPr id="121" name="Google Shape;121;g26301d0e246_0_27"/>
          <p:cNvSpPr txBox="1"/>
          <p:nvPr>
            <p:ph idx="1" type="body"/>
          </p:nvPr>
        </p:nvSpPr>
        <p:spPr>
          <a:xfrm>
            <a:off x="838200" y="1340550"/>
            <a:ext cx="10515600" cy="483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fs</a:t>
            </a: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"fs"</a:t>
            </a: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//const fs= require("fs");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fs</a:t>
            </a: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writeFile</a:t>
            </a: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"one"</a:t>
            </a: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,()</a:t>
            </a:r>
            <a:r>
              <a:rPr lang="en-US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"file created"</a:t>
            </a: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fs</a:t>
            </a: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writeFile</a:t>
            </a: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"one.txt"</a:t>
            </a: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my file from node using type module with error"</a:t>
            </a: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,(</a:t>
            </a:r>
            <a:r>
              <a:rPr lang="en-US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if(err) throw err;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"file written"</a:t>
            </a: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fs</a:t>
            </a: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readFile</a:t>
            </a: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'one.txt'</a:t>
            </a: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'utf8'</a:t>
            </a: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-US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2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});</a:t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301d0e246_0_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Express Framework</a:t>
            </a:r>
            <a:endParaRPr/>
          </a:p>
        </p:txBody>
      </p:sp>
      <p:sp>
        <p:nvSpPr>
          <p:cNvPr id="127" name="Google Shape;127;g26301d0e246_0_3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Express is a minimal and flexible Node.js web application framework that provides a robust set of features to develop web and mobile applications.</a:t>
            </a:r>
            <a:endParaRPr sz="11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Verdana"/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Allows to set up middlewares to respond to HTTP Requests.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Verdana"/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Defines a routing table which is used to perform different actions based on HTTP Method and URL.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Verdana"/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Allows to dynamically render HTML Pages based on passing arguments to templates.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Run npm install express</a:t>
            </a:r>
            <a:endParaRPr sz="11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const express = require('express')</a:t>
            </a:r>
            <a:endParaRPr sz="11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const app = express()</a:t>
            </a:r>
            <a:endParaRPr sz="11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const port = 3000</a:t>
            </a:r>
            <a:endParaRPr sz="11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app.get('/', (req, res) =&gt; {</a:t>
            </a:r>
            <a:endParaRPr sz="11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res.send('Hello World!')</a:t>
            </a:r>
            <a:endParaRPr sz="11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})</a:t>
            </a:r>
            <a:endParaRPr sz="11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app.listen(port, () =&gt; {</a:t>
            </a:r>
            <a:endParaRPr sz="11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console.log(`Example app listening on port ${port}`)</a:t>
            </a:r>
            <a:endParaRPr sz="11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})</a:t>
            </a:r>
            <a:endParaRPr sz="11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301d0e246_0_46"/>
          <p:cNvSpPr txBox="1"/>
          <p:nvPr>
            <p:ph idx="1" type="body"/>
          </p:nvPr>
        </p:nvSpPr>
        <p:spPr>
          <a:xfrm>
            <a:off x="838200" y="635000"/>
            <a:ext cx="10515600" cy="554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"express"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3020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,()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"Listening"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,(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"Get request"</a:t>
            </a: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2023-12-06T04:25:45Z</dcterms:created>
  <dc:creator>R.Sateesh Kumar</dc:creator>
</cp:coreProperties>
</file>