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B465-D310-626C-BBF6-F1AD29C81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73484-0E36-EC3D-8823-566467D74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4A44C-B69B-15E7-7DBE-EC855880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47AE-E503-CB94-3639-20C4CF4E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E45-44C6-1E4A-1EE3-01A18DA6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358D-ADEF-DBCF-6E4B-8555A1E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8C72-245C-27A5-163F-D498D399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D5C7-88E2-9706-79D6-7FF13AB2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BD95-9097-8AD8-99B2-877135EC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F8C71-C941-FBC9-F067-66E90289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5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D7E6A-9187-BFAA-04AC-DA28E974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B9CEA-5505-6B07-E4E1-269E07186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AF5E-B15D-8329-CFAD-5F3C666F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D390-713E-5C5A-ADF7-8882BC4F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302D-EEEB-75A7-05A3-04F5C43F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3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6D28-AB57-C26C-1C5F-B9F61971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95AD-3967-7AB0-1BC3-6BB231AB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A31F9-DAB3-86AF-1F06-71DFDEC5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6620-C621-3CA3-D197-7ED99C9A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6833-65A1-C03C-1196-7F3A4556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B828-C976-795D-4D09-C1D9C6D5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65E0-AC97-CAF8-FBAC-BC0DD0A7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A1CF-008D-12F0-BB56-E71D3C69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1972-FFB3-3228-03B5-675A2F22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13BB-4BB1-6B27-36B7-6E84ABBB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5BF1-B7C7-3A91-3FEC-98D167C0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F8CA-C989-2EC8-9263-D85CE7A8F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2AFCF-0D45-C6A8-0A46-DDD94F527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48A0D-400C-A259-D3E6-F950F272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FEA4-2050-9182-CBB3-EE825D5E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C1E1-C264-6DE3-F839-796D0E70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7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D8FC-60A5-AFCA-5228-4C26192F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00CA-BD02-FF19-5A36-5254F02A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5AE5-CA49-3B46-9B7D-3F3E316B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FDE2-C576-ACE3-9474-EAC41ECC4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351DF-B799-D4A9-7CFC-A5D10FFC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90A68-2FD1-2A6B-CCC7-1ADE73DD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856E-7F3C-D455-7BFE-299B9B3E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F2E7E-AB88-C17C-1ED1-F6D72A3F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B2B-C818-DB64-257E-A68448BE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ACC2-A992-67DB-B4B0-53CD183A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4F9CA-ACA1-A5B0-8591-1FA72BF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726B2-78F5-AE97-403C-A35E7927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8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279BD-39FE-FA48-55F3-C70F8982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7EB63-79B9-D3DE-E946-D10ABA3C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55FDC-B1F6-D161-4D95-DD0E6A42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9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8E13-9BDC-A3B3-F520-DD55DEE4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F02C-62F9-B6D2-D7DB-7FF7FEE4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C4C10-E9DC-989C-7215-03142CF6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4015-071D-54F3-E28E-458E3D31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1BCA-CB07-AC28-ECE5-C87E176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949A6-FCBE-FB88-5F17-DD0D8B89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FB5-E1FF-4CFB-955C-B70181E0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822D2-4B34-F49A-E0FD-558EC17EF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E59B-0B7A-FE70-49BF-9380596C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AA6A-634E-81A1-AFB9-5185BE9A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3B6A-EE2C-644F-BC61-306AC14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5DBAA-2214-5336-EB0B-7EC40B16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09122-32B5-CB73-90C6-2E0ACBF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6432-9CB6-883F-7D24-116FB94C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B8B89-C0AA-6292-CE04-D017B6F36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C6D39-229F-4470-AD51-41ADA10E2A94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4CBB-262F-E996-1A16-FCEAA24F2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CD00-6C04-6632-92CF-A8805367D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DE6-5970-4ABE-B155-482D6DF65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F471-A22E-7434-134B-54711D6D6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DA85D-C1BC-C5B4-BCDB-C060CEC4F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5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0E1D-C1E9-8AF3-28DC-182D08C6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Show Detail</a:t>
            </a:r>
            <a:b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4693-D725-1632-C9DA-5BD884A1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 fontScale="475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First read existing users.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users.json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});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8081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"Example app listening at http://%s:%s"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7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3A4-73FE-AEA2-E640-4B90BF04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What is REST architecture?</a:t>
            </a:r>
            <a:b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2CBF-12F9-D186-12A8-2CCEF0E2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054"/>
            <a:ext cx="10515600" cy="477190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REST stands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REpresentational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 Transfer. REST is web standards based architecture and uses HTTP Protocol.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revolves around resource where every component is a resource and a resource is accessed by a common interface using HTTP standard methods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REST Server simply provides access to resources and REST client accesses and modifies the resources using HTTP protocol.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REST uses various representation to represent a resource like text, JSON, XML but JSON is the most popular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4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A0D7-0EEC-CD3E-A4A6-1364D6CB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  <a:t>HTTP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9539-3C4B-B893-B298-5DC4484B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four HTTP methods are commonly used in REST based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GET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This is used to provide a read only access to a resource.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PUT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This is used to create a new resource.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This is used to remove a resource.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POST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This is used to update an existing resource or create a new resource.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34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D4AA-1563-DD2D-2E62-F4FB87E3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RESTful Web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AEC4-3E46-8381-AE82-5060123D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05"/>
            <a:ext cx="10515600" cy="476075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web service is a collection of open protocols and standards used for exchanging data between applications or systems.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Software applications written in various programming languages and running on various platforms can use web services to exchange data over computer networks like the Internet on a single computer.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services based on REST Architecture are known as RESTful web services.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RESTful web service usually defines a URI, Uniform Resource Identifier a service, which provides resource representation such as JSON and set of HTTP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0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0D2D-4DB1-F769-BED2-A98EC4F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  <a:t>Creating RESTful for A Library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553258-B24A-9EB1-A43B-EBDF2282D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85" y="1690688"/>
            <a:ext cx="6007261" cy="4486275"/>
          </a:xfrm>
        </p:spPr>
      </p:pic>
    </p:spTree>
    <p:extLst>
      <p:ext uri="{BB962C8B-B14F-4D97-AF65-F5344CB8AC3E}">
        <p14:creationId xmlns:p14="http://schemas.microsoft.com/office/powerpoint/2010/main" val="290821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7400-C326-D8D6-33CB-FD6FDEF0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A692F-DA57-EAE6-7CA2-68422CEA0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208" y="1922015"/>
            <a:ext cx="9339584" cy="3552810"/>
          </a:xfrm>
        </p:spPr>
      </p:pic>
    </p:spTree>
    <p:extLst>
      <p:ext uri="{BB962C8B-B14F-4D97-AF65-F5344CB8AC3E}">
        <p14:creationId xmlns:p14="http://schemas.microsoft.com/office/powerpoint/2010/main" val="139236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CDAC-AD44-E8DF-517F-3B6D312A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List Users</a:t>
            </a:r>
            <a:b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0B48-DD3B-A24F-DF00-46C6F6BA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2" y="1253331"/>
            <a:ext cx="10515600" cy="4768328"/>
          </a:xfrm>
        </p:spPr>
        <p:txBody>
          <a:bodyPr>
            <a:normAutofit fontScale="550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listUsers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users.json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});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8081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"Example app listening at http://%s:%s"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00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4D05-AACD-C09B-0B01-B82BCA3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Add User</a:t>
            </a:r>
            <a:b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0EF2-7A88-B6D3-C531-47D81BCC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762"/>
            <a:ext cx="10515600" cy="63338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"fs"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'body-parser'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First read existing users.</a:t>
            </a:r>
            <a:endParaRPr lang="en-I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Profession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prof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usery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password"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profession"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Profession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id</a:t>
            </a:r>
            <a:endParaRPr lang="en-I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users.json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usery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usery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I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3126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E3A1-B714-1337-22B1-50066CCA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6026-E05B-B60C-A210-B8CFF302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&lt;html&gt;&lt;body&gt;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Name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password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profession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"prof"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id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&lt;/form&gt;&lt;/body&gt;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77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var(--ff-lato)</vt:lpstr>
      <vt:lpstr>Verdana</vt:lpstr>
      <vt:lpstr>Office Theme</vt:lpstr>
      <vt:lpstr>REST API</vt:lpstr>
      <vt:lpstr>What is REST architecture? </vt:lpstr>
      <vt:lpstr>HTTP methods</vt:lpstr>
      <vt:lpstr>RESTful Web Services</vt:lpstr>
      <vt:lpstr>Creating RESTful for A Library</vt:lpstr>
      <vt:lpstr>PowerPoint Presentation</vt:lpstr>
      <vt:lpstr>List Users </vt:lpstr>
      <vt:lpstr>Add User </vt:lpstr>
      <vt:lpstr>Index.HTML</vt:lpstr>
      <vt:lpstr>Show Detail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R.Sateesh Kumar</dc:creator>
  <cp:lastModifiedBy>R.Sateesh Kumar</cp:lastModifiedBy>
  <cp:revision>1</cp:revision>
  <dcterms:created xsi:type="dcterms:W3CDTF">2023-12-13T04:02:30Z</dcterms:created>
  <dcterms:modified xsi:type="dcterms:W3CDTF">2023-12-13T04:17:09Z</dcterms:modified>
</cp:coreProperties>
</file>