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044E-C89C-0C2E-6FA1-FEEC56AB3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8D012-C764-9E4E-FD2E-C4BEF857B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3C605-F9A2-9201-D4BE-CB588630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194D-CB4F-45AF-BFE8-863D415E358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2171D-FEEE-0877-D644-BDC46B8F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F5487-00B6-B7EF-5A1E-0FCFFEE4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057-1B0C-4C39-89CB-68E7B740C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78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3EC4-B483-D273-8AAE-49ED2CE4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8AEE9-D289-0C33-234C-457AAF0F8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402C1-48B9-AD7D-8B07-C301044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194D-CB4F-45AF-BFE8-863D415E358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A77BE-3F35-3283-6D7A-E990813E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384EC-12B4-CC16-26BB-B0153FED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057-1B0C-4C39-89CB-68E7B740C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37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7E51E-C352-FFF3-A6A5-553F75DA1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70AFB-2FDD-FA1D-BB98-C7CBF9BE7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E5DD5-79E4-A527-F6F2-33A7A8E3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194D-CB4F-45AF-BFE8-863D415E358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D0A8E-D56F-719D-9A7D-DE1CA7DA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EAD7D-4E0E-4DBB-4FB1-155B8F49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057-1B0C-4C39-89CB-68E7B740C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61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DDAD-41D2-C9EA-4167-C7481FDC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7779C-32E4-9460-4EDE-03F89A859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3FCB-A4CD-7827-4122-3F472026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194D-CB4F-45AF-BFE8-863D415E358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626F3-E216-BE2F-7207-031C08D3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6BF7A-D1CE-643F-2159-4BAF2BE9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057-1B0C-4C39-89CB-68E7B740C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8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EDA0-DD04-A097-5622-8E11EB7C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61E7B-421C-B8E5-8202-0DD0A8D1F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AD9C3-CAF4-43E8-EA08-86613EB6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194D-CB4F-45AF-BFE8-863D415E358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D0241-6CC7-9211-E941-64FD822C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56C6E-B822-8008-A848-D35D29E8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057-1B0C-4C39-89CB-68E7B740C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01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8E4A-3886-4842-518A-C407A4FC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23215-5053-4B13-AD27-2DC355C32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18731-3DF5-6D90-2E64-8D903D2BF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60E96-F02C-E3D5-476E-C4079A27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194D-CB4F-45AF-BFE8-863D415E358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0A323-F72A-CA96-6A3F-68A7B9B2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DA151-E35F-901C-8855-43C44671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057-1B0C-4C39-89CB-68E7B740C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71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5ACC-43A5-8858-3227-47B9F0DD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B64EC-9A4F-F356-7E8F-BC123DE70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2FF36-EB0A-9BFA-0746-2AE2670ED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4C03C1-7E6B-4661-6076-68B1B47D3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C2E56-3B33-CDF2-F32A-E950606AF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0D6FC-7524-D879-708B-749A2A09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194D-CB4F-45AF-BFE8-863D415E358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170BC-192D-D92E-E873-3C638248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E9A05-FB5F-D7B4-9A12-3C4919E4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057-1B0C-4C39-89CB-68E7B740C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41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82DF-D638-9769-7662-E6F9F6FD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2E220-6B00-DFF4-E1BD-3A60A050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194D-CB4F-45AF-BFE8-863D415E358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2BCCD-8C74-6F3A-C905-E910F0F4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170BA-0083-2393-8028-B1B6932B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057-1B0C-4C39-89CB-68E7B740C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11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B3034-E0D1-186A-282F-7D203EB2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194D-CB4F-45AF-BFE8-863D415E358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B6412-27E9-5085-02BB-B3824FB5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F823D-9AC3-7EF7-E7BB-E2702C3E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057-1B0C-4C39-89CB-68E7B740C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66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EF11-0192-0861-105D-6E2A09EF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05C9E-6820-49BC-ECD2-A488F5603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BFD72-FE2C-5195-2F85-26953A225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0D4EF-8459-7B90-C4CA-EE2ACCBF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194D-CB4F-45AF-BFE8-863D415E358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9C80A-B6F9-2A33-18E7-434A469D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8FF29-A607-1FD0-ED18-5D432FFC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057-1B0C-4C39-89CB-68E7B740C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0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7A55-67A0-4A74-BA2A-50D07318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8F95C-6E38-621D-B8B8-CF44400E5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5C676-0A2B-5A8C-80A2-24E70AA88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2FF2F-FAC7-D769-E81F-4FD5075E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194D-CB4F-45AF-BFE8-863D415E358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DBCB3-784C-17D3-DED5-771D96C5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E5F11-5347-ED39-9375-CDCB846F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057-1B0C-4C39-89CB-68E7B740C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81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0051B-32EC-595B-5403-B4D08C92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E2D0B-B1C0-5EAD-8DF8-C7559AB5F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CFDDC-C049-C7A4-8DF9-CC720136C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A194D-CB4F-45AF-BFE8-863D415E358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8C3E8-DEC2-FFDA-36DA-9D66C3F70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1053-0384-0443-135B-276B5F349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C4057-1B0C-4C39-89CB-68E7B740C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07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205C-0A06-9AE9-101F-F42E8B4E6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8086 Instruction Set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65DC9-D023-C367-F0C0-4338B1A43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60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80143-8472-4ACC-6BB0-27E749D24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994" y="892098"/>
            <a:ext cx="7587708" cy="5284865"/>
          </a:xfrm>
        </p:spPr>
      </p:pic>
    </p:spTree>
    <p:extLst>
      <p:ext uri="{BB962C8B-B14F-4D97-AF65-F5344CB8AC3E}">
        <p14:creationId xmlns:p14="http://schemas.microsoft.com/office/powerpoint/2010/main" val="364319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76EFE9-C57D-EE23-67E7-429BB90B0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918" y="613458"/>
            <a:ext cx="8537933" cy="5563505"/>
          </a:xfrm>
        </p:spPr>
      </p:pic>
    </p:spTree>
    <p:extLst>
      <p:ext uri="{BB962C8B-B14F-4D97-AF65-F5344CB8AC3E}">
        <p14:creationId xmlns:p14="http://schemas.microsoft.com/office/powerpoint/2010/main" val="520640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ABB2E5-DBF6-5FD8-89B4-18A5810E5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61" y="439839"/>
            <a:ext cx="9140591" cy="5690590"/>
          </a:xfrm>
        </p:spPr>
      </p:pic>
    </p:spTree>
    <p:extLst>
      <p:ext uri="{BB962C8B-B14F-4D97-AF65-F5344CB8AC3E}">
        <p14:creationId xmlns:p14="http://schemas.microsoft.com/office/powerpoint/2010/main" val="397819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704A-DDF7-25DE-5815-B5615766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AE79-FCFB-29D8-4E16-8027DB35D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66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DB7F3C-4E65-ECD4-CFD4-000572E45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282" y="538224"/>
            <a:ext cx="5435116" cy="5268309"/>
          </a:xfrm>
        </p:spPr>
      </p:pic>
    </p:spTree>
    <p:extLst>
      <p:ext uri="{BB962C8B-B14F-4D97-AF65-F5344CB8AC3E}">
        <p14:creationId xmlns:p14="http://schemas.microsoft.com/office/powerpoint/2010/main" val="13069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25C32C-1FD1-C0C1-157F-ACD618140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392" y="567159"/>
            <a:ext cx="8823754" cy="5609804"/>
          </a:xfrm>
        </p:spPr>
      </p:pic>
    </p:spTree>
    <p:extLst>
      <p:ext uri="{BB962C8B-B14F-4D97-AF65-F5344CB8AC3E}">
        <p14:creationId xmlns:p14="http://schemas.microsoft.com/office/powerpoint/2010/main" val="1034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92C1B6-9334-23CF-7303-30C41C5EF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241" y="520861"/>
            <a:ext cx="8014673" cy="5656102"/>
          </a:xfrm>
        </p:spPr>
      </p:pic>
    </p:spTree>
    <p:extLst>
      <p:ext uri="{BB962C8B-B14F-4D97-AF65-F5344CB8AC3E}">
        <p14:creationId xmlns:p14="http://schemas.microsoft.com/office/powerpoint/2010/main" val="427854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BFC36A-1D59-6DDF-92BA-06411ED18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871" y="397634"/>
            <a:ext cx="8068616" cy="5779329"/>
          </a:xfrm>
        </p:spPr>
      </p:pic>
    </p:spTree>
    <p:extLst>
      <p:ext uri="{BB962C8B-B14F-4D97-AF65-F5344CB8AC3E}">
        <p14:creationId xmlns:p14="http://schemas.microsoft.com/office/powerpoint/2010/main" val="242613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A1C96-99A8-8AFF-2C49-E25E2A432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676" y="464922"/>
            <a:ext cx="8425544" cy="5712041"/>
          </a:xfrm>
        </p:spPr>
      </p:pic>
    </p:spTree>
    <p:extLst>
      <p:ext uri="{BB962C8B-B14F-4D97-AF65-F5344CB8AC3E}">
        <p14:creationId xmlns:p14="http://schemas.microsoft.com/office/powerpoint/2010/main" val="224757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790F7C-045C-3454-8653-821D6A224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348" y="983848"/>
            <a:ext cx="8517788" cy="4436645"/>
          </a:xfrm>
        </p:spPr>
      </p:pic>
    </p:spTree>
    <p:extLst>
      <p:ext uri="{BB962C8B-B14F-4D97-AF65-F5344CB8AC3E}">
        <p14:creationId xmlns:p14="http://schemas.microsoft.com/office/powerpoint/2010/main" val="88373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6C1D3-84AC-CD81-454C-8946AB9C2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322" y="844953"/>
            <a:ext cx="8946394" cy="5114002"/>
          </a:xfrm>
        </p:spPr>
      </p:pic>
    </p:spTree>
    <p:extLst>
      <p:ext uri="{BB962C8B-B14F-4D97-AF65-F5344CB8AC3E}">
        <p14:creationId xmlns:p14="http://schemas.microsoft.com/office/powerpoint/2010/main" val="308581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FB9A0-0F76-1762-0D0A-7611C72DB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785" y="490654"/>
            <a:ext cx="8374382" cy="5686309"/>
          </a:xfrm>
        </p:spPr>
      </p:pic>
    </p:spTree>
    <p:extLst>
      <p:ext uri="{BB962C8B-B14F-4D97-AF65-F5344CB8AC3E}">
        <p14:creationId xmlns:p14="http://schemas.microsoft.com/office/powerpoint/2010/main" val="341827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D19940B2E0E24BAECC5DD1627A8D75" ma:contentTypeVersion="4" ma:contentTypeDescription="Create a new document." ma:contentTypeScope="" ma:versionID="880622858641a0428e3e09f4a80a8f9c">
  <xsd:schema xmlns:xsd="http://www.w3.org/2001/XMLSchema" xmlns:xs="http://www.w3.org/2001/XMLSchema" xmlns:p="http://schemas.microsoft.com/office/2006/metadata/properties" xmlns:ns2="823acd3c-299b-48ad-972b-c3e9d18a86a1" xmlns:ns3="1035d710-b878-4ede-8b84-c02e9b9dd21f" targetNamespace="http://schemas.microsoft.com/office/2006/metadata/properties" ma:root="true" ma:fieldsID="7d2a3eba397d9c8ab75ae9a18ee7fdfd" ns2:_="" ns3:_="">
    <xsd:import namespace="823acd3c-299b-48ad-972b-c3e9d18a86a1"/>
    <xsd:import namespace="1035d710-b878-4ede-8b84-c02e9b9dd2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3acd3c-299b-48ad-972b-c3e9d18a86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35d710-b878-4ede-8b84-c02e9b9dd2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00240A-1436-4D36-9D9D-91CDF102F5A8}"/>
</file>

<file path=customXml/itemProps2.xml><?xml version="1.0" encoding="utf-8"?>
<ds:datastoreItem xmlns:ds="http://schemas.openxmlformats.org/officeDocument/2006/customXml" ds:itemID="{22318C65-41BE-4B1F-BF52-815D4FB80F05}"/>
</file>

<file path=customXml/itemProps3.xml><?xml version="1.0" encoding="utf-8"?>
<ds:datastoreItem xmlns:ds="http://schemas.openxmlformats.org/officeDocument/2006/customXml" ds:itemID="{CEE06CD2-7340-47B9-BE7A-F4700553B63C}"/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8086 Instruction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 Instruction Set</dc:title>
  <dc:creator>S Vinay Kumar</dc:creator>
  <cp:lastModifiedBy>S Vinay Kumar</cp:lastModifiedBy>
  <cp:revision>5</cp:revision>
  <dcterms:created xsi:type="dcterms:W3CDTF">2022-09-20T05:14:31Z</dcterms:created>
  <dcterms:modified xsi:type="dcterms:W3CDTF">2022-09-20T05:35:24Z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0x0101007FD19940B2E0E24BAECC5DD1627A8D75</vt:lpwstr>
  </property>
</Properties>
</file>