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5" r:id="rId7"/>
    <p:sldId id="266" r:id="rId8"/>
    <p:sldId id="257" r:id="rId9"/>
    <p:sldId id="258" r:id="rId10"/>
    <p:sldId id="259" r:id="rId11"/>
    <p:sldId id="260" r:id="rId12"/>
    <p:sldId id="262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DCE90-33D2-4455-8220-FF7994537BB9}" v="2" dt="2021-05-27T07:20:50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1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DE85-A547-4764-9A1F-FF974DBC4DE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124" y="309094"/>
            <a:ext cx="10255876" cy="5911402"/>
          </a:xfrm>
        </p:spPr>
        <p:txBody>
          <a:bodyPr>
            <a:normAutofit/>
          </a:bodyPr>
          <a:lstStyle/>
          <a:p>
            <a:r>
              <a:rPr lang="en-US" sz="4400" i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MPMCI Online Class</a:t>
            </a:r>
          </a:p>
          <a:p>
            <a:r>
              <a:rPr lang="en-US" sz="4400" i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15-4-2020</a:t>
            </a:r>
          </a:p>
          <a:p>
            <a:r>
              <a:rPr lang="en-US" sz="4400" i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IV </a:t>
            </a:r>
            <a:r>
              <a:rPr lang="en-US" sz="4400" i="1" dirty="0" err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Sem</a:t>
            </a:r>
            <a:r>
              <a:rPr lang="en-US" sz="4400" i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CSE-A</a:t>
            </a:r>
          </a:p>
          <a:p>
            <a:pPr algn="r"/>
            <a:endParaRPr lang="en-US" sz="4400" i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en-US" sz="4400" i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en-US" sz="4400" i="1" dirty="0" err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B.Syamala</a:t>
            </a:r>
            <a:endParaRPr lang="en-US" sz="4400" i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en-US" sz="4400" i="1" dirty="0" err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Asst.Professor</a:t>
            </a:r>
            <a:endParaRPr lang="en-US" sz="4400" i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en-US" sz="4400" i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CSE,VCE</a:t>
            </a:r>
          </a:p>
        </p:txBody>
      </p:sp>
    </p:spTree>
    <p:extLst>
      <p:ext uri="{BB962C8B-B14F-4D97-AF65-F5344CB8AC3E}">
        <p14:creationId xmlns:p14="http://schemas.microsoft.com/office/powerpoint/2010/main" val="279465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21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Pin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682580"/>
            <a:ext cx="9464900" cy="61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9600" i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35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5155"/>
            <a:ext cx="9144000" cy="78561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I/O Mapped and Memory Mapped 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124" y="1300766"/>
            <a:ext cx="10255876" cy="49197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two methods for interfacing I/O devices with the 8086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US" dirty="0"/>
              <a:t>I/O Mapped I/O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US" dirty="0"/>
              <a:t>Memory Mapped I/O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I/O Mapped I/O scheme, the IN and OUT instructions are used to transfer data between the MP and the I/O devices. It is also called isolated I/O scheme.</a:t>
            </a:r>
          </a:p>
          <a:p>
            <a:pPr algn="l"/>
            <a:r>
              <a:rPr lang="en-US" dirty="0"/>
              <a:t>     A disadvantage of this method is that the data is transferred b/w the 8086 and </a:t>
            </a:r>
          </a:p>
          <a:p>
            <a:pPr algn="l"/>
            <a:r>
              <a:rPr lang="en-US" dirty="0"/>
              <a:t>     the I/O devices only by the IN and OUT instructions.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Memory Mapped I/O, any instruction that references the memory can be used to transfer data.</a:t>
            </a:r>
          </a:p>
          <a:p>
            <a:pPr algn="l"/>
            <a:r>
              <a:rPr lang="en-US" dirty="0"/>
              <a:t>      The main advantage of this scheme is that there are many memory transfer </a:t>
            </a:r>
          </a:p>
          <a:p>
            <a:pPr algn="l"/>
            <a:r>
              <a:rPr lang="en-US" dirty="0"/>
              <a:t>      instructions in the 8086 and all of them can be used to access the I/O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8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18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2"/>
            <a:ext cx="10515600" cy="58598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interrupt is an event which informs the CPU that its service (action) is needed. </a:t>
            </a:r>
          </a:p>
          <a:p>
            <a:pPr marL="0" indent="0">
              <a:buNone/>
            </a:pPr>
            <a:r>
              <a:rPr lang="en-US" dirty="0"/>
              <a:t>Sources of interrupts: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internal fault (e.g.. divide by zero, overflow)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Software Interrupts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external hardware : </a:t>
            </a:r>
            <a:r>
              <a:rPr lang="en-US" dirty="0" err="1"/>
              <a:t>maskable</a:t>
            </a:r>
            <a:r>
              <a:rPr lang="en-US" dirty="0"/>
              <a:t>, </a:t>
            </a:r>
            <a:r>
              <a:rPr lang="en-US" dirty="0" err="1"/>
              <a:t>nonmaskable</a:t>
            </a:r>
            <a:r>
              <a:rPr lang="en-US" dirty="0"/>
              <a:t> 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When an interrupt is executed, the </a:t>
            </a:r>
            <a:r>
              <a:rPr lang="en-US" i="1" dirty="0"/>
              <a:t>microprocessor: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finishes executing its current instruction (if any).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saves (PUSH) the flag register, IP and CS register in the stack.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goes to a fixed memory location.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reads the address of the associated ISR.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Jumps to that address and executes the ISR.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gets (POP) the flag register, CS:IP register from the stack.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continues executing the previous job (if any).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"/>
            <a:ext cx="10515600" cy="602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Interrupt Pins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INTR: Interrupt Request.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Input signal into the CPU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it is activated, the CPU will finish the current instruction and respond with the interrupt acknowledge operation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Can be masked (ignored) thru instructions CLI and STI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NMI: Non Mask able interrupt.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Input signal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Cannot be masked or unmasked thru CLI and STI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Examples of use: Power failure, Memory error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INTA: Interrupt Acknowledge.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Output signal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0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283335"/>
            <a:ext cx="10036935" cy="72121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Programmable Interrupt Controller(PIC) Intel 8259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124" y="1004552"/>
            <a:ext cx="10255876" cy="553791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The intel 8259 is a single chip PIC. It is compatible with 8086,8088,8085 MP.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is a 28 pin DIP. I.C package and uses N-MOS technology.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requires +5V power supply to operate.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The PIC is used when several I/O devices transfer data using interrupt signal.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I/O devices are connected to the PIC. The priority can be assigned to the I/O devices.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8 I/O devices can be connected to 8259 through IR0-IR7 lines.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The interrupt controller functions as overall manager in an interrupt driven system.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One or more I/O devices can send interrupt request to the interrupt controller at the same time through IR0-IR7 lines.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The interrupt controller determines the priority of interrupts. It first entertains the I/O device of higher priority.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0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305"/>
            <a:ext cx="9144000" cy="73409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Block Diagram and Pin Diagram of 8259(PIC)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8" y="1300766"/>
            <a:ext cx="9903854" cy="555723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124" y="914400"/>
            <a:ext cx="10650828" cy="5679583"/>
          </a:xfrm>
        </p:spPr>
        <p:txBody>
          <a:bodyPr>
            <a:normAutofit/>
          </a:bodyPr>
          <a:lstStyle/>
          <a:p>
            <a:r>
              <a:rPr lang="en-US" dirty="0"/>
              <a:t>8259(PIC)</a:t>
            </a:r>
          </a:p>
        </p:txBody>
      </p:sp>
    </p:spTree>
    <p:extLst>
      <p:ext uri="{BB962C8B-B14F-4D97-AF65-F5344CB8AC3E}">
        <p14:creationId xmlns:p14="http://schemas.microsoft.com/office/powerpoint/2010/main" val="393090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153"/>
            <a:ext cx="9144000" cy="73409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Operation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123" y="824248"/>
            <a:ext cx="11165983" cy="539624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The 8259 sends an interrupt request to the MP through INT line.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The MP sends an acknowledgement through the INTA bar line.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The 8259 will send the address of the ISR for the concerned I/O device which is to be served.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If more than 8 I/O devices to transfer data, two 8259 ICS can be connected in series. such a connection is called cascading.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Up to 64 I/O devices can be connected employing two 8259 ICS.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When more than one 8259 are employed in a system, the 8259 which is connected to the processor is called Master. the  8259 which is connected to the master 8259 is called Slave.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The SP/EN low activated signal is used to distinguish master and slave controller.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SP/EN=1 for Master , SP/EN=0 for slave.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CAS0-2 inputs/outputs are used when more than one PIC to cascaded.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2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5409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Internal Registers of 8259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61174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Interrupt Request Register(IRR)</a:t>
            </a:r>
          </a:p>
          <a:p>
            <a:r>
              <a:rPr lang="en-US" dirty="0"/>
              <a:t>It stores the interrupt requests</a:t>
            </a:r>
          </a:p>
          <a:p>
            <a:r>
              <a:rPr lang="en-US" dirty="0"/>
              <a:t>It keeps information about the interrupt inputs which have requested for interrupt service</a:t>
            </a:r>
          </a:p>
          <a:p>
            <a:r>
              <a:rPr lang="en-US" dirty="0"/>
              <a:t>When an interrupt request is received, the IRR bit is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In-Service Register(ISR)</a:t>
            </a:r>
          </a:p>
          <a:p>
            <a:r>
              <a:rPr lang="en-US" dirty="0"/>
              <a:t>Which interrupt is currently being serviced, this information is stored in the ISR. The priority resolver determines the priority of the bits set in the IRR.</a:t>
            </a:r>
          </a:p>
          <a:p>
            <a:r>
              <a:rPr lang="en-US" dirty="0"/>
              <a:t>The bit corresponding to the interrupt of the highest priority is selected.</a:t>
            </a:r>
          </a:p>
          <a:p>
            <a:r>
              <a:rPr lang="en-US" dirty="0"/>
              <a:t>On the receipt of INTA bar signal from the CPU, the highest priority </a:t>
            </a:r>
          </a:p>
          <a:p>
            <a:pPr marL="0" indent="0">
              <a:buNone/>
            </a:pPr>
            <a:r>
              <a:rPr lang="en-US" dirty="0"/>
              <a:t>   ISR bit is set and the corresponding IRR bit is Reset.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5409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Internal Registers of 8259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61174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Interrupt Mask Register(IMR)</a:t>
            </a:r>
          </a:p>
          <a:p>
            <a:r>
              <a:rPr lang="en-US" dirty="0"/>
              <a:t>It controls a specific bit for each interrupt line</a:t>
            </a:r>
          </a:p>
          <a:p>
            <a:r>
              <a:rPr lang="en-US" dirty="0"/>
              <a:t>It is used to mask(disable) or unmask(enable) individual interrupt </a:t>
            </a:r>
            <a:r>
              <a:rPr lang="en-US" dirty="0" err="1"/>
              <a:t>i</a:t>
            </a:r>
            <a:r>
              <a:rPr lang="en-US" dirty="0"/>
              <a:t>/p</a:t>
            </a:r>
          </a:p>
          <a:p>
            <a:r>
              <a:rPr lang="en-US" dirty="0"/>
              <a:t>An interrupt </a:t>
            </a:r>
            <a:r>
              <a:rPr lang="en-US" dirty="0" err="1"/>
              <a:t>i</a:t>
            </a:r>
            <a:r>
              <a:rPr lang="en-US" dirty="0"/>
              <a:t>/p can be masked by setting the corresponding bit to 1 in IMR.</a:t>
            </a:r>
          </a:p>
        </p:txBody>
      </p:sp>
    </p:spTree>
    <p:extLst>
      <p:ext uri="{BB962C8B-B14F-4D97-AF65-F5344CB8AC3E}">
        <p14:creationId xmlns:p14="http://schemas.microsoft.com/office/powerpoint/2010/main" val="151093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4F4B667929E045BA1B240B93D24A80" ma:contentTypeVersion="0" ma:contentTypeDescription="Create a new document." ma:contentTypeScope="" ma:versionID="64a507e407bbc68a2e0eab4b23e3da4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548563-18E0-4C9B-A2CF-EF037AEA67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7AFCF2-BC99-4AA7-AA99-4164952D6B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7B2766-7B92-498E-95E5-750C1FF997A5}"/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901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I/O Mapped and Memory Mapped I/O</vt:lpstr>
      <vt:lpstr>Interrupts</vt:lpstr>
      <vt:lpstr>PowerPoint Presentation</vt:lpstr>
      <vt:lpstr>Programmable Interrupt Controller(PIC) Intel 8259</vt:lpstr>
      <vt:lpstr>Block Diagram and Pin Diagram of 8259(PIC)</vt:lpstr>
      <vt:lpstr>Operation</vt:lpstr>
      <vt:lpstr>Internal Registers of 8259</vt:lpstr>
      <vt:lpstr>Internal Registers of 8259</vt:lpstr>
      <vt:lpstr>Pin Description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Mapped and Memory Mapped I/O</dc:title>
  <dc:creator>user</dc:creator>
  <cp:lastModifiedBy>Prabhu Mydukuri</cp:lastModifiedBy>
  <cp:revision>16</cp:revision>
  <dcterms:created xsi:type="dcterms:W3CDTF">2020-04-14T15:34:36Z</dcterms:created>
  <dcterms:modified xsi:type="dcterms:W3CDTF">2022-12-05T05:41:28Z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0x010100E14F4B667929E045BA1B240B93D24A80</vt:lpwstr>
  </property>
</Properties>
</file>