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8" r:id="rId6"/>
    <p:sldId id="265" r:id="rId7"/>
    <p:sldId id="269" r:id="rId8"/>
    <p:sldId id="264" r:id="rId9"/>
    <p:sldId id="266" r:id="rId10"/>
    <p:sldId id="270" r:id="rId11"/>
    <p:sldId id="271" r:id="rId12"/>
    <p:sldId id="272" r:id="rId13"/>
    <p:sldId id="257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5A597-CC5F-41FB-AB15-83023F1C3E31}" v="1" dt="2021-08-02T07:43:03.130"/>
    <p1510:client id="{0F63056E-329C-41C2-9439-587C3F8E1FBF}" v="2" dt="2021-08-02T04:36:48.496"/>
    <p1510:client id="{69773C76-9BBA-440F-8FF5-313FB3E70626}" v="28" dt="2021-06-06T19:23:19.383"/>
    <p1510:client id="{DC8E9651-CD69-4DDA-9086-C7B191600AAA}" v="1" dt="2021-08-02T07:41:46.732"/>
    <p1510:client id="{F4B1AAC2-A802-48E9-B9C3-C940B38A150C}" v="1" dt="2021-08-02T04:42:54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DE85-A547-4764-9A1F-FF974DBC4DE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BEEE-4A54-4C62-849A-C78461D42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DE85-A547-4764-9A1F-FF974DBC4DE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BEEE-4A54-4C62-849A-C78461D42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8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DE85-A547-4764-9A1F-FF974DBC4DE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BEEE-4A54-4C62-849A-C78461D42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3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DE85-A547-4764-9A1F-FF974DBC4DE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BEEE-4A54-4C62-849A-C78461D42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1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DE85-A547-4764-9A1F-FF974DBC4DE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BEEE-4A54-4C62-849A-C78461D42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3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DE85-A547-4764-9A1F-FF974DBC4DE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BEEE-4A54-4C62-849A-C78461D42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1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DE85-A547-4764-9A1F-FF974DBC4DE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BEEE-4A54-4C62-849A-C78461D42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8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DE85-A547-4764-9A1F-FF974DBC4DE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BEEE-4A54-4C62-849A-C78461D42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9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DE85-A547-4764-9A1F-FF974DBC4DE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BEEE-4A54-4C62-849A-C78461D42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0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DE85-A547-4764-9A1F-FF974DBC4DE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BEEE-4A54-4C62-849A-C78461D42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5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DE85-A547-4764-9A1F-FF974DBC4DE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BEEE-4A54-4C62-849A-C78461D42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2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3DE85-A547-4764-9A1F-FF974DBC4DE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DBEEE-4A54-4C62-849A-C78461D42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2124" y="309094"/>
            <a:ext cx="10255876" cy="5911402"/>
          </a:xfrm>
        </p:spPr>
        <p:txBody>
          <a:bodyPr>
            <a:normAutofit/>
          </a:bodyPr>
          <a:lstStyle/>
          <a:p>
            <a:r>
              <a:rPr lang="en-US" sz="4400" i="1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MPMCI Online Class</a:t>
            </a:r>
          </a:p>
          <a:p>
            <a:r>
              <a:rPr lang="en-US" sz="4400" i="1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 16-4-2020</a:t>
            </a:r>
          </a:p>
          <a:p>
            <a:r>
              <a:rPr lang="en-US" sz="4400" i="1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 IV </a:t>
            </a:r>
            <a:r>
              <a:rPr lang="en-US" sz="4400" i="1" err="1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Sem</a:t>
            </a:r>
            <a:r>
              <a:rPr lang="en-US" sz="4400" i="1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CSE-A</a:t>
            </a:r>
          </a:p>
          <a:p>
            <a:pPr algn="r"/>
            <a:endParaRPr lang="en-US" sz="4400" i="1">
              <a:solidFill>
                <a:srgbClr val="7030A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/>
            <a:endParaRPr lang="en-US" sz="4400" i="1">
              <a:solidFill>
                <a:srgbClr val="7030A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/>
            <a:r>
              <a:rPr lang="en-US" sz="4400" i="1" err="1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B.Syamala</a:t>
            </a:r>
            <a:endParaRPr lang="en-US" sz="4400" i="1">
              <a:solidFill>
                <a:srgbClr val="7030A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/>
            <a:r>
              <a:rPr lang="en-US" sz="4400" i="1" err="1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Asst.Professor</a:t>
            </a:r>
            <a:endParaRPr lang="en-US" sz="4400" i="1">
              <a:solidFill>
                <a:srgbClr val="7030A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/>
            <a:r>
              <a:rPr lang="en-US" sz="4400" i="1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CSE,VCE</a:t>
            </a:r>
          </a:p>
        </p:txBody>
      </p:sp>
    </p:spTree>
    <p:extLst>
      <p:ext uri="{BB962C8B-B14F-4D97-AF65-F5344CB8AC3E}">
        <p14:creationId xmlns:p14="http://schemas.microsoft.com/office/powerpoint/2010/main" val="279465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065" y="283335"/>
            <a:ext cx="10036935" cy="721217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C00000"/>
                </a:solidFill>
              </a:rPr>
              <a:t>DMA interfacing with 8086 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2124" y="1004552"/>
            <a:ext cx="10255876" cy="5537916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endParaRPr lang="en-US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62" y="1004552"/>
            <a:ext cx="9547538" cy="537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06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/>
              <a:t> </a:t>
            </a:r>
          </a:p>
          <a:p>
            <a:pPr marL="0" indent="0" algn="ctr">
              <a:buNone/>
            </a:pPr>
            <a:r>
              <a:rPr lang="en-US" sz="9600" i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8355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425"/>
            <a:ext cx="10515600" cy="425003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Programmable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>
                <a:solidFill>
                  <a:srgbClr val="C00000"/>
                </a:solidFill>
              </a:rPr>
              <a:t>DMA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8642"/>
            <a:ext cx="10515600" cy="5969358"/>
          </a:xfrm>
        </p:spPr>
        <p:txBody>
          <a:bodyPr>
            <a:normAutofit lnSpcReduction="10000"/>
          </a:bodyPr>
          <a:lstStyle/>
          <a:p>
            <a:r>
              <a:rPr lang="en-US"/>
              <a:t>The bulk data transfer from fast I/O devices to the memory or from the memory to I/O devices through the accumulator is a time consuming process</a:t>
            </a:r>
          </a:p>
          <a:p>
            <a:r>
              <a:rPr lang="en-US"/>
              <a:t>For such a situation the direct memory access(DMA) technique is preferred</a:t>
            </a:r>
          </a:p>
          <a:p>
            <a:r>
              <a:rPr lang="en-US"/>
              <a:t>In DMA data transfer scheme, data are directly transferred from an I/O device to RAM or from RAM to an I/O device</a:t>
            </a:r>
          </a:p>
          <a:p>
            <a:r>
              <a:rPr lang="en-US"/>
              <a:t>The Intel 8257 is a Programmable DMA Controller</a:t>
            </a:r>
          </a:p>
          <a:p>
            <a:r>
              <a:rPr lang="en-US"/>
              <a:t>It is a 4-Channel Programmable Direct Memory Access Controller</a:t>
            </a:r>
          </a:p>
          <a:p>
            <a:r>
              <a:rPr lang="en-US"/>
              <a:t>It is a 40 pin I.C Package and requires a single +5v supply for its operation</a:t>
            </a:r>
          </a:p>
          <a:p>
            <a:r>
              <a:rPr lang="en-US"/>
              <a:t>4 I/O devices can be interfaced to the MP through this device</a:t>
            </a:r>
          </a:p>
          <a:p>
            <a:r>
              <a:rPr lang="en-US"/>
              <a:t>It is capable of performing 3 operations namely Read, Write and Verify</a:t>
            </a:r>
          </a:p>
        </p:txBody>
      </p:sp>
    </p:spTree>
    <p:extLst>
      <p:ext uri="{BB962C8B-B14F-4D97-AF65-F5344CB8AC3E}">
        <p14:creationId xmlns:p14="http://schemas.microsoft.com/office/powerpoint/2010/main" val="126661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1850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Pin Configuration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1235" y="746975"/>
            <a:ext cx="5357610" cy="582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4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668"/>
            <a:ext cx="10515600" cy="6529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C00000"/>
                </a:solidFill>
              </a:rPr>
              <a:t>Operation…</a:t>
            </a:r>
          </a:p>
          <a:p>
            <a:r>
              <a:rPr lang="en-US"/>
              <a:t>During the read operation data are directly transferred from the memory to the I/O device</a:t>
            </a:r>
          </a:p>
          <a:p>
            <a:r>
              <a:rPr lang="en-US"/>
              <a:t>During the write operation data are transferred from the I/O device to the memory</a:t>
            </a:r>
          </a:p>
          <a:p>
            <a:r>
              <a:rPr lang="en-US"/>
              <a:t>On receiving a request from an I/O device, the 8257 generates a sequential memory address which allows the I/O device to read or write directly to or from the memory</a:t>
            </a:r>
          </a:p>
          <a:p>
            <a:r>
              <a:rPr lang="en-US"/>
              <a:t>Each channel incorporates two 16-bit registers, namely </a:t>
            </a:r>
          </a:p>
          <a:p>
            <a:pPr marL="0" indent="0">
              <a:buNone/>
            </a:pPr>
            <a:r>
              <a:rPr lang="en-US"/>
              <a:t>    (</a:t>
            </a:r>
            <a:r>
              <a:rPr lang="en-US" err="1"/>
              <a:t>i</a:t>
            </a:r>
            <a:r>
              <a:rPr lang="en-US"/>
              <a:t>) DMA address register</a:t>
            </a:r>
          </a:p>
          <a:p>
            <a:pPr marL="0" indent="0">
              <a:buNone/>
            </a:pPr>
            <a:r>
              <a:rPr lang="en-US"/>
              <a:t>    (ii) Byte count register</a:t>
            </a:r>
          </a:p>
          <a:p>
            <a:r>
              <a:rPr lang="en-US"/>
              <a:t>These registers are initialized before a channel is enabled</a:t>
            </a:r>
          </a:p>
          <a:p>
            <a:r>
              <a:rPr lang="en-US"/>
              <a:t>Initially the DMA address register is loaded with the address of the first memory location to be accessed.</a:t>
            </a:r>
          </a:p>
        </p:txBody>
      </p:sp>
    </p:spTree>
    <p:extLst>
      <p:ext uri="{BB962C8B-B14F-4D97-AF65-F5344CB8AC3E}">
        <p14:creationId xmlns:p14="http://schemas.microsoft.com/office/powerpoint/2010/main" val="12474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305"/>
            <a:ext cx="9144000" cy="669701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C00000"/>
                </a:solidFill>
              </a:rPr>
              <a:t>Intel 8257 Programmable DMA Controller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74" y="978793"/>
            <a:ext cx="9465972" cy="620761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7126" y="850006"/>
            <a:ext cx="9830873" cy="6007994"/>
          </a:xfrm>
        </p:spPr>
        <p:txBody>
          <a:bodyPr>
            <a:normAutofit/>
          </a:bodyPr>
          <a:lstStyle/>
          <a:p>
            <a:r>
              <a:rPr lang="en-US"/>
              <a:t>8257</a:t>
            </a:r>
          </a:p>
        </p:txBody>
      </p:sp>
    </p:spTree>
    <p:extLst>
      <p:ext uri="{BB962C8B-B14F-4D97-AF65-F5344CB8AC3E}">
        <p14:creationId xmlns:p14="http://schemas.microsoft.com/office/powerpoint/2010/main" val="388188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2124"/>
            <a:ext cx="10515600" cy="69095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>
                <a:solidFill>
                  <a:srgbClr val="C00000"/>
                </a:solidFill>
              </a:rPr>
              <a:t>Operation…</a:t>
            </a:r>
          </a:p>
          <a:p>
            <a:r>
              <a:rPr lang="en-US"/>
              <a:t>14-Lsb bits of the byte count register store the number of bytes to be transferred</a:t>
            </a:r>
          </a:p>
          <a:p>
            <a:r>
              <a:rPr lang="en-US"/>
              <a:t>2-Msb bits of the byte count register indicate the operation which will be performed by the controller on that channel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8257 also includes a mode set register and a status register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</a:rPr>
              <a:t>Pin Description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DRQ0-DRQ3 these are DMA request lines. An I/O device sends its DMA request on one of these lines. A High status of the line generates a DMA request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DACK0-DACK3  these are DMA acknowledge lines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A0-A7 these are address lines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492" y="2279561"/>
            <a:ext cx="5357611" cy="160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05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3487"/>
            <a:ext cx="10515600" cy="58034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>
                <a:solidFill>
                  <a:srgbClr val="C00000"/>
                </a:solidFill>
              </a:rPr>
              <a:t>Operation…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D0-D7 are data lines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AEN Address latch enable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ADSTB is used to split the data and address line from the DMA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CS  it is chip select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I/O Read and I/O Write ( IOR and IOW ) : These are active low bi-directional signals.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Memory Read and  Memory Write ( MEMR, MEMW) : These are active low signals.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TC (Byte Count) Terminal count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CLK Clock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HRQ Hold request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HLDA Hold Acknowledge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7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6214"/>
            <a:ext cx="10515600" cy="5880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C00000"/>
                </a:solidFill>
              </a:rPr>
              <a:t>Operation…</a:t>
            </a:r>
          </a:p>
          <a:p>
            <a:r>
              <a:rPr lang="en-US"/>
              <a:t>An I/O device sends its request for DMA transfer through one of the four DRQ lines.</a:t>
            </a:r>
          </a:p>
          <a:p>
            <a:r>
              <a:rPr lang="en-US"/>
              <a:t>On receiving the DMA request for DMA data transfer from an I/O device, the intel 8257 sends the hold request to the CPU through the HRQ line</a:t>
            </a:r>
          </a:p>
          <a:p>
            <a:r>
              <a:rPr lang="en-US"/>
              <a:t>After receiving the  hold acknowledge from the CPU, it sends DMA acknowledge to the I/O device through DACK line.</a:t>
            </a:r>
          </a:p>
          <a:p>
            <a:r>
              <a:rPr lang="en-US"/>
              <a:t>The memory address is set out an address and data lines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9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4851"/>
            <a:ext cx="10515600" cy="63106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>
                <a:solidFill>
                  <a:srgbClr val="C00000"/>
                </a:solidFill>
              </a:rPr>
              <a:t>Operation…</a:t>
            </a:r>
          </a:p>
          <a:p>
            <a:r>
              <a:rPr lang="en-US"/>
              <a:t>For DMA read cycle, in which data are transferred from memory to I/O devices, two control signals MEMR and I/OW low activated signals are issued by 8257</a:t>
            </a:r>
          </a:p>
          <a:p>
            <a:pPr marL="0" indent="0">
              <a:buNone/>
            </a:pPr>
            <a:r>
              <a:rPr lang="en-US"/>
              <a:t>    </a:t>
            </a:r>
            <a:r>
              <a:rPr lang="en-US" err="1"/>
              <a:t>i</a:t>
            </a:r>
            <a:r>
              <a:rPr lang="en-US"/>
              <a:t>.  The MEMR enables the addressed memory for reading data from it</a:t>
            </a:r>
          </a:p>
          <a:p>
            <a:pPr marL="0" indent="0">
              <a:buNone/>
            </a:pPr>
            <a:r>
              <a:rPr lang="en-US"/>
              <a:t>    ii. The I/OW enables the I/O device to accept data</a:t>
            </a:r>
          </a:p>
          <a:p>
            <a:r>
              <a:rPr lang="en-US"/>
              <a:t>Similarly for DMA write cycle, in which data are transferred from the I/O device to the memory, two control signals MEMW and I/OR are issued by the controller</a:t>
            </a:r>
          </a:p>
          <a:p>
            <a:pPr marL="0" indent="0">
              <a:buNone/>
            </a:pPr>
            <a:r>
              <a:rPr lang="en-US"/>
              <a:t>   </a:t>
            </a:r>
            <a:r>
              <a:rPr lang="en-US" err="1"/>
              <a:t>i</a:t>
            </a:r>
            <a:r>
              <a:rPr lang="en-US"/>
              <a:t>. The MEMW enables the addressed memory for writing data to it</a:t>
            </a:r>
          </a:p>
          <a:p>
            <a:pPr marL="0" indent="0">
              <a:buNone/>
            </a:pPr>
            <a:r>
              <a:rPr lang="en-US"/>
              <a:t>   ii. The I/OR enables the I/O device to output data</a:t>
            </a:r>
          </a:p>
          <a:p>
            <a:r>
              <a:rPr lang="en-US"/>
              <a:t>The byte count is decremented by one, after the transfer of one byte of data</a:t>
            </a:r>
          </a:p>
          <a:p>
            <a:r>
              <a:rPr lang="en-US"/>
              <a:t>When byte count becomes Zero, TC goes high indicating that the data transfer using DMA is complete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18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4F4B667929E045BA1B240B93D24A80" ma:contentTypeVersion="0" ma:contentTypeDescription="Create a new document." ma:contentTypeScope="" ma:versionID="64a507e407bbc68a2e0eab4b23e3da4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91420A-9E6F-44EC-86C3-31D6B1B3D18F}"/>
</file>

<file path=customXml/itemProps2.xml><?xml version="1.0" encoding="utf-8"?>
<ds:datastoreItem xmlns:ds="http://schemas.openxmlformats.org/officeDocument/2006/customXml" ds:itemID="{AB764F45-B20C-41DA-B208-FD4A7D54FC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738E6E-F81A-4B37-BE35-A5CFA05F1C8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715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Programmable DMA Controller</vt:lpstr>
      <vt:lpstr>Pin Configuration</vt:lpstr>
      <vt:lpstr>PowerPoint Presentation</vt:lpstr>
      <vt:lpstr>Intel 8257 Programmable DMA Controller</vt:lpstr>
      <vt:lpstr>PowerPoint Presentation</vt:lpstr>
      <vt:lpstr>PowerPoint Presentation</vt:lpstr>
      <vt:lpstr>PowerPoint Presentation</vt:lpstr>
      <vt:lpstr>PowerPoint Presentation</vt:lpstr>
      <vt:lpstr>DMA interfacing with 8086 Microprocessor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I/O Mapped and Memory Mapped I/O</dc:title>
  <dc:creator>user</dc:creator>
  <cp:lastModifiedBy>B.Syamala</cp:lastModifiedBy>
  <cp:revision>3</cp:revision>
  <dcterms:created xsi:type="dcterms:W3CDTF">2020-04-14T15:34:36Z</dcterms:created>
  <dcterms:modified xsi:type="dcterms:W3CDTF">2022-12-19T04:52:38Z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0x010100E14F4B667929E045BA1B240B93D24A80</vt:lpwstr>
  </property>
</Properties>
</file>