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64" r:id="rId2"/>
    <p:sldId id="274" r:id="rId3"/>
    <p:sldId id="265" r:id="rId4"/>
    <p:sldId id="266" r:id="rId5"/>
    <p:sldId id="270" r:id="rId6"/>
    <p:sldId id="268" r:id="rId7"/>
    <p:sldId id="269" r:id="rId8"/>
    <p:sldId id="258" r:id="rId9"/>
    <p:sldId id="259" r:id="rId10"/>
    <p:sldId id="271" r:id="rId11"/>
    <p:sldId id="262" r:id="rId12"/>
    <p:sldId id="272" r:id="rId13"/>
    <p:sldId id="260" r:id="rId14"/>
    <p:sldId id="273" r:id="rId15"/>
    <p:sldId id="26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CAC6-ED9D-4150-890F-225637EAD2DC}" type="datetimeFigureOut">
              <a:rPr lang="en-IN" smtClean="0"/>
              <a:pPr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887F7-4245-4BEF-AECB-0922EE38B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9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610CEE-9CAD-4289-9F3D-9C3A0D624CF9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F2C82-74A4-4508-9CEF-915875EC50B6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B75B959-C715-465B-A030-9D03A8B9CD69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B707-AAB9-4735-B359-4DD54FE185CF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29C5EB-EC15-45EE-A49E-6DEF243A4999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2BA008-C149-4A5A-88CE-F1DF9FC3A5D8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BD970-F0B5-43C6-A300-387E9D4BF5E3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2B300-544D-40D4-ADF3-4B34179AABBE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47AEA8-7BDB-41AF-AD30-9BF1FEFE0B94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9CCDE-6120-47B6-A2D5-9A7FFB4383A7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85F54-F842-4DA9-8F6F-C61FC7EB2FEE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12B58BE-47E8-4759-A7C8-71176C830BB1}" type="datetime1">
              <a:rPr lang="en-IN" smtClean="0"/>
              <a:pPr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Dr.T. SUNAND EMMANUEL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4F1ED17-FC00-4043-A7F5-B062905EC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Politeness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	</a:t>
            </a:r>
            <a:r>
              <a:rPr lang="en-IN" b="1" dirty="0" err="1" smtClean="0"/>
              <a:t>Dr.T</a:t>
            </a:r>
            <a:r>
              <a:rPr lang="en-IN" b="1" dirty="0" smtClean="0"/>
              <a:t>. Sunand Emmanuel</a:t>
            </a:r>
          </a:p>
          <a:p>
            <a:pPr>
              <a:buNone/>
            </a:pPr>
            <a:r>
              <a:rPr lang="en-IN" b="1" dirty="0" smtClean="0"/>
              <a:t>			2021-22 CSE-A students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Attend to the hearer:</a:t>
            </a:r>
            <a:r>
              <a:rPr lang="en-IN" dirty="0" smtClean="0"/>
              <a:t> you must be hungry. I’ll get you something to eat......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Avoid disagreement: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A: She is tall</a:t>
            </a:r>
          </a:p>
          <a:p>
            <a:pPr>
              <a:buNone/>
            </a:pPr>
            <a:r>
              <a:rPr lang="en-IN" dirty="0" smtClean="0"/>
              <a:t>	B: Yes, yes.....she is tall....quite tall....yeah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Assume agreement:</a:t>
            </a:r>
            <a:r>
              <a:rPr lang="en-IN" dirty="0" smtClean="0"/>
              <a:t> So, when are we going to the canteen? (instead of ‘are you coming to the canteen?’)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Hedge: </a:t>
            </a:r>
            <a:r>
              <a:rPr lang="en-IN" b="1" u="sng" dirty="0" smtClean="0"/>
              <a:t>So</a:t>
            </a:r>
            <a:r>
              <a:rPr lang="en-IN" b="1" dirty="0" smtClean="0"/>
              <a:t>, </a:t>
            </a:r>
            <a:r>
              <a:rPr lang="en-IN" b="1" u="sng" dirty="0" smtClean="0"/>
              <a:t>I think</a:t>
            </a:r>
            <a:r>
              <a:rPr lang="en-IN" b="1" dirty="0" smtClean="0"/>
              <a:t>, </a:t>
            </a:r>
            <a:r>
              <a:rPr lang="en-IN" b="1" u="sng" dirty="0" smtClean="0"/>
              <a:t>you kind of</a:t>
            </a:r>
            <a:r>
              <a:rPr lang="en-IN" b="1" dirty="0" smtClean="0"/>
              <a:t> </a:t>
            </a:r>
            <a:r>
              <a:rPr lang="en-IN" dirty="0" smtClean="0"/>
              <a:t>really have to try harder this time to get good marks...</a:t>
            </a:r>
          </a:p>
          <a:p>
            <a:pPr>
              <a:buNone/>
            </a:pPr>
            <a:r>
              <a:rPr lang="en-IN" dirty="0" smtClean="0"/>
              <a:t>	(Instead of ‘You really have to try harder this time to get good marks’)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Negative politeness strategy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indirect</a:t>
            </a:r>
          </a:p>
          <a:p>
            <a:r>
              <a:rPr lang="en-IN" dirty="0" smtClean="0"/>
              <a:t>Hesitate</a:t>
            </a:r>
          </a:p>
          <a:p>
            <a:r>
              <a:rPr lang="en-IN" dirty="0" smtClean="0"/>
              <a:t>Ask for forgiveness</a:t>
            </a:r>
          </a:p>
          <a:p>
            <a:r>
              <a:rPr lang="en-IN" dirty="0" smtClean="0"/>
              <a:t>I just wanted to ask if you could....</a:t>
            </a:r>
          </a:p>
          <a:p>
            <a:r>
              <a:rPr lang="en-IN" dirty="0" smtClean="0"/>
              <a:t>I am really sorry....but......</a:t>
            </a:r>
          </a:p>
          <a:p>
            <a:r>
              <a:rPr lang="en-IN" dirty="0" smtClean="0"/>
              <a:t>I want (X)</a:t>
            </a:r>
          </a:p>
          <a:p>
            <a:r>
              <a:rPr lang="en-IN" dirty="0" smtClean="0"/>
              <a:t>I request you (yes)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indirect--- I’m looking for a pen..... (instead of ‘give me a pen.)</a:t>
            </a:r>
          </a:p>
          <a:p>
            <a:r>
              <a:rPr lang="en-IN" dirty="0" smtClean="0"/>
              <a:t>Forgiveness--- </a:t>
            </a:r>
            <a:r>
              <a:rPr lang="en-IN" b="1" u="sng" dirty="0" smtClean="0"/>
              <a:t>Please forgive me</a:t>
            </a:r>
            <a:r>
              <a:rPr lang="en-IN" dirty="0" smtClean="0"/>
              <a:t> but.....</a:t>
            </a:r>
          </a:p>
          <a:p>
            <a:r>
              <a:rPr lang="en-IN" dirty="0" smtClean="0"/>
              <a:t>Minimise imposition---</a:t>
            </a:r>
            <a:r>
              <a:rPr lang="en-IN" b="1" u="sng" dirty="0" smtClean="0"/>
              <a:t>I would like to ask you if </a:t>
            </a:r>
            <a:r>
              <a:rPr lang="en-IN" dirty="0" smtClean="0"/>
              <a:t>I could use your computer.....</a:t>
            </a:r>
          </a:p>
          <a:p>
            <a:r>
              <a:rPr lang="en-IN" dirty="0" smtClean="0"/>
              <a:t>Pluralize----- </a:t>
            </a:r>
            <a:r>
              <a:rPr lang="en-IN" b="1" u="sng" dirty="0" smtClean="0"/>
              <a:t>We </a:t>
            </a:r>
            <a:r>
              <a:rPr lang="en-IN" dirty="0" smtClean="0"/>
              <a:t>forgot to tell you that you needed to buy your plane ticket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Off –record strategy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Indirect</a:t>
            </a:r>
          </a:p>
          <a:p>
            <a:r>
              <a:rPr lang="en-IN" dirty="0" smtClean="0"/>
              <a:t>Ambiguous</a:t>
            </a:r>
          </a:p>
          <a:p>
            <a:r>
              <a:rPr lang="en-IN" dirty="0" smtClean="0"/>
              <a:t>Vague (perhaps someone should have taken up this responsibility)</a:t>
            </a:r>
          </a:p>
          <a:p>
            <a:r>
              <a:rPr lang="en-IN" dirty="0" smtClean="0"/>
              <a:t>Sarcastic, joking...</a:t>
            </a:r>
            <a:r>
              <a:rPr lang="en-IN" sz="2000" b="1" dirty="0" smtClean="0"/>
              <a:t>(yeah, he’s a real rocket scientist)</a:t>
            </a:r>
            <a:endParaRPr lang="en-IN" sz="2800" b="1" dirty="0" smtClean="0"/>
          </a:p>
          <a:p>
            <a:r>
              <a:rPr lang="en-IN" dirty="0" smtClean="0"/>
              <a:t>Hint or avoid giving your opinion straightforward......</a:t>
            </a:r>
          </a:p>
          <a:p>
            <a:r>
              <a:rPr lang="en-IN" dirty="0" smtClean="0"/>
              <a:t>It’s cold in here....(Close the door)</a:t>
            </a:r>
          </a:p>
          <a:p>
            <a:r>
              <a:rPr lang="en-IN" dirty="0" smtClean="0"/>
              <a:t>It’s so dark here....( switch on the lights)</a:t>
            </a:r>
          </a:p>
          <a:p>
            <a:r>
              <a:rPr lang="en-IN" dirty="0" smtClean="0"/>
              <a:t>This movie is so boring (let’s leave)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r>
              <a:rPr lang="en-IN" dirty="0" smtClean="0"/>
              <a:t>“Our vacuum cleaner broke down. The floors are very dusty.”</a:t>
            </a:r>
          </a:p>
          <a:p>
            <a:r>
              <a:rPr lang="en-IN" dirty="0" smtClean="0"/>
              <a:t>      No mention of an act to be requested.</a:t>
            </a:r>
          </a:p>
          <a:p>
            <a:r>
              <a:rPr lang="en-IN" dirty="0" smtClean="0"/>
              <a:t>      Need is only hinted. Not mentioned.</a:t>
            </a:r>
          </a:p>
          <a:p>
            <a:r>
              <a:rPr lang="en-IN" dirty="0" smtClean="0"/>
              <a:t>      Left for the hearer to infer.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Dr.T. SUNAND EMMANUEL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7584" y="37170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5576" y="41490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592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Bald on record strategy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direct statement.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Emergency-</a:t>
            </a:r>
            <a:r>
              <a:rPr lang="en-IN" dirty="0" smtClean="0"/>
              <a:t>---Help!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Urgent tasks</a:t>
            </a:r>
            <a:r>
              <a:rPr lang="en-IN" dirty="0" smtClean="0"/>
              <a:t>--- Just do it.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Alert</a:t>
            </a:r>
            <a:r>
              <a:rPr lang="en-IN" dirty="0" smtClean="0"/>
              <a:t>— Turn on the lights.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Direct requests</a:t>
            </a:r>
            <a:r>
              <a:rPr lang="en-IN" dirty="0" smtClean="0"/>
              <a:t>--- Put your bags away.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Avoidance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Due to shyness, you just don’t ask </a:t>
            </a:r>
          </a:p>
          <a:p>
            <a:r>
              <a:rPr lang="en-IN" dirty="0" smtClean="0"/>
              <a:t>Too passive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Penelope Brown and Stephen Levinson proposed this theory in 1978.</a:t>
            </a:r>
          </a:p>
          <a:p>
            <a:r>
              <a:rPr lang="en-US" dirty="0" smtClean="0"/>
              <a:t>All human relations are guided by politeness and respect towards one another.</a:t>
            </a:r>
          </a:p>
          <a:p>
            <a:r>
              <a:rPr lang="en-US" dirty="0" smtClean="0"/>
              <a:t>Mutual respect.</a:t>
            </a:r>
          </a:p>
          <a:p>
            <a:r>
              <a:rPr lang="en-US" dirty="0" smtClean="0"/>
              <a:t>Respect and praise are the pillars.</a:t>
            </a:r>
          </a:p>
          <a:p>
            <a:r>
              <a:rPr lang="en-US" smtClean="0"/>
              <a:t>DO NOT DISRESPECT ANYONE!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Dr.T. SUNAND EMMANUEL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0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Two kinds of face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According to politeness theory, there are two kinds of face</a:t>
            </a:r>
          </a:p>
          <a:p>
            <a:r>
              <a:rPr lang="en-IN" dirty="0" smtClean="0"/>
              <a:t>1. </a:t>
            </a:r>
            <a:r>
              <a:rPr lang="en-IN" b="1" dirty="0" smtClean="0">
                <a:solidFill>
                  <a:srgbClr val="FF0000"/>
                </a:solidFill>
              </a:rPr>
              <a:t>Positive face</a:t>
            </a:r>
            <a:r>
              <a:rPr lang="en-IN" dirty="0" smtClean="0"/>
              <a:t>—It refers to an individual's need for his or her wishes and desires to be appreciated in a social context. It is a desire for approval from others. It is the wish of everyone to be </a:t>
            </a:r>
            <a:r>
              <a:rPr lang="en-IN" b="1" u="sng" dirty="0" smtClean="0">
                <a:solidFill>
                  <a:srgbClr val="FF0000"/>
                </a:solidFill>
              </a:rPr>
              <a:t>appreciated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FF0000"/>
                </a:solidFill>
              </a:rPr>
              <a:t>admired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FF0000"/>
                </a:solidFill>
              </a:rPr>
              <a:t>respected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2. </a:t>
            </a:r>
            <a:r>
              <a:rPr lang="en-IN" b="1" dirty="0" smtClean="0">
                <a:solidFill>
                  <a:srgbClr val="FF0000"/>
                </a:solidFill>
              </a:rPr>
              <a:t>Negative face</a:t>
            </a:r>
            <a:r>
              <a:rPr lang="en-IN" dirty="0" smtClean="0"/>
              <a:t>—It refers to the need for freedom of action, freedom from imposition, and the right to make one's own decisions. It is the wish to be independent. </a:t>
            </a:r>
            <a:r>
              <a:rPr lang="en-IN" b="1" dirty="0" smtClean="0">
                <a:solidFill>
                  <a:srgbClr val="FF0000"/>
                </a:solidFill>
              </a:rPr>
              <a:t>It is freedom of action and </a:t>
            </a:r>
            <a:r>
              <a:rPr lang="en-IN" b="1" u="sng" dirty="0" smtClean="0">
                <a:solidFill>
                  <a:srgbClr val="FF0000"/>
                </a:solidFill>
              </a:rPr>
              <a:t>freedom from imposition</a:t>
            </a:r>
            <a:r>
              <a:rPr lang="en-IN" b="1" dirty="0" smtClean="0">
                <a:solidFill>
                  <a:srgbClr val="FF0000"/>
                </a:solidFill>
              </a:rPr>
              <a:t>. (Don’t dictate. </a:t>
            </a:r>
            <a:r>
              <a:rPr lang="en-IN" b="1" dirty="0" err="1" smtClean="0">
                <a:solidFill>
                  <a:srgbClr val="FF0000"/>
                </a:solidFill>
              </a:rPr>
              <a:t>Dont</a:t>
            </a:r>
            <a:r>
              <a:rPr lang="en-IN" b="1" dirty="0" smtClean="0">
                <a:solidFill>
                  <a:srgbClr val="FF0000"/>
                </a:solidFill>
              </a:rPr>
              <a:t> control me! Don’t command me.)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all have ‘ face’. We all have face wants and needs.</a:t>
            </a:r>
          </a:p>
          <a:p>
            <a:r>
              <a:rPr lang="en-IN" dirty="0" smtClean="0"/>
              <a:t>We all  have a desire </a:t>
            </a:r>
            <a:r>
              <a:rPr lang="en-IN" u="sng" dirty="0" smtClean="0"/>
              <a:t>to be loved</a:t>
            </a:r>
            <a:r>
              <a:rPr lang="en-IN" dirty="0" smtClean="0"/>
              <a:t>, </a:t>
            </a:r>
            <a:r>
              <a:rPr lang="en-IN" u="sng" dirty="0" smtClean="0"/>
              <a:t>admired</a:t>
            </a:r>
            <a:r>
              <a:rPr lang="en-IN" dirty="0" smtClean="0"/>
              <a:t>, </a:t>
            </a:r>
            <a:r>
              <a:rPr lang="en-IN" u="sng" dirty="0" smtClean="0"/>
              <a:t>respected</a:t>
            </a:r>
            <a:r>
              <a:rPr lang="en-IN" dirty="0" smtClean="0"/>
              <a:t>, </a:t>
            </a:r>
            <a:r>
              <a:rPr lang="en-IN" u="sng" dirty="0" smtClean="0"/>
              <a:t>appreciated</a:t>
            </a:r>
            <a:r>
              <a:rPr lang="en-IN" dirty="0" smtClean="0"/>
              <a:t>.</a:t>
            </a:r>
          </a:p>
          <a:p>
            <a:r>
              <a:rPr lang="en-IN" u="sng" dirty="0" smtClean="0"/>
              <a:t>Nobody wants to be humiliated, disrespected</a:t>
            </a:r>
            <a:r>
              <a:rPr lang="en-IN" dirty="0" smtClean="0"/>
              <a:t>, or insulted by another person.</a:t>
            </a:r>
          </a:p>
          <a:p>
            <a:r>
              <a:rPr lang="en-IN" dirty="0" smtClean="0"/>
              <a:t>We must be clear in what we say or ask, but we must </a:t>
            </a:r>
            <a:r>
              <a:rPr lang="en-IN" u="sng" dirty="0" smtClean="0"/>
              <a:t>respect the other person’s self-respect, image, self-esteem, and self-worth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	Face threatening </a:t>
            </a:r>
            <a:r>
              <a:rPr lang="en-IN" sz="3200" dirty="0" err="1" smtClean="0"/>
              <a:t>actS</a:t>
            </a:r>
            <a:r>
              <a:rPr lang="en-IN" sz="3200" dirty="0" smtClean="0"/>
              <a:t> (FTA</a:t>
            </a:r>
            <a:r>
              <a:rPr lang="en-IN" sz="3200" baseline="-25000" dirty="0" smtClean="0"/>
              <a:t>S</a:t>
            </a:r>
            <a:r>
              <a:rPr lang="en-IN" sz="3200" dirty="0" smtClean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Anything that damages another person’s face by acting in opposition to the wants and desires of the other.</a:t>
            </a:r>
          </a:p>
          <a:p>
            <a:r>
              <a:rPr lang="en-IN" b="1" dirty="0" smtClean="0"/>
              <a:t>Examples include </a:t>
            </a:r>
            <a:r>
              <a:rPr lang="en-IN" b="1" u="sng" dirty="0" smtClean="0"/>
              <a:t>confessions</a:t>
            </a:r>
            <a:r>
              <a:rPr lang="en-IN" b="1" dirty="0" smtClean="0"/>
              <a:t>, </a:t>
            </a:r>
            <a:r>
              <a:rPr lang="en-IN" b="1" u="sng" dirty="0" smtClean="0"/>
              <a:t>apologies</a:t>
            </a:r>
            <a:r>
              <a:rPr lang="en-IN" b="1" dirty="0" smtClean="0"/>
              <a:t>, </a:t>
            </a:r>
            <a:r>
              <a:rPr lang="en-IN" b="1" u="sng" dirty="0" smtClean="0"/>
              <a:t>compliments</a:t>
            </a:r>
            <a:r>
              <a:rPr lang="en-IN" b="1" dirty="0" smtClean="0"/>
              <a:t>,</a:t>
            </a:r>
            <a:r>
              <a:rPr lang="en-IN" dirty="0" smtClean="0"/>
              <a:t> </a:t>
            </a:r>
            <a:r>
              <a:rPr lang="en-IN" b="1" dirty="0" smtClean="0"/>
              <a:t>orders, warnings, requests, offers, promises,</a:t>
            </a:r>
            <a:r>
              <a:rPr lang="en-IN" dirty="0" smtClean="0"/>
              <a:t> etc.</a:t>
            </a:r>
          </a:p>
          <a:p>
            <a:r>
              <a:rPr lang="en-US" b="1" dirty="0" smtClean="0"/>
              <a:t>That means, FTA is anything that embarrasses us or makes us feel uncomfortable or makes us tongue tied!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 not force your views on others.</a:t>
            </a:r>
          </a:p>
          <a:p>
            <a:r>
              <a:rPr lang="en-IN" dirty="0" smtClean="0"/>
              <a:t>Respect people’s independence, autonomy, freedom.</a:t>
            </a:r>
          </a:p>
          <a:p>
            <a:r>
              <a:rPr lang="en-IN" dirty="0" smtClean="0"/>
              <a:t>Request politely</a:t>
            </a:r>
          </a:p>
          <a:p>
            <a:r>
              <a:rPr lang="en-IN" dirty="0" smtClean="0"/>
              <a:t>Disagree politely</a:t>
            </a:r>
          </a:p>
          <a:p>
            <a:r>
              <a:rPr lang="en-IN" b="1" dirty="0" smtClean="0"/>
              <a:t>Don’t impose on others</a:t>
            </a:r>
          </a:p>
          <a:p>
            <a:endParaRPr lang="en-IN" b="1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FIVE  types of politeness strategies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Positive Politeness strategy</a:t>
            </a:r>
          </a:p>
          <a:p>
            <a:r>
              <a:rPr lang="en-IN" b="1" dirty="0" smtClean="0"/>
              <a:t>Negative Politeness strategy</a:t>
            </a:r>
          </a:p>
          <a:p>
            <a:r>
              <a:rPr lang="en-IN" b="1" dirty="0" smtClean="0"/>
              <a:t>Off-Record strategy</a:t>
            </a:r>
          </a:p>
          <a:p>
            <a:r>
              <a:rPr lang="en-IN" b="1" dirty="0" smtClean="0"/>
              <a:t>Bald On Record strategy</a:t>
            </a:r>
          </a:p>
          <a:p>
            <a:r>
              <a:rPr lang="en-IN" b="1" dirty="0" smtClean="0"/>
              <a:t>Avoidance strategy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Face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Public image, identity, self-respect</a:t>
            </a:r>
          </a:p>
          <a:p>
            <a:r>
              <a:rPr lang="en-IN" dirty="0"/>
              <a:t> </a:t>
            </a:r>
            <a:r>
              <a:rPr lang="en-IN" dirty="0" smtClean="0"/>
              <a:t>to be admired, loved, appreciated.....</a:t>
            </a:r>
          </a:p>
          <a:p>
            <a:r>
              <a:rPr lang="en-IN" dirty="0" smtClean="0"/>
              <a:t>FTAs—Face Threatening Acts (sudden requests, rudeness,....)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Positive politeness strategy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Friendliness, respect</a:t>
            </a:r>
          </a:p>
          <a:p>
            <a:r>
              <a:rPr lang="en-IN" dirty="0" smtClean="0"/>
              <a:t>Respectful expressions</a:t>
            </a:r>
          </a:p>
          <a:p>
            <a:r>
              <a:rPr lang="en-IN" dirty="0" smtClean="0"/>
              <a:t>Safe topics</a:t>
            </a:r>
          </a:p>
          <a:p>
            <a:r>
              <a:rPr lang="en-IN" dirty="0" smtClean="0"/>
              <a:t>Minimise disagreement</a:t>
            </a:r>
          </a:p>
          <a:p>
            <a:r>
              <a:rPr lang="en-IN" dirty="0" smtClean="0"/>
              <a:t>Common ground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Dr.T. SUNAND EMMANUEL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174</TotalTime>
  <Words>622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Politeness theory</vt:lpstr>
      <vt:lpstr>PowerPoint Presentation</vt:lpstr>
      <vt:lpstr>Two kinds of face</vt:lpstr>
      <vt:lpstr>PowerPoint Presentation</vt:lpstr>
      <vt:lpstr> Face threatening actS (FTAS)</vt:lpstr>
      <vt:lpstr>PowerPoint Presentation</vt:lpstr>
      <vt:lpstr>FIVE  types of politeness strategies</vt:lpstr>
      <vt:lpstr>Face</vt:lpstr>
      <vt:lpstr>Positive politeness strategy</vt:lpstr>
      <vt:lpstr>PowerPoint Presentation</vt:lpstr>
      <vt:lpstr>Negative politeness strategy</vt:lpstr>
      <vt:lpstr>PowerPoint Presentation</vt:lpstr>
      <vt:lpstr>Off –record strategy</vt:lpstr>
      <vt:lpstr>PowerPoint Presentation</vt:lpstr>
      <vt:lpstr>Bald on record strategy</vt:lpstr>
      <vt:lpstr>Avoidance strategy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hss</dc:creator>
  <cp:lastModifiedBy>Sunand</cp:lastModifiedBy>
  <cp:revision>34</cp:revision>
  <dcterms:created xsi:type="dcterms:W3CDTF">2021-12-22T05:05:33Z</dcterms:created>
  <dcterms:modified xsi:type="dcterms:W3CDTF">2022-07-02T16:45:46Z</dcterms:modified>
</cp:coreProperties>
</file>