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2" r:id="rId21"/>
    <p:sldId id="278" r:id="rId22"/>
    <p:sldId id="279" r:id="rId23"/>
    <p:sldId id="280" r:id="rId24"/>
    <p:sldId id="284" r:id="rId25"/>
    <p:sldId id="281" r:id="rId26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8506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334CFD1-6D1D-498D-B0E0-0B9ED48DFF99}" type="datetimeFigureOut">
              <a:rPr lang="en-IN" smtClean="0"/>
              <a:pPr/>
              <a:t>02-07-2022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8506" y="6745708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D6A5094-1033-44AF-A755-D27A0B46E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5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A5094-1033-44AF-A755-D27A0B46E07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9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3C82-3E39-41E8-B067-D93919894EB0}" type="datetime1">
              <a:rPr lang="en-US" smtClean="0"/>
              <a:t>7/2/2022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07FF-B8FE-4D77-B9A2-DA7CCDF1D778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09E0-885C-45DA-99E7-B78CD42DEA4F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064-7A82-4A96-A573-AB2B914DCD67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88F-EAD7-455E-A212-8818C4D641AA}" type="datetime1">
              <a:rPr lang="en-US" smtClean="0"/>
              <a:t>7/2/2022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5F48710-EB7C-4949-B55E-6A9DD0CEB12A}" type="datetime1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918A-6B78-4A47-9663-B186C0A62FEA}" type="datetime1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05B3-87DB-4343-8EF7-D17BB4C209AD}" type="datetime1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C968-03E8-4D4D-83C0-A34F9D9126B7}" type="datetime1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66E3-3584-44F0-B546-633241207AAF}" type="datetime1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110239E-72DB-4792-A2E2-CBE1BEA11D10}" type="datetime1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C8E0822-F2EA-4970-A233-E1969E088FD4}" type="datetime1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" y="67056"/>
            <a:ext cx="9022080" cy="6696709"/>
            <a:chOff x="60960" y="67056"/>
            <a:chExt cx="9022080" cy="6696709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" y="70104"/>
              <a:ext cx="9015984" cy="66903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008" y="70104"/>
              <a:ext cx="9016365" cy="6690359"/>
            </a:xfrm>
            <a:custGeom>
              <a:avLst/>
              <a:gdLst/>
              <a:ahLst/>
              <a:cxnLst/>
              <a:rect l="l" t="t" r="r" b="b"/>
              <a:pathLst>
                <a:path w="9016365" h="6690359">
                  <a:moveTo>
                    <a:pt x="0" y="329819"/>
                  </a:moveTo>
                  <a:lnTo>
                    <a:pt x="3575" y="281088"/>
                  </a:lnTo>
                  <a:lnTo>
                    <a:pt x="13961" y="234576"/>
                  </a:lnTo>
                  <a:lnTo>
                    <a:pt x="30648" y="190791"/>
                  </a:lnTo>
                  <a:lnTo>
                    <a:pt x="53126" y="150245"/>
                  </a:lnTo>
                  <a:lnTo>
                    <a:pt x="80884" y="113448"/>
                  </a:lnTo>
                  <a:lnTo>
                    <a:pt x="113414" y="80911"/>
                  </a:lnTo>
                  <a:lnTo>
                    <a:pt x="150203" y="53144"/>
                  </a:lnTo>
                  <a:lnTo>
                    <a:pt x="190744" y="30660"/>
                  </a:lnTo>
                  <a:lnTo>
                    <a:pt x="234525" y="13967"/>
                  </a:lnTo>
                  <a:lnTo>
                    <a:pt x="281036" y="3576"/>
                  </a:lnTo>
                  <a:lnTo>
                    <a:pt x="329768" y="0"/>
                  </a:lnTo>
                  <a:lnTo>
                    <a:pt x="8686165" y="0"/>
                  </a:lnTo>
                  <a:lnTo>
                    <a:pt x="8734895" y="3576"/>
                  </a:lnTo>
                  <a:lnTo>
                    <a:pt x="8781407" y="13967"/>
                  </a:lnTo>
                  <a:lnTo>
                    <a:pt x="8825192" y="30660"/>
                  </a:lnTo>
                  <a:lnTo>
                    <a:pt x="8865738" y="53144"/>
                  </a:lnTo>
                  <a:lnTo>
                    <a:pt x="8902535" y="80911"/>
                  </a:lnTo>
                  <a:lnTo>
                    <a:pt x="8935072" y="113448"/>
                  </a:lnTo>
                  <a:lnTo>
                    <a:pt x="8962839" y="150245"/>
                  </a:lnTo>
                  <a:lnTo>
                    <a:pt x="8985323" y="190791"/>
                  </a:lnTo>
                  <a:lnTo>
                    <a:pt x="9002016" y="234576"/>
                  </a:lnTo>
                  <a:lnTo>
                    <a:pt x="9012407" y="281088"/>
                  </a:lnTo>
                  <a:lnTo>
                    <a:pt x="9015984" y="329819"/>
                  </a:lnTo>
                  <a:lnTo>
                    <a:pt x="9015984" y="6360591"/>
                  </a:lnTo>
                  <a:lnTo>
                    <a:pt x="9012407" y="6409323"/>
                  </a:lnTo>
                  <a:lnTo>
                    <a:pt x="9002016" y="6455834"/>
                  </a:lnTo>
                  <a:lnTo>
                    <a:pt x="8985323" y="6499615"/>
                  </a:lnTo>
                  <a:lnTo>
                    <a:pt x="8962839" y="6540156"/>
                  </a:lnTo>
                  <a:lnTo>
                    <a:pt x="8935072" y="6576945"/>
                  </a:lnTo>
                  <a:lnTo>
                    <a:pt x="8902535" y="6609475"/>
                  </a:lnTo>
                  <a:lnTo>
                    <a:pt x="8865738" y="6637233"/>
                  </a:lnTo>
                  <a:lnTo>
                    <a:pt x="8825192" y="6659711"/>
                  </a:lnTo>
                  <a:lnTo>
                    <a:pt x="8781407" y="6676398"/>
                  </a:lnTo>
                  <a:lnTo>
                    <a:pt x="8734895" y="6686784"/>
                  </a:lnTo>
                  <a:lnTo>
                    <a:pt x="8686165" y="6690360"/>
                  </a:lnTo>
                  <a:lnTo>
                    <a:pt x="329768" y="6690360"/>
                  </a:lnTo>
                  <a:lnTo>
                    <a:pt x="281036" y="6686784"/>
                  </a:lnTo>
                  <a:lnTo>
                    <a:pt x="234525" y="6676398"/>
                  </a:lnTo>
                  <a:lnTo>
                    <a:pt x="190744" y="6659711"/>
                  </a:lnTo>
                  <a:lnTo>
                    <a:pt x="150203" y="6637233"/>
                  </a:lnTo>
                  <a:lnTo>
                    <a:pt x="113414" y="6609475"/>
                  </a:lnTo>
                  <a:lnTo>
                    <a:pt x="80884" y="6576945"/>
                  </a:lnTo>
                  <a:lnTo>
                    <a:pt x="53126" y="6540156"/>
                  </a:lnTo>
                  <a:lnTo>
                    <a:pt x="30648" y="6499615"/>
                  </a:lnTo>
                  <a:lnTo>
                    <a:pt x="13961" y="6455834"/>
                  </a:lnTo>
                  <a:lnTo>
                    <a:pt x="3575" y="6409323"/>
                  </a:lnTo>
                  <a:lnTo>
                    <a:pt x="0" y="6360591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08" y="1395983"/>
              <a:ext cx="9019540" cy="121920"/>
            </a:xfrm>
            <a:custGeom>
              <a:avLst/>
              <a:gdLst/>
              <a:ahLst/>
              <a:cxnLst/>
              <a:rect l="l" t="t" r="r" b="b"/>
              <a:pathLst>
                <a:path w="9019540" h="121919">
                  <a:moveTo>
                    <a:pt x="901903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9019032" y="121920"/>
                  </a:lnTo>
                  <a:lnTo>
                    <a:pt x="901903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8" y="2977895"/>
              <a:ext cx="9019540" cy="109855"/>
            </a:xfrm>
            <a:custGeom>
              <a:avLst/>
              <a:gdLst/>
              <a:ahLst/>
              <a:cxnLst/>
              <a:rect l="l" t="t" r="r" b="b"/>
              <a:pathLst>
                <a:path w="9019540" h="109855">
                  <a:moveTo>
                    <a:pt x="9019032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9019032" y="109727"/>
                  </a:lnTo>
                  <a:lnTo>
                    <a:pt x="901903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82089" y="3164535"/>
            <a:ext cx="6029960" cy="1497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-13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Dr</a:t>
            </a:r>
            <a:r>
              <a:rPr lang="en-IN" sz="2800" b="1" spc="26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lang="en-IN" sz="2800" b="1" spc="-434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IN" sz="2800" b="1" spc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lang="en-IN" sz="2800" b="1" spc="-17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-2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IN" sz="2800" b="1" spc="-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IN" sz="2800" b="1" spc="-1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IN" sz="2800" b="1" spc="-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IN" sz="2800" b="1" spc="-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lang="en-IN" sz="2800" b="1" spc="-9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-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EMM</a:t>
            </a:r>
            <a:r>
              <a:rPr lang="en-IN" sz="2800" b="1" spc="-1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IN" sz="2800" b="1" spc="-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NU</a:t>
            </a:r>
            <a:r>
              <a:rPr lang="en-IN" sz="2800" b="1" spc="-9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endParaRPr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300" b="1" u="sng" spc="-5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CSE-A</a:t>
            </a:r>
            <a:endParaRPr sz="3300" u="sng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3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Academic</a:t>
            </a:r>
            <a:r>
              <a:rPr sz="33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year</a:t>
            </a:r>
            <a:r>
              <a:rPr sz="33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1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2021</a:t>
            </a:r>
            <a:r>
              <a:rPr lang="en-IN" sz="3300" b="1" spc="-1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-22</a:t>
            </a:r>
            <a:endParaRPr sz="33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007" y="1517903"/>
            <a:ext cx="9019540" cy="14605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39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100"/>
              </a:spcBef>
            </a:pPr>
            <a:r>
              <a:rPr sz="3600" b="1" spc="-260" dirty="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r>
              <a:rPr sz="36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04" dirty="0">
                <a:solidFill>
                  <a:srgbClr val="FFFFFF"/>
                </a:solidFill>
                <a:latin typeface="Arial"/>
                <a:cs typeface="Arial"/>
              </a:rPr>
              <a:t>importance</a:t>
            </a:r>
            <a:r>
              <a:rPr sz="36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4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5" y="304800"/>
            <a:ext cx="7464756" cy="5421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16205" indent="-5156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AutoNum type="arabicPeriod" startAt="4"/>
              <a:tabLst>
                <a:tab pos="527685" algn="l"/>
                <a:tab pos="528320" algn="l"/>
              </a:tabLst>
            </a:pPr>
            <a:r>
              <a:rPr sz="28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Sharing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Knowledge:</a:t>
            </a:r>
            <a:r>
              <a:rPr sz="2800" b="1" spc="-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90" dirty="0">
                <a:latin typeface="Times New Roman"/>
                <a:cs typeface="Times New Roman"/>
              </a:rPr>
              <a:t>Man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invents,</a:t>
            </a:r>
            <a:r>
              <a:rPr sz="2800" b="1" spc="-175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discovers,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innovates,</a:t>
            </a:r>
            <a:r>
              <a:rPr sz="2800" b="1" spc="-200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creates, </a:t>
            </a:r>
            <a:r>
              <a:rPr sz="2800" b="1" spc="-585" dirty="0">
                <a:latin typeface="Times New Roman"/>
                <a:cs typeface="Times New Roman"/>
              </a:rPr>
              <a:t> </a:t>
            </a:r>
            <a:r>
              <a:rPr sz="2800" b="1" spc="-135" dirty="0">
                <a:latin typeface="Times New Roman"/>
                <a:cs typeface="Times New Roman"/>
              </a:rPr>
              <a:t>develops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14" dirty="0">
                <a:latin typeface="Times New Roman"/>
                <a:cs typeface="Times New Roman"/>
              </a:rPr>
              <a:t>constantly.</a:t>
            </a:r>
            <a:r>
              <a:rPr sz="2800" b="1" spc="-170" dirty="0">
                <a:latin typeface="Times New Roman"/>
                <a:cs typeface="Times New Roman"/>
              </a:rPr>
              <a:t> </a:t>
            </a:r>
            <a:r>
              <a:rPr sz="2800" b="1" spc="-114" dirty="0">
                <a:latin typeface="Times New Roman"/>
                <a:cs typeface="Times New Roman"/>
              </a:rPr>
              <a:t>He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must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Times New Roman"/>
                <a:cs typeface="Times New Roman"/>
              </a:rPr>
              <a:t>share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Times New Roman"/>
                <a:cs typeface="Times New Roman"/>
              </a:rPr>
              <a:t>all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00" dirty="0">
                <a:latin typeface="Times New Roman"/>
                <a:cs typeface="Times New Roman"/>
              </a:rPr>
              <a:t>these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things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with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other 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scientists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and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the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00" dirty="0">
                <a:latin typeface="Times New Roman"/>
                <a:cs typeface="Times New Roman"/>
              </a:rPr>
              <a:t>world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35" dirty="0">
                <a:latin typeface="Times New Roman"/>
                <a:cs typeface="Times New Roman"/>
              </a:rPr>
              <a:t>only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00" dirty="0">
                <a:latin typeface="Times New Roman"/>
                <a:cs typeface="Times New Roman"/>
              </a:rPr>
              <a:t>through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Times New Roman"/>
                <a:cs typeface="Times New Roman"/>
              </a:rPr>
              <a:t>communicating.</a:t>
            </a:r>
            <a:endParaRPr sz="2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Times New Roman"/>
              <a:buAutoNum type="arabicPeriod" startAt="4"/>
            </a:pPr>
            <a:endParaRPr sz="3550" b="1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buClr>
                <a:srgbClr val="D24717"/>
              </a:buClr>
              <a:buSzPct val="85416"/>
              <a:buAutoNum type="arabicPeriod" startAt="4"/>
              <a:tabLst>
                <a:tab pos="527685" algn="l"/>
                <a:tab pos="528320" algn="l"/>
              </a:tabLst>
            </a:pPr>
            <a:r>
              <a:rPr sz="28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Pl</a:t>
            </a:r>
            <a:r>
              <a:rPr sz="28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nn</a:t>
            </a:r>
            <a:r>
              <a:rPr sz="28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8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b="1" spc="30" dirty="0">
                <a:latin typeface="Times New Roman"/>
                <a:cs typeface="Times New Roman"/>
              </a:rPr>
              <a:t>:</a:t>
            </a:r>
            <a:r>
              <a:rPr sz="2800" b="1" spc="-365" dirty="0">
                <a:latin typeface="Times New Roman"/>
                <a:cs typeface="Times New Roman"/>
              </a:rPr>
              <a:t> </a:t>
            </a:r>
            <a:r>
              <a:rPr sz="2800" b="1" spc="-325" dirty="0">
                <a:latin typeface="Times New Roman"/>
                <a:cs typeface="Times New Roman"/>
              </a:rPr>
              <a:t>A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90" dirty="0">
                <a:latin typeface="Times New Roman"/>
                <a:cs typeface="Times New Roman"/>
              </a:rPr>
              <a:t>l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215" dirty="0">
                <a:latin typeface="Times New Roman"/>
                <a:cs typeface="Times New Roman"/>
              </a:rPr>
              <a:t>m</a:t>
            </a:r>
            <a:r>
              <a:rPr sz="2800" b="1" spc="-114" dirty="0">
                <a:latin typeface="Times New Roman"/>
                <a:cs typeface="Times New Roman"/>
              </a:rPr>
              <a:t>a</a:t>
            </a:r>
            <a:r>
              <a:rPr sz="2800" b="1" spc="-155" dirty="0">
                <a:latin typeface="Times New Roman"/>
                <a:cs typeface="Times New Roman"/>
              </a:rPr>
              <a:t>n</a:t>
            </a:r>
            <a:r>
              <a:rPr sz="2800" b="1" spc="-130" dirty="0">
                <a:latin typeface="Times New Roman"/>
                <a:cs typeface="Times New Roman"/>
              </a:rPr>
              <a:t>a</a:t>
            </a:r>
            <a:r>
              <a:rPr sz="2800" b="1" spc="-155" dirty="0">
                <a:latin typeface="Times New Roman"/>
                <a:cs typeface="Times New Roman"/>
              </a:rPr>
              <a:t>g</a:t>
            </a:r>
            <a:r>
              <a:rPr sz="2800" b="1" spc="-130" dirty="0">
                <a:latin typeface="Times New Roman"/>
                <a:cs typeface="Times New Roman"/>
              </a:rPr>
              <a:t>e</a:t>
            </a:r>
            <a:r>
              <a:rPr sz="2800" b="1" spc="-155" dirty="0">
                <a:latin typeface="Times New Roman"/>
                <a:cs typeface="Times New Roman"/>
              </a:rPr>
              <a:t>m</a:t>
            </a:r>
            <a:r>
              <a:rPr sz="2800" b="1" spc="-8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nt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func</a:t>
            </a:r>
            <a:r>
              <a:rPr sz="2800" b="1" spc="-80" dirty="0">
                <a:latin typeface="Times New Roman"/>
                <a:cs typeface="Times New Roman"/>
              </a:rPr>
              <a:t>t</a:t>
            </a:r>
            <a:r>
              <a:rPr sz="2800" b="1" spc="-100" dirty="0">
                <a:latin typeface="Times New Roman"/>
                <a:cs typeface="Times New Roman"/>
              </a:rPr>
              <a:t>io</a:t>
            </a:r>
            <a:r>
              <a:rPr sz="2800" b="1" spc="-120" dirty="0">
                <a:latin typeface="Times New Roman"/>
                <a:cs typeface="Times New Roman"/>
              </a:rPr>
              <a:t>n</a:t>
            </a:r>
            <a:r>
              <a:rPr sz="2800" b="1" spc="-185" dirty="0">
                <a:latin typeface="Times New Roman"/>
                <a:cs typeface="Times New Roman"/>
              </a:rPr>
              <a:t>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8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r</a:t>
            </a:r>
            <a:r>
              <a:rPr sz="2800" b="1" spc="-95" dirty="0">
                <a:latin typeface="Times New Roman"/>
                <a:cs typeface="Times New Roman"/>
              </a:rPr>
              <a:t>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d</a:t>
            </a:r>
            <a:r>
              <a:rPr sz="2800" b="1" spc="-85" dirty="0">
                <a:latin typeface="Times New Roman"/>
                <a:cs typeface="Times New Roman"/>
              </a:rPr>
              <a:t>e</a:t>
            </a:r>
            <a:r>
              <a:rPr sz="2800" b="1" spc="-195" dirty="0">
                <a:latin typeface="Times New Roman"/>
                <a:cs typeface="Times New Roman"/>
              </a:rPr>
              <a:t>s</a:t>
            </a:r>
            <a:r>
              <a:rPr sz="2800" b="1" spc="-160" dirty="0">
                <a:latin typeface="Times New Roman"/>
                <a:cs typeface="Times New Roman"/>
              </a:rPr>
              <a:t>ig</a:t>
            </a:r>
            <a:r>
              <a:rPr sz="2800" b="1" spc="-105" dirty="0">
                <a:latin typeface="Times New Roman"/>
                <a:cs typeface="Times New Roman"/>
              </a:rPr>
              <a:t>n</a:t>
            </a:r>
            <a:r>
              <a:rPr sz="2800" b="1" spc="-85" dirty="0">
                <a:latin typeface="Times New Roman"/>
                <a:cs typeface="Times New Roman"/>
              </a:rPr>
              <a:t>e</a:t>
            </a:r>
            <a:r>
              <a:rPr sz="2800" b="1" spc="-100" dirty="0">
                <a:latin typeface="Times New Roman"/>
                <a:cs typeface="Times New Roman"/>
              </a:rPr>
              <a:t>d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100" dirty="0">
                <a:latin typeface="Times New Roman"/>
                <a:cs typeface="Times New Roman"/>
              </a:rPr>
              <a:t>on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the  </a:t>
            </a:r>
            <a:r>
              <a:rPr sz="2800" b="1" spc="-110" dirty="0">
                <a:latin typeface="Times New Roman"/>
                <a:cs typeface="Times New Roman"/>
              </a:rPr>
              <a:t>foundation </a:t>
            </a:r>
            <a:r>
              <a:rPr sz="2800" b="1" spc="-140" dirty="0">
                <a:latin typeface="Times New Roman"/>
                <a:cs typeface="Times New Roman"/>
              </a:rPr>
              <a:t>of </a:t>
            </a:r>
            <a:r>
              <a:rPr sz="2800" b="1" spc="-125" dirty="0">
                <a:latin typeface="Times New Roman"/>
                <a:cs typeface="Times New Roman"/>
              </a:rPr>
              <a:t>planning. </a:t>
            </a:r>
            <a:r>
              <a:rPr sz="2800" b="1" spc="-95" dirty="0">
                <a:latin typeface="Times New Roman"/>
                <a:cs typeface="Times New Roman"/>
              </a:rPr>
              <a:t>Rules, </a:t>
            </a:r>
            <a:r>
              <a:rPr sz="2800" b="1" spc="-90" dirty="0">
                <a:latin typeface="Times New Roman"/>
                <a:cs typeface="Times New Roman"/>
              </a:rPr>
              <a:t>regulations, </a:t>
            </a:r>
            <a:r>
              <a:rPr sz="2800" b="1" spc="-120" dirty="0">
                <a:latin typeface="Times New Roman"/>
                <a:cs typeface="Times New Roman"/>
              </a:rPr>
              <a:t>policies </a:t>
            </a:r>
            <a:r>
              <a:rPr sz="2800" b="1" spc="-95" dirty="0">
                <a:latin typeface="Times New Roman"/>
                <a:cs typeface="Times New Roman"/>
              </a:rPr>
              <a:t>are </a:t>
            </a:r>
            <a:r>
              <a:rPr sz="2800" b="1" spc="-140" dirty="0">
                <a:latin typeface="Times New Roman"/>
                <a:cs typeface="Times New Roman"/>
              </a:rPr>
              <a:t>discussed </a:t>
            </a:r>
            <a:r>
              <a:rPr sz="2800" b="1" spc="-585" dirty="0">
                <a:latin typeface="Times New Roman"/>
                <a:cs typeface="Times New Roman"/>
              </a:rPr>
              <a:t> </a:t>
            </a:r>
            <a:r>
              <a:rPr sz="2800" b="1" spc="-185" dirty="0">
                <a:latin typeface="Times New Roman"/>
                <a:cs typeface="Times New Roman"/>
              </a:rPr>
              <a:t>a</a:t>
            </a:r>
            <a:r>
              <a:rPr sz="2800" b="1" spc="-100" dirty="0">
                <a:latin typeface="Times New Roman"/>
                <a:cs typeface="Times New Roman"/>
              </a:rPr>
              <a:t>nd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Times New Roman"/>
                <a:cs typeface="Times New Roman"/>
              </a:rPr>
              <a:t>pl</a:t>
            </a:r>
            <a:r>
              <a:rPr sz="2800" b="1" spc="-130" dirty="0">
                <a:latin typeface="Times New Roman"/>
                <a:cs typeface="Times New Roman"/>
              </a:rPr>
              <a:t>a</a:t>
            </a:r>
            <a:r>
              <a:rPr sz="2800" b="1" spc="-100" dirty="0">
                <a:latin typeface="Times New Roman"/>
                <a:cs typeface="Times New Roman"/>
              </a:rPr>
              <a:t>nn</a:t>
            </a:r>
            <a:r>
              <a:rPr sz="2800" b="1" spc="-90" dirty="0">
                <a:latin typeface="Times New Roman"/>
                <a:cs typeface="Times New Roman"/>
              </a:rPr>
              <a:t>e</a:t>
            </a:r>
            <a:r>
              <a:rPr sz="2800" b="1" spc="-100" dirty="0">
                <a:latin typeface="Times New Roman"/>
                <a:cs typeface="Times New Roman"/>
              </a:rPr>
              <a:t>d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229" dirty="0">
                <a:latin typeface="Times New Roman"/>
                <a:cs typeface="Times New Roman"/>
              </a:rPr>
              <a:t>w</a:t>
            </a:r>
            <a:r>
              <a:rPr sz="2800" b="1" spc="-9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ll</a:t>
            </a:r>
            <a:r>
              <a:rPr sz="2800" b="1" spc="-25" dirty="0">
                <a:latin typeface="Times New Roman"/>
                <a:cs typeface="Times New Roman"/>
              </a:rPr>
              <a:t>.</a:t>
            </a:r>
            <a:r>
              <a:rPr sz="2800" b="1" spc="-440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Times New Roman"/>
                <a:cs typeface="Times New Roman"/>
              </a:rPr>
              <a:t>T</a:t>
            </a:r>
            <a:r>
              <a:rPr sz="2800" b="1" spc="-150" dirty="0">
                <a:latin typeface="Times New Roman"/>
                <a:cs typeface="Times New Roman"/>
              </a:rPr>
              <a:t>his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n</a:t>
            </a:r>
            <a:r>
              <a:rPr sz="2800" b="1" spc="-85" dirty="0">
                <a:latin typeface="Times New Roman"/>
                <a:cs typeface="Times New Roman"/>
              </a:rPr>
              <a:t>e</a:t>
            </a:r>
            <a:r>
              <a:rPr sz="2800" b="1" spc="-90" dirty="0">
                <a:latin typeface="Times New Roman"/>
                <a:cs typeface="Times New Roman"/>
              </a:rPr>
              <a:t>e</a:t>
            </a:r>
            <a:r>
              <a:rPr sz="2800" b="1" spc="-145" dirty="0">
                <a:latin typeface="Times New Roman"/>
                <a:cs typeface="Times New Roman"/>
              </a:rPr>
              <a:t>ds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50" dirty="0">
                <a:latin typeface="Times New Roman"/>
                <a:cs typeface="Times New Roman"/>
              </a:rPr>
              <a:t>g</a:t>
            </a:r>
            <a:r>
              <a:rPr sz="2800" b="1" spc="-145" dirty="0">
                <a:latin typeface="Times New Roman"/>
                <a:cs typeface="Times New Roman"/>
              </a:rPr>
              <a:t>o</a:t>
            </a:r>
            <a:r>
              <a:rPr sz="2800" b="1" spc="-100" dirty="0">
                <a:latin typeface="Times New Roman"/>
                <a:cs typeface="Times New Roman"/>
              </a:rPr>
              <a:t>od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190" dirty="0">
                <a:latin typeface="Times New Roman"/>
                <a:cs typeface="Times New Roman"/>
              </a:rPr>
              <a:t>C</a:t>
            </a:r>
            <a:r>
              <a:rPr sz="2800" b="1" spc="100" dirty="0">
                <a:latin typeface="Times New Roman"/>
                <a:cs typeface="Times New Roman"/>
              </a:rPr>
              <a:t>.</a:t>
            </a:r>
            <a:endParaRPr sz="2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Times New Roman"/>
              <a:buAutoNum type="arabicPeriod" startAt="4"/>
            </a:pPr>
            <a:endParaRPr sz="800" b="1" dirty="0">
              <a:latin typeface="Times New Roman"/>
              <a:cs typeface="Times New Roman"/>
            </a:endParaRPr>
          </a:p>
          <a:p>
            <a:pPr marL="527685" marR="53975" indent="-515620">
              <a:lnSpc>
                <a:spcPct val="100000"/>
              </a:lnSpc>
              <a:buClr>
                <a:srgbClr val="D24717"/>
              </a:buClr>
              <a:buSzPct val="85416"/>
              <a:buAutoNum type="arabicPeriod" startAt="4"/>
              <a:tabLst>
                <a:tab pos="527685" algn="l"/>
                <a:tab pos="528320" algn="l"/>
              </a:tabLst>
            </a:pPr>
            <a:r>
              <a:rPr sz="28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Decision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making:</a:t>
            </a:r>
            <a:r>
              <a:rPr sz="2800" b="1" spc="-120" dirty="0">
                <a:latin typeface="Times New Roman"/>
                <a:cs typeface="Times New Roman"/>
              </a:rPr>
              <a:t>Timely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35" dirty="0">
                <a:latin typeface="Times New Roman"/>
                <a:cs typeface="Times New Roman"/>
              </a:rPr>
              <a:t>and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114" dirty="0">
                <a:latin typeface="Times New Roman"/>
                <a:cs typeface="Times New Roman"/>
              </a:rPr>
              <a:t>suitable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decisions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are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most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critical </a:t>
            </a:r>
            <a:r>
              <a:rPr sz="2800" b="1" spc="-58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for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an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organisation.</a:t>
            </a:r>
            <a:r>
              <a:rPr sz="2800" b="1" spc="-200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Times New Roman"/>
                <a:cs typeface="Times New Roman"/>
              </a:rPr>
              <a:t>So,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Times New Roman"/>
                <a:cs typeface="Times New Roman"/>
              </a:rPr>
              <a:t>C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50" dirty="0">
                <a:latin typeface="Times New Roman"/>
                <a:cs typeface="Times New Roman"/>
              </a:rPr>
              <a:t>is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14" dirty="0">
                <a:latin typeface="Times New Roman"/>
                <a:cs typeface="Times New Roman"/>
              </a:rPr>
              <a:t>essential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for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employers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and 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35" dirty="0">
                <a:latin typeface="Times New Roman"/>
                <a:cs typeface="Times New Roman"/>
              </a:rPr>
              <a:t>employees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685800"/>
            <a:ext cx="7010400" cy="571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609600"/>
            <a:ext cx="8229600" cy="57361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marR="372110" indent="-515620"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SzPct val="84615"/>
              <a:buAutoNum type="arabicPeriod" startAt="7"/>
              <a:tabLst>
                <a:tab pos="527685" algn="l"/>
                <a:tab pos="528320" algn="l"/>
              </a:tabLst>
            </a:pPr>
            <a:r>
              <a:rPr sz="3600" b="1" u="heavy" spc="-3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3600" b="1" u="heavy" spc="1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oo</a:t>
            </a:r>
            <a:r>
              <a:rPr sz="3600" b="1" u="heavy" spc="-1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rd</a:t>
            </a:r>
            <a:r>
              <a:rPr sz="3600" b="1" u="heavy" spc="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3600" b="1" u="heavy" spc="-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600" b="1" u="heavy" spc="-8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600" b="1" u="heavy" spc="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</a:t>
            </a:r>
            <a:r>
              <a:rPr sz="3600" b="1" u="heavy" spc="8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3600" b="1" u="heavy" spc="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600" b="1" spc="30" dirty="0">
                <a:latin typeface="Times New Roman"/>
                <a:cs typeface="Times New Roman"/>
              </a:rPr>
              <a:t>:</a:t>
            </a:r>
            <a:r>
              <a:rPr sz="3600" b="1" spc="-355" dirty="0">
                <a:latin typeface="Times New Roman"/>
                <a:cs typeface="Times New Roman"/>
              </a:rPr>
              <a:t> </a:t>
            </a:r>
            <a:r>
              <a:rPr sz="3600" b="1" spc="-215" dirty="0">
                <a:latin typeface="Times New Roman"/>
                <a:cs typeface="Times New Roman"/>
              </a:rPr>
              <a:t>Al</a:t>
            </a:r>
            <a:r>
              <a:rPr sz="3600" b="1" spc="-120" dirty="0">
                <a:latin typeface="Times New Roman"/>
                <a:cs typeface="Times New Roman"/>
              </a:rPr>
              <a:t>l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spc="-130" dirty="0">
                <a:latin typeface="Times New Roman"/>
                <a:cs typeface="Times New Roman"/>
              </a:rPr>
              <a:t>d</a:t>
            </a:r>
            <a:r>
              <a:rPr sz="3600" b="1" spc="-145" dirty="0">
                <a:latin typeface="Times New Roman"/>
                <a:cs typeface="Times New Roman"/>
              </a:rPr>
              <a:t>ep</a:t>
            </a:r>
            <a:r>
              <a:rPr sz="3600" b="1" spc="-160" dirty="0">
                <a:latin typeface="Times New Roman"/>
                <a:cs typeface="Times New Roman"/>
              </a:rPr>
              <a:t>a</a:t>
            </a:r>
            <a:r>
              <a:rPr sz="3600" b="1" spc="114" dirty="0">
                <a:latin typeface="Times New Roman"/>
                <a:cs typeface="Times New Roman"/>
              </a:rPr>
              <a:t>r</a:t>
            </a:r>
            <a:r>
              <a:rPr sz="3600" b="1" spc="35" dirty="0">
                <a:latin typeface="Times New Roman"/>
                <a:cs typeface="Times New Roman"/>
              </a:rPr>
              <a:t>t</a:t>
            </a:r>
            <a:r>
              <a:rPr sz="3600" b="1" spc="-160" dirty="0">
                <a:latin typeface="Times New Roman"/>
                <a:cs typeface="Times New Roman"/>
              </a:rPr>
              <a:t>m</a:t>
            </a:r>
            <a:r>
              <a:rPr sz="3600" b="1" spc="-100" dirty="0">
                <a:latin typeface="Times New Roman"/>
                <a:cs typeface="Times New Roman"/>
              </a:rPr>
              <a:t>ents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200" dirty="0">
                <a:latin typeface="Times New Roman"/>
                <a:cs typeface="Times New Roman"/>
              </a:rPr>
              <a:t>h</a:t>
            </a:r>
            <a:r>
              <a:rPr sz="3600" b="1" spc="-265" dirty="0">
                <a:latin typeface="Times New Roman"/>
                <a:cs typeface="Times New Roman"/>
              </a:rPr>
              <a:t>a</a:t>
            </a:r>
            <a:r>
              <a:rPr sz="3600" b="1" spc="-270" dirty="0">
                <a:latin typeface="Times New Roman"/>
                <a:cs typeface="Times New Roman"/>
              </a:rPr>
              <a:t>v</a:t>
            </a:r>
            <a:r>
              <a:rPr sz="3600" b="1" spc="-105" dirty="0">
                <a:latin typeface="Times New Roman"/>
                <a:cs typeface="Times New Roman"/>
              </a:rPr>
              <a:t>e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35" dirty="0">
                <a:latin typeface="Times New Roman"/>
                <a:cs typeface="Times New Roman"/>
              </a:rPr>
              <a:t>t</a:t>
            </a:r>
            <a:r>
              <a:rPr sz="3600" b="1" spc="-114" dirty="0">
                <a:latin typeface="Times New Roman"/>
                <a:cs typeface="Times New Roman"/>
              </a:rPr>
              <a:t>o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-155" dirty="0">
                <a:latin typeface="Times New Roman"/>
                <a:cs typeface="Times New Roman"/>
              </a:rPr>
              <a:t>c</a:t>
            </a:r>
            <a:r>
              <a:rPr sz="3600" b="1" spc="-130" dirty="0">
                <a:latin typeface="Times New Roman"/>
                <a:cs typeface="Times New Roman"/>
              </a:rPr>
              <a:t>o</a:t>
            </a:r>
            <a:r>
              <a:rPr sz="3600" b="1" spc="-160" dirty="0">
                <a:latin typeface="Times New Roman"/>
                <a:cs typeface="Times New Roman"/>
              </a:rPr>
              <a:t>m</a:t>
            </a:r>
            <a:r>
              <a:rPr sz="3600" b="1" spc="-180" dirty="0">
                <a:latin typeface="Times New Roman"/>
                <a:cs typeface="Times New Roman"/>
              </a:rPr>
              <a:t>m</a:t>
            </a:r>
            <a:r>
              <a:rPr sz="3600" b="1" spc="-130" dirty="0">
                <a:latin typeface="Times New Roman"/>
                <a:cs typeface="Times New Roman"/>
              </a:rPr>
              <a:t>un</a:t>
            </a:r>
            <a:r>
              <a:rPr sz="3600" b="1" spc="-110" dirty="0">
                <a:latin typeface="Times New Roman"/>
                <a:cs typeface="Times New Roman"/>
              </a:rPr>
              <a:t>i</a:t>
            </a:r>
            <a:r>
              <a:rPr sz="3600" b="1" spc="-170" dirty="0">
                <a:latin typeface="Times New Roman"/>
                <a:cs typeface="Times New Roman"/>
              </a:rPr>
              <a:t>c</a:t>
            </a:r>
            <a:r>
              <a:rPr sz="3600" b="1" spc="-245" dirty="0">
                <a:latin typeface="Times New Roman"/>
                <a:cs typeface="Times New Roman"/>
              </a:rPr>
              <a:t>a</a:t>
            </a:r>
            <a:r>
              <a:rPr sz="3600" b="1" spc="35" dirty="0">
                <a:latin typeface="Times New Roman"/>
                <a:cs typeface="Times New Roman"/>
              </a:rPr>
              <a:t>t</a:t>
            </a:r>
            <a:r>
              <a:rPr sz="3600" b="1" spc="-75" dirty="0">
                <a:latin typeface="Times New Roman"/>
                <a:cs typeface="Times New Roman"/>
              </a:rPr>
              <a:t>e  </a:t>
            </a:r>
            <a:r>
              <a:rPr sz="3600" b="1" spc="-100" dirty="0">
                <a:latin typeface="Times New Roman"/>
                <a:cs typeface="Times New Roman"/>
              </a:rPr>
              <a:t>with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-120" dirty="0">
                <a:latin typeface="Times New Roman"/>
                <a:cs typeface="Times New Roman"/>
              </a:rPr>
              <a:t>one</a:t>
            </a:r>
            <a:r>
              <a:rPr sz="3600" b="1" spc="-45" dirty="0">
                <a:latin typeface="Times New Roman"/>
                <a:cs typeface="Times New Roman"/>
              </a:rPr>
              <a:t> </a:t>
            </a:r>
            <a:r>
              <a:rPr sz="3600" b="1" spc="-100" dirty="0">
                <a:latin typeface="Times New Roman"/>
                <a:cs typeface="Times New Roman"/>
              </a:rPr>
              <a:t>another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170" dirty="0">
                <a:latin typeface="Times New Roman"/>
                <a:cs typeface="Times New Roman"/>
              </a:rPr>
              <a:t>daily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spc="-100" dirty="0">
                <a:latin typeface="Times New Roman"/>
                <a:cs typeface="Times New Roman"/>
              </a:rPr>
              <a:t>for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spc="-80" dirty="0">
                <a:latin typeface="Times New Roman"/>
                <a:cs typeface="Times New Roman"/>
              </a:rPr>
              <a:t>the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125" dirty="0">
                <a:latin typeface="Times New Roman"/>
                <a:cs typeface="Times New Roman"/>
              </a:rPr>
              <a:t>smooth</a:t>
            </a:r>
            <a:r>
              <a:rPr sz="3600" b="1" spc="-40" dirty="0">
                <a:latin typeface="Times New Roman"/>
                <a:cs typeface="Times New Roman"/>
              </a:rPr>
              <a:t> </a:t>
            </a:r>
            <a:r>
              <a:rPr sz="3600" b="1" spc="-130" dirty="0">
                <a:latin typeface="Times New Roman"/>
                <a:cs typeface="Times New Roman"/>
              </a:rPr>
              <a:t>functioning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160" dirty="0">
                <a:latin typeface="Times New Roman"/>
                <a:cs typeface="Times New Roman"/>
              </a:rPr>
              <a:t>of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80" dirty="0">
                <a:latin typeface="Times New Roman"/>
                <a:cs typeface="Times New Roman"/>
              </a:rPr>
              <a:t>the </a:t>
            </a:r>
            <a:r>
              <a:rPr sz="3600" b="1" spc="-635" dirty="0">
                <a:latin typeface="Times New Roman"/>
                <a:cs typeface="Times New Roman"/>
              </a:rPr>
              <a:t> </a:t>
            </a:r>
            <a:r>
              <a:rPr sz="3600" b="1" spc="-114" dirty="0">
                <a:latin typeface="Times New Roman"/>
                <a:cs typeface="Times New Roman"/>
              </a:rPr>
              <a:t>organisation.</a:t>
            </a:r>
            <a:endParaRPr sz="36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Times New Roman"/>
              <a:buAutoNum type="arabicPeriod" startAt="7"/>
            </a:pPr>
            <a:endParaRPr sz="4800" b="1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AutoNum type="arabicPeriod" startAt="7"/>
              <a:tabLst>
                <a:tab pos="527685" algn="l"/>
                <a:tab pos="528320" algn="l"/>
              </a:tabLst>
            </a:pPr>
            <a:r>
              <a:rPr sz="36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Motivation</a:t>
            </a:r>
            <a:r>
              <a:rPr sz="3600" b="1" dirty="0">
                <a:latin typeface="Times New Roman"/>
                <a:cs typeface="Times New Roman"/>
              </a:rPr>
              <a:t>:</a:t>
            </a:r>
            <a:r>
              <a:rPr sz="3600" b="1" spc="-325" dirty="0">
                <a:latin typeface="Times New Roman"/>
                <a:cs typeface="Times New Roman"/>
              </a:rPr>
              <a:t> </a:t>
            </a:r>
            <a:r>
              <a:rPr sz="3600" b="1" spc="-120" dirty="0">
                <a:latin typeface="Times New Roman"/>
                <a:cs typeface="Times New Roman"/>
              </a:rPr>
              <a:t>Another</a:t>
            </a:r>
            <a:r>
              <a:rPr sz="3600" b="1" spc="5" dirty="0">
                <a:latin typeface="Times New Roman"/>
                <a:cs typeface="Times New Roman"/>
              </a:rPr>
              <a:t> </a:t>
            </a:r>
            <a:r>
              <a:rPr sz="3600" b="1" spc="-114" dirty="0">
                <a:latin typeface="Times New Roman"/>
                <a:cs typeface="Times New Roman"/>
              </a:rPr>
              <a:t>function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160" dirty="0">
                <a:latin typeface="Times New Roman"/>
                <a:cs typeface="Times New Roman"/>
              </a:rPr>
              <a:t>of</a:t>
            </a:r>
            <a:r>
              <a:rPr sz="3600" b="1" spc="-45" dirty="0">
                <a:latin typeface="Times New Roman"/>
                <a:cs typeface="Times New Roman"/>
              </a:rPr>
              <a:t> </a:t>
            </a:r>
            <a:r>
              <a:rPr sz="3600" b="1" spc="-135" dirty="0">
                <a:latin typeface="Times New Roman"/>
                <a:cs typeface="Times New Roman"/>
              </a:rPr>
              <a:t>communication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165" dirty="0">
                <a:latin typeface="Times New Roman"/>
                <a:cs typeface="Times New Roman"/>
              </a:rPr>
              <a:t>is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110" dirty="0">
                <a:latin typeface="Times New Roman"/>
                <a:cs typeface="Times New Roman"/>
              </a:rPr>
              <a:t>where </a:t>
            </a:r>
            <a:r>
              <a:rPr sz="3600" b="1" spc="-635" dirty="0">
                <a:latin typeface="Times New Roman"/>
                <a:cs typeface="Times New Roman"/>
              </a:rPr>
              <a:t> </a:t>
            </a:r>
            <a:r>
              <a:rPr sz="3600" b="1" spc="-150" dirty="0">
                <a:latin typeface="Times New Roman"/>
                <a:cs typeface="Times New Roman"/>
              </a:rPr>
              <a:t>managers</a:t>
            </a:r>
            <a:r>
              <a:rPr sz="3600" b="1" spc="-145" dirty="0">
                <a:latin typeface="Times New Roman"/>
                <a:cs typeface="Times New Roman"/>
              </a:rPr>
              <a:t> </a:t>
            </a:r>
            <a:r>
              <a:rPr sz="3600" b="1" spc="-114" dirty="0">
                <a:latin typeface="Times New Roman"/>
                <a:cs typeface="Times New Roman"/>
              </a:rPr>
              <a:t>need </a:t>
            </a:r>
            <a:r>
              <a:rPr sz="3600" b="1" spc="-40" dirty="0">
                <a:latin typeface="Times New Roman"/>
                <a:cs typeface="Times New Roman"/>
              </a:rPr>
              <a:t>to </a:t>
            </a:r>
            <a:r>
              <a:rPr sz="3600" b="1" spc="-120" dirty="0">
                <a:latin typeface="Times New Roman"/>
                <a:cs typeface="Times New Roman"/>
              </a:rPr>
              <a:t>motivate </a:t>
            </a:r>
            <a:r>
              <a:rPr sz="3600" b="1" spc="-155" dirty="0">
                <a:latin typeface="Times New Roman"/>
                <a:cs typeface="Times New Roman"/>
              </a:rPr>
              <a:t>employees </a:t>
            </a:r>
            <a:r>
              <a:rPr sz="3600" b="1" spc="-90" dirty="0">
                <a:latin typeface="Times New Roman"/>
                <a:cs typeface="Times New Roman"/>
              </a:rPr>
              <a:t>perform </a:t>
            </a:r>
            <a:r>
              <a:rPr sz="3600" b="1" spc="-45" dirty="0">
                <a:latin typeface="Times New Roman"/>
                <a:cs typeface="Times New Roman"/>
              </a:rPr>
              <a:t>better </a:t>
            </a:r>
            <a:r>
              <a:rPr sz="3600" b="1" spc="-125" dirty="0">
                <a:latin typeface="Times New Roman"/>
                <a:cs typeface="Times New Roman"/>
              </a:rPr>
              <a:t>in </a:t>
            </a:r>
            <a:r>
              <a:rPr sz="3600" b="1" spc="-120" dirty="0">
                <a:latin typeface="Times New Roman"/>
                <a:cs typeface="Times New Roman"/>
              </a:rPr>
              <a:t> </a:t>
            </a:r>
            <a:r>
              <a:rPr sz="3600" b="1" spc="-70" dirty="0">
                <a:latin typeface="Times New Roman"/>
                <a:cs typeface="Times New Roman"/>
              </a:rPr>
              <a:t>their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spc="-114" dirty="0">
                <a:latin typeface="Times New Roman"/>
                <a:cs typeface="Times New Roman"/>
              </a:rPr>
              <a:t>jobs.They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114" dirty="0">
                <a:latin typeface="Times New Roman"/>
                <a:cs typeface="Times New Roman"/>
              </a:rPr>
              <a:t>need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40" dirty="0">
                <a:latin typeface="Times New Roman"/>
                <a:cs typeface="Times New Roman"/>
              </a:rPr>
              <a:t>to</a:t>
            </a:r>
            <a:r>
              <a:rPr sz="3600" b="1" spc="-80" dirty="0">
                <a:latin typeface="Times New Roman"/>
                <a:cs typeface="Times New Roman"/>
              </a:rPr>
              <a:t> </a:t>
            </a:r>
            <a:r>
              <a:rPr sz="3600" b="1" spc="-130" dirty="0">
                <a:latin typeface="Times New Roman"/>
                <a:cs typeface="Times New Roman"/>
              </a:rPr>
              <a:t>encourage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100" dirty="0">
                <a:latin typeface="Times New Roman"/>
                <a:cs typeface="Times New Roman"/>
              </a:rPr>
              <a:t>them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spc="-140" dirty="0">
                <a:latin typeface="Times New Roman"/>
                <a:cs typeface="Times New Roman"/>
              </a:rPr>
              <a:t>positively!</a:t>
            </a:r>
            <a:endParaRPr sz="3600" b="1" dirty="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09600"/>
            <a:ext cx="7467600" cy="5486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5988"/>
            <a:ext cx="7393940" cy="44435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0"/>
              </a:spcBef>
              <a:tabLst>
                <a:tab pos="527685" algn="l"/>
              </a:tabLst>
            </a:pPr>
            <a:r>
              <a:rPr sz="2200" b="1" spc="-40" dirty="0">
                <a:solidFill>
                  <a:srgbClr val="D24717"/>
                </a:solidFill>
                <a:latin typeface="Times New Roman"/>
                <a:cs typeface="Times New Roman"/>
              </a:rPr>
              <a:t>9.	</a:t>
            </a: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3200" b="1" spc="-10" dirty="0">
                <a:latin typeface="Times New Roman"/>
                <a:cs typeface="Times New Roman"/>
              </a:rPr>
              <a:t>: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90" dirty="0">
                <a:latin typeface="Times New Roman"/>
                <a:cs typeface="Times New Roman"/>
              </a:rPr>
              <a:t>Control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-140" dirty="0">
                <a:latin typeface="Times New Roman"/>
                <a:cs typeface="Times New Roman"/>
              </a:rPr>
              <a:t>does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75" dirty="0">
                <a:latin typeface="Times New Roman"/>
                <a:cs typeface="Times New Roman"/>
              </a:rPr>
              <a:t>not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mean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commanding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latin typeface="Times New Roman"/>
                <a:cs typeface="Times New Roman"/>
              </a:rPr>
              <a:t>or 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threatening. </a:t>
            </a:r>
            <a:r>
              <a:rPr sz="3200" b="1" spc="-80" dirty="0">
                <a:latin typeface="Times New Roman"/>
                <a:cs typeface="Times New Roman"/>
              </a:rPr>
              <a:t>It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means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120" dirty="0">
                <a:latin typeface="Times New Roman"/>
                <a:cs typeface="Times New Roman"/>
              </a:rPr>
              <a:t>ensuring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85" dirty="0">
                <a:latin typeface="Times New Roman"/>
                <a:cs typeface="Times New Roman"/>
              </a:rPr>
              <a:t>that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45" dirty="0">
                <a:latin typeface="Times New Roman"/>
                <a:cs typeface="Times New Roman"/>
              </a:rPr>
              <a:t>all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things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go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145" dirty="0">
                <a:latin typeface="Times New Roman"/>
                <a:cs typeface="Times New Roman"/>
              </a:rPr>
              <a:t>smoothly. </a:t>
            </a:r>
            <a:r>
              <a:rPr sz="3200" b="1" spc="-635" dirty="0">
                <a:latin typeface="Times New Roman"/>
                <a:cs typeface="Times New Roman"/>
              </a:rPr>
              <a:t> </a:t>
            </a:r>
            <a:r>
              <a:rPr sz="3200" b="1" spc="-160" dirty="0">
                <a:latin typeface="Times New Roman"/>
                <a:cs typeface="Times New Roman"/>
              </a:rPr>
              <a:t>W</a:t>
            </a:r>
            <a:r>
              <a:rPr sz="3200" b="1" spc="-95" dirty="0">
                <a:latin typeface="Times New Roman"/>
                <a:cs typeface="Times New Roman"/>
              </a:rPr>
              <a:t>h</a:t>
            </a:r>
            <a:r>
              <a:rPr sz="3200" b="1" spc="-245" dirty="0">
                <a:latin typeface="Times New Roman"/>
                <a:cs typeface="Times New Roman"/>
              </a:rPr>
              <a:t>a</a:t>
            </a:r>
            <a:r>
              <a:rPr sz="3200" b="1" spc="30" dirty="0">
                <a:latin typeface="Times New Roman"/>
                <a:cs typeface="Times New Roman"/>
              </a:rPr>
              <a:t>t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105" dirty="0">
                <a:latin typeface="Times New Roman"/>
                <a:cs typeface="Times New Roman"/>
              </a:rPr>
              <a:t>e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135" dirty="0">
                <a:latin typeface="Times New Roman"/>
                <a:cs typeface="Times New Roman"/>
              </a:rPr>
              <a:t>he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170" dirty="0">
                <a:latin typeface="Times New Roman"/>
                <a:cs typeface="Times New Roman"/>
              </a:rPr>
              <a:t>eas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114" dirty="0">
                <a:latin typeface="Times New Roman"/>
                <a:cs typeface="Times New Roman"/>
              </a:rPr>
              <a:t>o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80" dirty="0">
                <a:latin typeface="Times New Roman"/>
                <a:cs typeface="Times New Roman"/>
              </a:rPr>
              <a:t>i</a:t>
            </a:r>
            <a:r>
              <a:rPr sz="3200" b="1" spc="-204" dirty="0">
                <a:latin typeface="Times New Roman"/>
                <a:cs typeface="Times New Roman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p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200" dirty="0">
                <a:latin typeface="Times New Roman"/>
                <a:cs typeface="Times New Roman"/>
              </a:rPr>
              <a:t>o</a:t>
            </a:r>
            <a:r>
              <a:rPr sz="3200" b="1" spc="-270" dirty="0">
                <a:latin typeface="Times New Roman"/>
                <a:cs typeface="Times New Roman"/>
              </a:rPr>
              <a:t>v</a:t>
            </a:r>
            <a:r>
              <a:rPr sz="3200" b="1" spc="-105" dirty="0">
                <a:latin typeface="Times New Roman"/>
                <a:cs typeface="Times New Roman"/>
              </a:rPr>
              <a:t>e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f</a:t>
            </a:r>
            <a:r>
              <a:rPr sz="3200" b="1" spc="-200" dirty="0">
                <a:latin typeface="Times New Roman"/>
                <a:cs typeface="Times New Roman"/>
              </a:rPr>
              <a:t>u</a:t>
            </a:r>
            <a:r>
              <a:rPr sz="3200" b="1" spc="114" dirty="0">
                <a:latin typeface="Times New Roman"/>
                <a:cs typeface="Times New Roman"/>
              </a:rPr>
              <a:t>r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150" dirty="0">
                <a:latin typeface="Times New Roman"/>
                <a:cs typeface="Times New Roman"/>
              </a:rPr>
              <a:t>her?</a:t>
            </a:r>
            <a:r>
              <a:rPr sz="3200" b="1" spc="-345" dirty="0">
                <a:latin typeface="Times New Roman"/>
                <a:cs typeface="Times New Roman"/>
              </a:rPr>
              <a:t> </a:t>
            </a:r>
            <a:r>
              <a:rPr sz="3200" b="1" spc="-160" dirty="0">
                <a:latin typeface="Times New Roman"/>
                <a:cs typeface="Times New Roman"/>
              </a:rPr>
              <a:t>W</a:t>
            </a:r>
            <a:r>
              <a:rPr sz="3200" b="1" spc="-95" dirty="0">
                <a:latin typeface="Times New Roman"/>
                <a:cs typeface="Times New Roman"/>
              </a:rPr>
              <a:t>h</a:t>
            </a:r>
            <a:r>
              <a:rPr sz="3200" b="1" spc="-245" dirty="0">
                <a:latin typeface="Times New Roman"/>
                <a:cs typeface="Times New Roman"/>
              </a:rPr>
              <a:t>a</a:t>
            </a:r>
            <a:r>
              <a:rPr sz="3200" b="1" spc="30" dirty="0">
                <a:latin typeface="Times New Roman"/>
                <a:cs typeface="Times New Roman"/>
              </a:rPr>
              <a:t>t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el</a:t>
            </a:r>
            <a:r>
              <a:rPr sz="3200" b="1" spc="-140" dirty="0">
                <a:latin typeface="Times New Roman"/>
                <a:cs typeface="Times New Roman"/>
              </a:rPr>
              <a:t>s</a:t>
            </a:r>
            <a:r>
              <a:rPr sz="3200" b="1" spc="-105" dirty="0">
                <a:latin typeface="Times New Roman"/>
                <a:cs typeface="Times New Roman"/>
              </a:rPr>
              <a:t>e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u</a:t>
            </a:r>
            <a:r>
              <a:rPr sz="3200" b="1" spc="-85" dirty="0">
                <a:latin typeface="Times New Roman"/>
                <a:cs typeface="Times New Roman"/>
              </a:rPr>
              <a:t>st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b</a:t>
            </a:r>
            <a:r>
              <a:rPr sz="3200" b="1" spc="-75" dirty="0">
                <a:latin typeface="Times New Roman"/>
                <a:cs typeface="Times New Roman"/>
              </a:rPr>
              <a:t>e  </a:t>
            </a:r>
            <a:r>
              <a:rPr sz="3200" b="1" spc="-125" dirty="0">
                <a:latin typeface="Times New Roman"/>
                <a:cs typeface="Times New Roman"/>
              </a:rPr>
              <a:t>done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to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help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employees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30" dirty="0">
                <a:latin typeface="Times New Roman"/>
                <a:cs typeface="Times New Roman"/>
              </a:rPr>
              <a:t>work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85" dirty="0">
                <a:latin typeface="Times New Roman"/>
                <a:cs typeface="Times New Roman"/>
              </a:rPr>
              <a:t>better?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So,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assessment, </a:t>
            </a:r>
            <a:r>
              <a:rPr sz="3200" b="1" spc="-120" dirty="0">
                <a:latin typeface="Times New Roman"/>
                <a:cs typeface="Times New Roman"/>
              </a:rPr>
              <a:t> fee</a:t>
            </a:r>
            <a:r>
              <a:rPr sz="3200" b="1" spc="-160" dirty="0">
                <a:latin typeface="Times New Roman"/>
                <a:cs typeface="Times New Roman"/>
              </a:rPr>
              <a:t>d</a:t>
            </a:r>
            <a:r>
              <a:rPr sz="3200" b="1" spc="-150" dirty="0">
                <a:latin typeface="Times New Roman"/>
                <a:cs typeface="Times New Roman"/>
              </a:rPr>
              <a:t>b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05" dirty="0">
                <a:latin typeface="Times New Roman"/>
                <a:cs typeface="Times New Roman"/>
              </a:rPr>
              <a:t>c</a:t>
            </a:r>
            <a:r>
              <a:rPr sz="3200" b="1" spc="-175" dirty="0">
                <a:latin typeface="Times New Roman"/>
                <a:cs typeface="Times New Roman"/>
              </a:rPr>
              <a:t>k</a:t>
            </a:r>
            <a:r>
              <a:rPr sz="3200" b="1" spc="105" dirty="0">
                <a:latin typeface="Times New Roman"/>
                <a:cs typeface="Times New Roman"/>
              </a:rPr>
              <a:t>,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30" dirty="0">
                <a:latin typeface="Times New Roman"/>
                <a:cs typeface="Times New Roman"/>
              </a:rPr>
              <a:t>n</a:t>
            </a:r>
            <a:r>
              <a:rPr sz="3200" b="1" spc="-114" dirty="0">
                <a:latin typeface="Times New Roman"/>
                <a:cs typeface="Times New Roman"/>
              </a:rPr>
              <a:t>d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c</a:t>
            </a:r>
            <a:r>
              <a:rPr sz="3200" b="1" spc="-130" dirty="0">
                <a:latin typeface="Times New Roman"/>
                <a:cs typeface="Times New Roman"/>
              </a:rPr>
              <a:t>o</a:t>
            </a:r>
            <a:r>
              <a:rPr sz="3200" b="1" spc="65" dirty="0">
                <a:latin typeface="Times New Roman"/>
                <a:cs typeface="Times New Roman"/>
              </a:rPr>
              <a:t>r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130" dirty="0">
                <a:latin typeface="Times New Roman"/>
                <a:cs typeface="Times New Roman"/>
              </a:rPr>
              <a:t>e</a:t>
            </a:r>
            <a:r>
              <a:rPr sz="3200" b="1" spc="-120" dirty="0">
                <a:latin typeface="Times New Roman"/>
                <a:cs typeface="Times New Roman"/>
              </a:rPr>
              <a:t>c</a:t>
            </a:r>
            <a:r>
              <a:rPr sz="3200" b="1" spc="40" dirty="0">
                <a:latin typeface="Times New Roman"/>
                <a:cs typeface="Times New Roman"/>
              </a:rPr>
              <a:t>t</a:t>
            </a:r>
            <a:r>
              <a:rPr sz="3200" b="1" spc="-155" dirty="0">
                <a:latin typeface="Times New Roman"/>
                <a:cs typeface="Times New Roman"/>
              </a:rPr>
              <a:t>ing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40" dirty="0">
                <a:latin typeface="Times New Roman"/>
                <a:cs typeface="Times New Roman"/>
              </a:rPr>
              <a:t>t</a:t>
            </a:r>
            <a:r>
              <a:rPr sz="3200" b="1" spc="-175" dirty="0">
                <a:latin typeface="Times New Roman"/>
                <a:cs typeface="Times New Roman"/>
              </a:rPr>
              <a:t>h</a:t>
            </a:r>
            <a:r>
              <a:rPr sz="3200" b="1" spc="-130" dirty="0">
                <a:latin typeface="Times New Roman"/>
                <a:cs typeface="Times New Roman"/>
              </a:rPr>
              <a:t>em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105" dirty="0">
                <a:latin typeface="Times New Roman"/>
                <a:cs typeface="Times New Roman"/>
              </a:rPr>
              <a:t>e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c</a:t>
            </a:r>
            <a:r>
              <a:rPr sz="3200" b="1" spc="85" dirty="0">
                <a:latin typeface="Times New Roman"/>
                <a:cs typeface="Times New Roman"/>
              </a:rPr>
              <a:t>r</a:t>
            </a:r>
            <a:r>
              <a:rPr sz="3200" b="1" spc="-130" dirty="0">
                <a:latin typeface="Times New Roman"/>
                <a:cs typeface="Times New Roman"/>
              </a:rPr>
              <a:t>u</a:t>
            </a:r>
            <a:r>
              <a:rPr sz="3200" b="1" spc="-155" dirty="0">
                <a:latin typeface="Times New Roman"/>
                <a:cs typeface="Times New Roman"/>
              </a:rPr>
              <a:t>c</a:t>
            </a:r>
            <a:r>
              <a:rPr sz="3200" b="1" spc="-85" dirty="0">
                <a:latin typeface="Times New Roman"/>
                <a:cs typeface="Times New Roman"/>
              </a:rPr>
              <a:t>ial.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280" dirty="0">
                <a:latin typeface="Times New Roman"/>
                <a:cs typeface="Times New Roman"/>
              </a:rPr>
              <a:t>E</a:t>
            </a:r>
            <a:r>
              <a:rPr sz="3200" b="1" spc="-130" dirty="0">
                <a:latin typeface="Times New Roman"/>
                <a:cs typeface="Times New Roman"/>
              </a:rPr>
              <a:t>mpl</a:t>
            </a:r>
            <a:r>
              <a:rPr sz="3200" b="1" spc="-210" dirty="0">
                <a:latin typeface="Times New Roman"/>
                <a:cs typeface="Times New Roman"/>
              </a:rPr>
              <a:t>o</a:t>
            </a:r>
            <a:r>
              <a:rPr sz="3200" b="1" spc="-270" dirty="0">
                <a:latin typeface="Times New Roman"/>
                <a:cs typeface="Times New Roman"/>
              </a:rPr>
              <a:t>y</a:t>
            </a:r>
            <a:r>
              <a:rPr sz="3200" b="1" spc="-135" dirty="0">
                <a:latin typeface="Times New Roman"/>
                <a:cs typeface="Times New Roman"/>
              </a:rPr>
              <a:t>ees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75" dirty="0">
                <a:latin typeface="Times New Roman"/>
                <a:cs typeface="Times New Roman"/>
              </a:rPr>
              <a:t>e  </a:t>
            </a:r>
            <a:r>
              <a:rPr sz="3200" b="1" spc="-155" dirty="0">
                <a:latin typeface="Times New Roman"/>
                <a:cs typeface="Times New Roman"/>
              </a:rPr>
              <a:t>made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aware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of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70" dirty="0">
                <a:latin typeface="Times New Roman"/>
                <a:cs typeface="Times New Roman"/>
              </a:rPr>
              <a:t>their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duties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and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responsibilities.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81000"/>
            <a:ext cx="7388556" cy="561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SzPct val="84615"/>
              <a:buAutoNum type="arabicPeriod" startAt="10"/>
              <a:tabLst>
                <a:tab pos="527685" algn="l"/>
                <a:tab pos="528320" algn="l"/>
              </a:tabLst>
            </a:pPr>
            <a:r>
              <a:rPr sz="3200" b="1" u="heavy" spc="-8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3200" b="1" u="heavy" spc="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sz="3200" b="1" u="heavy" spc="3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200" b="1" u="heavy" spc="-6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200" b="1" u="heavy" spc="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3200" b="1" u="heavy" spc="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200" b="1" u="heavy" spc="-8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200" b="1" u="heavy" spc="-8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200" b="1" u="heavy" spc="1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3200" b="1" u="heavy" spc="-5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</a:t>
            </a:r>
            <a:r>
              <a:rPr sz="3200" b="1" u="heavy" spc="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200" b="1" u="heavy" spc="-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200" b="1" u="heavy" spc="3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200" b="1" u="heavy" spc="-1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200" b="1" u="heavy" spc="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</a:t>
            </a:r>
            <a:r>
              <a:rPr sz="3200" b="1" u="heavy" spc="8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3200" b="1" u="heavy" spc="-3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200" b="1" spc="30" dirty="0">
                <a:latin typeface="Times New Roman"/>
                <a:cs typeface="Times New Roman"/>
              </a:rPr>
              <a:t>:</a:t>
            </a:r>
            <a:r>
              <a:rPr sz="3200" b="1" spc="-350" dirty="0">
                <a:latin typeface="Times New Roman"/>
                <a:cs typeface="Times New Roman"/>
              </a:rPr>
              <a:t> </a:t>
            </a:r>
            <a:r>
              <a:rPr sz="3200" b="1" spc="-275" dirty="0">
                <a:latin typeface="Times New Roman"/>
                <a:cs typeface="Times New Roman"/>
              </a:rPr>
              <a:t>A</a:t>
            </a:r>
            <a:r>
              <a:rPr sz="3200" b="1" spc="-200" dirty="0">
                <a:latin typeface="Times New Roman"/>
                <a:cs typeface="Times New Roman"/>
              </a:rPr>
              <a:t>n</a:t>
            </a:r>
            <a:r>
              <a:rPr sz="3200" b="1" spc="-125" dirty="0">
                <a:latin typeface="Times New Roman"/>
                <a:cs typeface="Times New Roman"/>
              </a:rPr>
              <a:t>o</a:t>
            </a:r>
            <a:r>
              <a:rPr sz="3200" b="1" spc="40" dirty="0">
                <a:latin typeface="Times New Roman"/>
                <a:cs typeface="Times New Roman"/>
              </a:rPr>
              <a:t>t</a:t>
            </a:r>
            <a:r>
              <a:rPr sz="3200" b="1" spc="-85" dirty="0">
                <a:latin typeface="Times New Roman"/>
                <a:cs typeface="Times New Roman"/>
              </a:rPr>
              <a:t>her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f</a:t>
            </a:r>
            <a:r>
              <a:rPr sz="3200" b="1" spc="-195" dirty="0">
                <a:latin typeface="Times New Roman"/>
                <a:cs typeface="Times New Roman"/>
              </a:rPr>
              <a:t>u</a:t>
            </a:r>
            <a:r>
              <a:rPr sz="3200" b="1" spc="-125" dirty="0">
                <a:latin typeface="Times New Roman"/>
                <a:cs typeface="Times New Roman"/>
              </a:rPr>
              <a:t>n</a:t>
            </a:r>
            <a:r>
              <a:rPr sz="3200" b="1" spc="-150" dirty="0">
                <a:latin typeface="Times New Roman"/>
                <a:cs typeface="Times New Roman"/>
              </a:rPr>
              <a:t>c</a:t>
            </a:r>
            <a:r>
              <a:rPr sz="3200" b="1" spc="40" dirty="0">
                <a:latin typeface="Times New Roman"/>
                <a:cs typeface="Times New Roman"/>
              </a:rPr>
              <a:t>t</a:t>
            </a:r>
            <a:r>
              <a:rPr sz="3200" b="1" spc="-120" dirty="0">
                <a:latin typeface="Times New Roman"/>
                <a:cs typeface="Times New Roman"/>
              </a:rPr>
              <a:t>ion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o</a:t>
            </a:r>
            <a:r>
              <a:rPr sz="3200" b="1" spc="-165" dirty="0">
                <a:latin typeface="Times New Roman"/>
                <a:cs typeface="Times New Roman"/>
              </a:rPr>
              <a:t>f  </a:t>
            </a:r>
            <a:r>
              <a:rPr sz="3200" b="1" spc="-135" dirty="0">
                <a:latin typeface="Times New Roman"/>
                <a:cs typeface="Times New Roman"/>
              </a:rPr>
              <a:t>communication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is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140" dirty="0">
                <a:latin typeface="Times New Roman"/>
                <a:cs typeface="Times New Roman"/>
              </a:rPr>
              <a:t>maintaining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and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strengthening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good 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75" dirty="0">
                <a:latin typeface="Times New Roman"/>
                <a:cs typeface="Times New Roman"/>
              </a:rPr>
              <a:t>int</a:t>
            </a:r>
            <a:r>
              <a:rPr sz="3200" b="1" spc="-90" dirty="0">
                <a:latin typeface="Times New Roman"/>
                <a:cs typeface="Times New Roman"/>
              </a:rPr>
              <a:t>e</a:t>
            </a:r>
            <a:r>
              <a:rPr sz="3200" b="1" spc="65" dirty="0">
                <a:latin typeface="Times New Roman"/>
                <a:cs typeface="Times New Roman"/>
              </a:rPr>
              <a:t>r</a:t>
            </a:r>
            <a:r>
              <a:rPr sz="3200" b="1" spc="-130" dirty="0">
                <a:latin typeface="Times New Roman"/>
                <a:cs typeface="Times New Roman"/>
              </a:rPr>
              <a:t>p</a:t>
            </a:r>
            <a:r>
              <a:rPr sz="3200" b="1" spc="-45" dirty="0">
                <a:latin typeface="Times New Roman"/>
                <a:cs typeface="Times New Roman"/>
              </a:rPr>
              <a:t>e</a:t>
            </a:r>
            <a:r>
              <a:rPr sz="3200" b="1" spc="10" dirty="0">
                <a:latin typeface="Times New Roman"/>
                <a:cs typeface="Times New Roman"/>
              </a:rPr>
              <a:t>r</a:t>
            </a:r>
            <a:r>
              <a:rPr sz="3200" b="1" spc="-140" dirty="0">
                <a:latin typeface="Times New Roman"/>
                <a:cs typeface="Times New Roman"/>
              </a:rPr>
              <a:t>so</a:t>
            </a:r>
            <a:r>
              <a:rPr sz="3200" b="1" spc="-175" dirty="0">
                <a:latin typeface="Times New Roman"/>
                <a:cs typeface="Times New Roman"/>
              </a:rPr>
              <a:t>n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00" dirty="0">
                <a:latin typeface="Times New Roman"/>
                <a:cs typeface="Times New Roman"/>
              </a:rPr>
              <a:t>l</a:t>
            </a:r>
            <a:r>
              <a:rPr sz="3200" b="1" spc="-5" dirty="0">
                <a:latin typeface="Times New Roman"/>
                <a:cs typeface="Times New Roman"/>
              </a:rPr>
              <a:t> r</a:t>
            </a:r>
            <a:r>
              <a:rPr sz="3200" b="1" spc="-130" dirty="0">
                <a:latin typeface="Times New Roman"/>
                <a:cs typeface="Times New Roman"/>
              </a:rPr>
              <a:t>el</a:t>
            </a:r>
            <a:r>
              <a:rPr sz="3200" b="1" spc="-190" dirty="0">
                <a:latin typeface="Times New Roman"/>
                <a:cs typeface="Times New Roman"/>
              </a:rPr>
              <a:t>a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110" dirty="0">
                <a:latin typeface="Times New Roman"/>
                <a:cs typeface="Times New Roman"/>
              </a:rPr>
              <a:t>io</a:t>
            </a:r>
            <a:r>
              <a:rPr sz="3200" b="1" spc="-160" dirty="0">
                <a:latin typeface="Times New Roman"/>
                <a:cs typeface="Times New Roman"/>
              </a:rPr>
              <a:t>n</a:t>
            </a:r>
            <a:r>
              <a:rPr sz="3200" b="1" spc="-204" dirty="0">
                <a:latin typeface="Times New Roman"/>
                <a:cs typeface="Times New Roman"/>
              </a:rPr>
              <a:t>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b</a:t>
            </a:r>
            <a:r>
              <a:rPr sz="3200" b="1" spc="-45" dirty="0">
                <a:latin typeface="Times New Roman"/>
                <a:cs typeface="Times New Roman"/>
              </a:rPr>
              <a:t>e</a:t>
            </a:r>
            <a:r>
              <a:rPr sz="3200" b="1" spc="-20" dirty="0">
                <a:latin typeface="Times New Roman"/>
                <a:cs typeface="Times New Roman"/>
              </a:rPr>
              <a:t>t</a:t>
            </a:r>
            <a:r>
              <a:rPr sz="3200" b="1" spc="-250" dirty="0">
                <a:latin typeface="Times New Roman"/>
                <a:cs typeface="Times New Roman"/>
              </a:rPr>
              <a:t>w</a:t>
            </a:r>
            <a:r>
              <a:rPr sz="3200" b="1" spc="-110" dirty="0">
                <a:latin typeface="Times New Roman"/>
                <a:cs typeface="Times New Roman"/>
              </a:rPr>
              <a:t>een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95" dirty="0">
                <a:latin typeface="Times New Roman"/>
                <a:cs typeface="Times New Roman"/>
              </a:rPr>
              <a:t>e</a:t>
            </a:r>
            <a:r>
              <a:rPr sz="3200" b="1" spc="-160" dirty="0">
                <a:latin typeface="Times New Roman"/>
                <a:cs typeface="Times New Roman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p</a:t>
            </a:r>
            <a:r>
              <a:rPr sz="3200" b="1" spc="-85" dirty="0">
                <a:latin typeface="Times New Roman"/>
                <a:cs typeface="Times New Roman"/>
              </a:rPr>
              <a:t>l</a:t>
            </a:r>
            <a:r>
              <a:rPr sz="3200" b="1" spc="-225" dirty="0">
                <a:latin typeface="Times New Roman"/>
                <a:cs typeface="Times New Roman"/>
              </a:rPr>
              <a:t>o</a:t>
            </a:r>
            <a:r>
              <a:rPr sz="3200" b="1" spc="-270" dirty="0">
                <a:latin typeface="Times New Roman"/>
                <a:cs typeface="Times New Roman"/>
              </a:rPr>
              <a:t>y</a:t>
            </a:r>
            <a:r>
              <a:rPr sz="3200" b="1" spc="-45" dirty="0">
                <a:latin typeface="Times New Roman"/>
                <a:cs typeface="Times New Roman"/>
              </a:rPr>
              <a:t>e</a:t>
            </a:r>
            <a:r>
              <a:rPr sz="3200" b="1" spc="10" dirty="0">
                <a:latin typeface="Times New Roman"/>
                <a:cs typeface="Times New Roman"/>
              </a:rPr>
              <a:t>r</a:t>
            </a:r>
            <a:r>
              <a:rPr sz="3200" b="1" spc="-204" dirty="0">
                <a:latin typeface="Times New Roman"/>
                <a:cs typeface="Times New Roman"/>
              </a:rPr>
              <a:t>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30" dirty="0">
                <a:latin typeface="Times New Roman"/>
                <a:cs typeface="Times New Roman"/>
              </a:rPr>
              <a:t>n</a:t>
            </a:r>
            <a:r>
              <a:rPr sz="3200" b="1" spc="-114" dirty="0">
                <a:latin typeface="Times New Roman"/>
                <a:cs typeface="Times New Roman"/>
              </a:rPr>
              <a:t>d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95" dirty="0">
                <a:latin typeface="Times New Roman"/>
                <a:cs typeface="Times New Roman"/>
              </a:rPr>
              <a:t>e</a:t>
            </a:r>
            <a:r>
              <a:rPr sz="3200" b="1" spc="-160" dirty="0">
                <a:latin typeface="Times New Roman"/>
                <a:cs typeface="Times New Roman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p</a:t>
            </a:r>
            <a:r>
              <a:rPr sz="3200" b="1" spc="-85" dirty="0">
                <a:latin typeface="Times New Roman"/>
                <a:cs typeface="Times New Roman"/>
              </a:rPr>
              <a:t>l</a:t>
            </a:r>
            <a:r>
              <a:rPr sz="3200" b="1" spc="-225" dirty="0">
                <a:latin typeface="Times New Roman"/>
                <a:cs typeface="Times New Roman"/>
              </a:rPr>
              <a:t>o</a:t>
            </a:r>
            <a:r>
              <a:rPr sz="3200" b="1" spc="-270" dirty="0">
                <a:latin typeface="Times New Roman"/>
                <a:cs typeface="Times New Roman"/>
              </a:rPr>
              <a:t>y</a:t>
            </a:r>
            <a:r>
              <a:rPr sz="3200" b="1" spc="-145" dirty="0">
                <a:latin typeface="Times New Roman"/>
                <a:cs typeface="Times New Roman"/>
              </a:rPr>
              <a:t>ee</a:t>
            </a:r>
            <a:r>
              <a:rPr sz="3200" b="1" spc="-165" dirty="0">
                <a:latin typeface="Times New Roman"/>
                <a:cs typeface="Times New Roman"/>
              </a:rPr>
              <a:t>s</a:t>
            </a:r>
            <a:r>
              <a:rPr sz="3200" b="1" spc="105" dirty="0">
                <a:latin typeface="Times New Roman"/>
                <a:cs typeface="Times New Roman"/>
              </a:rPr>
              <a:t>.</a:t>
            </a:r>
            <a:endParaRPr sz="32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Times New Roman"/>
              <a:buAutoNum type="arabicPeriod" startAt="10"/>
            </a:pPr>
            <a:endParaRPr sz="1050" b="1" dirty="0">
              <a:latin typeface="Times New Roman"/>
              <a:cs typeface="Times New Roman"/>
            </a:endParaRPr>
          </a:p>
          <a:p>
            <a:pPr marL="527685" marR="133350" indent="-5156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AutoNum type="arabicPeriod" startAt="10"/>
              <a:tabLst>
                <a:tab pos="527685" algn="l"/>
                <a:tab pos="528320" algn="l"/>
              </a:tabLst>
            </a:pPr>
            <a:r>
              <a:rPr sz="32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Resolving conflicts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70" dirty="0">
                <a:latin typeface="Times New Roman"/>
                <a:cs typeface="Times New Roman"/>
              </a:rPr>
              <a:t>One </a:t>
            </a:r>
            <a:r>
              <a:rPr sz="3200" b="1" spc="-100" dirty="0">
                <a:latin typeface="Times New Roman"/>
                <a:cs typeface="Times New Roman"/>
              </a:rPr>
              <a:t>more </a:t>
            </a:r>
            <a:r>
              <a:rPr sz="3200" b="1" spc="-114" dirty="0">
                <a:latin typeface="Times New Roman"/>
                <a:cs typeface="Times New Roman"/>
              </a:rPr>
              <a:t>function </a:t>
            </a:r>
            <a:r>
              <a:rPr sz="3200" b="1" spc="-160" dirty="0">
                <a:latin typeface="Times New Roman"/>
                <a:cs typeface="Times New Roman"/>
              </a:rPr>
              <a:t>of 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communication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is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140" dirty="0">
                <a:latin typeface="Times New Roman"/>
                <a:cs typeface="Times New Roman"/>
              </a:rPr>
              <a:t>resolving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conflicts.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Differences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of </a:t>
            </a:r>
            <a:r>
              <a:rPr sz="3200" b="1" spc="-160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communication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are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normal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14" dirty="0">
                <a:latin typeface="Times New Roman"/>
                <a:cs typeface="Times New Roman"/>
              </a:rPr>
              <a:t>between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90" dirty="0">
                <a:latin typeface="Times New Roman"/>
                <a:cs typeface="Times New Roman"/>
              </a:rPr>
              <a:t>people.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-145" dirty="0">
                <a:latin typeface="Times New Roman"/>
                <a:cs typeface="Times New Roman"/>
              </a:rPr>
              <a:t>So,</a:t>
            </a:r>
            <a:r>
              <a:rPr sz="3200" b="1" spc="-150" dirty="0">
                <a:latin typeface="Times New Roman"/>
                <a:cs typeface="Times New Roman"/>
              </a:rPr>
              <a:t> </a:t>
            </a:r>
            <a:r>
              <a:rPr sz="3200" b="1" spc="-140" dirty="0">
                <a:latin typeface="Times New Roman"/>
                <a:cs typeface="Times New Roman"/>
              </a:rPr>
              <a:t>resolving </a:t>
            </a:r>
            <a:r>
              <a:rPr sz="3200" b="1" spc="-635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is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140" dirty="0">
                <a:latin typeface="Times New Roman"/>
                <a:cs typeface="Times New Roman"/>
              </a:rPr>
              <a:t>very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60" dirty="0">
                <a:latin typeface="Times New Roman"/>
                <a:cs typeface="Times New Roman"/>
              </a:rPr>
              <a:t>important.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spc="-95" dirty="0">
                <a:latin typeface="Times New Roman"/>
                <a:cs typeface="Times New Roman"/>
              </a:rPr>
              <a:t>Hence,</a:t>
            </a:r>
            <a:r>
              <a:rPr sz="3200" b="1" spc="-180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communication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is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80" dirty="0">
                <a:latin typeface="Times New Roman"/>
                <a:cs typeface="Times New Roman"/>
              </a:rPr>
              <a:t>the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80" dirty="0">
                <a:latin typeface="Times New Roman"/>
                <a:cs typeface="Times New Roman"/>
              </a:rPr>
              <a:t>tool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to 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165" dirty="0">
                <a:latin typeface="Times New Roman"/>
                <a:cs typeface="Times New Roman"/>
              </a:rPr>
              <a:t>e</a:t>
            </a:r>
            <a:r>
              <a:rPr sz="3200" b="1" spc="-140" dirty="0">
                <a:latin typeface="Times New Roman"/>
                <a:cs typeface="Times New Roman"/>
              </a:rPr>
              <a:t>s</a:t>
            </a:r>
            <a:r>
              <a:rPr sz="3200" b="1" spc="-130" dirty="0">
                <a:latin typeface="Times New Roman"/>
                <a:cs typeface="Times New Roman"/>
              </a:rPr>
              <a:t>o</a:t>
            </a:r>
            <a:r>
              <a:rPr sz="3200" b="1" spc="-120" dirty="0">
                <a:latin typeface="Times New Roman"/>
                <a:cs typeface="Times New Roman"/>
              </a:rPr>
              <a:t>l</a:t>
            </a:r>
            <a:r>
              <a:rPr sz="3200" b="1" spc="-254" dirty="0">
                <a:latin typeface="Times New Roman"/>
                <a:cs typeface="Times New Roman"/>
              </a:rPr>
              <a:t>v</a:t>
            </a:r>
            <a:r>
              <a:rPr sz="3200" b="1" spc="-105" dirty="0">
                <a:latin typeface="Times New Roman"/>
                <a:cs typeface="Times New Roman"/>
              </a:rPr>
              <a:t>e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c</a:t>
            </a:r>
            <a:r>
              <a:rPr sz="3200" b="1" spc="-130" dirty="0">
                <a:latin typeface="Times New Roman"/>
                <a:cs typeface="Times New Roman"/>
              </a:rPr>
              <a:t>onfli</a:t>
            </a:r>
            <a:r>
              <a:rPr sz="3200" b="1" spc="-185" dirty="0">
                <a:latin typeface="Times New Roman"/>
                <a:cs typeface="Times New Roman"/>
              </a:rPr>
              <a:t>c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204" dirty="0">
                <a:latin typeface="Times New Roman"/>
                <a:cs typeface="Times New Roman"/>
              </a:rPr>
              <a:t>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60" dirty="0">
                <a:latin typeface="Times New Roman"/>
                <a:cs typeface="Times New Roman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on</a:t>
            </a:r>
            <a:r>
              <a:rPr sz="3200" b="1" spc="-220" dirty="0">
                <a:latin typeface="Times New Roman"/>
                <a:cs typeface="Times New Roman"/>
              </a:rPr>
              <a:t>g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95" dirty="0">
                <a:latin typeface="Times New Roman"/>
                <a:cs typeface="Times New Roman"/>
              </a:rPr>
              <a:t>e</a:t>
            </a:r>
            <a:r>
              <a:rPr sz="3200" b="1" spc="-160" dirty="0">
                <a:latin typeface="Times New Roman"/>
                <a:cs typeface="Times New Roman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p</a:t>
            </a:r>
            <a:r>
              <a:rPr sz="3200" b="1" spc="-85" dirty="0">
                <a:latin typeface="Times New Roman"/>
                <a:cs typeface="Times New Roman"/>
              </a:rPr>
              <a:t>l</a:t>
            </a:r>
            <a:r>
              <a:rPr sz="3200" b="1" spc="-225" dirty="0">
                <a:latin typeface="Times New Roman"/>
                <a:cs typeface="Times New Roman"/>
              </a:rPr>
              <a:t>o</a:t>
            </a:r>
            <a:r>
              <a:rPr sz="3200" b="1" spc="-270" dirty="0">
                <a:latin typeface="Times New Roman"/>
                <a:cs typeface="Times New Roman"/>
              </a:rPr>
              <a:t>y</a:t>
            </a:r>
            <a:r>
              <a:rPr sz="3200" b="1" spc="-145" dirty="0">
                <a:latin typeface="Times New Roman"/>
                <a:cs typeface="Times New Roman"/>
              </a:rPr>
              <a:t>ee</a:t>
            </a:r>
            <a:r>
              <a:rPr sz="3200" b="1" spc="-165" dirty="0">
                <a:latin typeface="Times New Roman"/>
                <a:cs typeface="Times New Roman"/>
              </a:rPr>
              <a:t>s</a:t>
            </a:r>
            <a:r>
              <a:rPr sz="3200" b="1" spc="105" dirty="0">
                <a:latin typeface="Times New Roman"/>
                <a:cs typeface="Times New Roman"/>
              </a:rPr>
              <a:t>.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762000"/>
            <a:ext cx="7696200" cy="506272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5988"/>
            <a:ext cx="7349490" cy="39510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0"/>
              </a:spcBef>
              <a:tabLst>
                <a:tab pos="527685" algn="l"/>
              </a:tabLst>
            </a:pPr>
            <a:r>
              <a:rPr sz="2200" b="1" spc="-70" dirty="0">
                <a:solidFill>
                  <a:srgbClr val="D24717"/>
                </a:solidFill>
                <a:latin typeface="Times New Roman"/>
                <a:cs typeface="Times New Roman"/>
              </a:rPr>
              <a:t>12</a:t>
            </a:r>
            <a:r>
              <a:rPr sz="2200" b="1" spc="-35" dirty="0">
                <a:solidFill>
                  <a:srgbClr val="D24717"/>
                </a:solidFill>
                <a:latin typeface="Times New Roman"/>
                <a:cs typeface="Times New Roman"/>
              </a:rPr>
              <a:t>.</a:t>
            </a:r>
            <a:r>
              <a:rPr sz="2200" b="1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200" b="1" u="heavy" spc="-8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3200" b="1" u="heavy" spc="-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00" b="1" u="heavy" spc="-1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200" b="1" u="heavy" spc="1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3200" b="1" u="heavy" spc="-3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200" b="1" u="heavy" spc="-8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3200" b="1" u="heavy" spc="3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3200" b="1" u="heavy" spc="-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ng</a:t>
            </a:r>
            <a:r>
              <a:rPr sz="32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3200" b="1" spc="-150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The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130" dirty="0">
                <a:latin typeface="Times New Roman"/>
                <a:cs typeface="Times New Roman"/>
              </a:rPr>
              <a:t>p</a:t>
            </a:r>
            <a:r>
              <a:rPr sz="3200" b="1" spc="65" dirty="0">
                <a:latin typeface="Times New Roman"/>
                <a:cs typeface="Times New Roman"/>
              </a:rPr>
              <a:t>r</a:t>
            </a:r>
            <a:r>
              <a:rPr sz="3200" b="1" spc="-145" dirty="0">
                <a:latin typeface="Times New Roman"/>
                <a:cs typeface="Times New Roman"/>
              </a:rPr>
              <a:t>inc</a:t>
            </a:r>
            <a:r>
              <a:rPr sz="3200" b="1" spc="-90" dirty="0">
                <a:latin typeface="Times New Roman"/>
                <a:cs typeface="Times New Roman"/>
              </a:rPr>
              <a:t>i</a:t>
            </a:r>
            <a:r>
              <a:rPr sz="3200" b="1" spc="-130" dirty="0">
                <a:latin typeface="Times New Roman"/>
                <a:cs typeface="Times New Roman"/>
              </a:rPr>
              <a:t>p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00" dirty="0">
                <a:latin typeface="Times New Roman"/>
                <a:cs typeface="Times New Roman"/>
              </a:rPr>
              <a:t>l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f</a:t>
            </a:r>
            <a:r>
              <a:rPr sz="3200" b="1" spc="-200" dirty="0">
                <a:latin typeface="Times New Roman"/>
                <a:cs typeface="Times New Roman"/>
              </a:rPr>
              <a:t>u</a:t>
            </a:r>
            <a:r>
              <a:rPr sz="3200" b="1" spc="-130" dirty="0">
                <a:latin typeface="Times New Roman"/>
                <a:cs typeface="Times New Roman"/>
              </a:rPr>
              <a:t>n</a:t>
            </a:r>
            <a:r>
              <a:rPr sz="3200" b="1" spc="-155" dirty="0">
                <a:latin typeface="Times New Roman"/>
                <a:cs typeface="Times New Roman"/>
              </a:rPr>
              <a:t>c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120" dirty="0">
                <a:latin typeface="Times New Roman"/>
                <a:cs typeface="Times New Roman"/>
              </a:rPr>
              <a:t>ion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30" dirty="0">
                <a:latin typeface="Times New Roman"/>
                <a:cs typeface="Times New Roman"/>
              </a:rPr>
              <a:t>o</a:t>
            </a:r>
            <a:r>
              <a:rPr sz="3200" b="1" spc="-195" dirty="0">
                <a:latin typeface="Times New Roman"/>
                <a:cs typeface="Times New Roman"/>
              </a:rPr>
              <a:t>f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c</a:t>
            </a:r>
            <a:r>
              <a:rPr sz="3200" b="1" spc="-130" dirty="0">
                <a:latin typeface="Times New Roman"/>
                <a:cs typeface="Times New Roman"/>
              </a:rPr>
              <a:t>o</a:t>
            </a:r>
            <a:r>
              <a:rPr sz="3200" b="1" spc="-160" dirty="0">
                <a:latin typeface="Times New Roman"/>
                <a:cs typeface="Times New Roman"/>
              </a:rPr>
              <a:t>m</a:t>
            </a:r>
            <a:r>
              <a:rPr sz="3200" b="1" spc="-180" dirty="0">
                <a:latin typeface="Times New Roman"/>
                <a:cs typeface="Times New Roman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un</a:t>
            </a:r>
            <a:r>
              <a:rPr sz="3200" b="1" spc="-110" dirty="0">
                <a:latin typeface="Times New Roman"/>
                <a:cs typeface="Times New Roman"/>
              </a:rPr>
              <a:t>i</a:t>
            </a:r>
            <a:r>
              <a:rPr sz="3200" b="1" spc="-170" dirty="0">
                <a:latin typeface="Times New Roman"/>
                <a:cs typeface="Times New Roman"/>
              </a:rPr>
              <a:t>c</a:t>
            </a:r>
            <a:r>
              <a:rPr sz="3200" b="1" spc="-245" dirty="0">
                <a:latin typeface="Times New Roman"/>
                <a:cs typeface="Times New Roman"/>
              </a:rPr>
              <a:t>a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120" dirty="0">
                <a:latin typeface="Times New Roman"/>
                <a:cs typeface="Times New Roman"/>
              </a:rPr>
              <a:t>ion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45" dirty="0">
                <a:latin typeface="Times New Roman"/>
                <a:cs typeface="Times New Roman"/>
              </a:rPr>
              <a:t>is  </a:t>
            </a:r>
            <a:r>
              <a:rPr sz="3200" b="1" spc="-125" dirty="0">
                <a:latin typeface="Times New Roman"/>
                <a:cs typeface="Times New Roman"/>
              </a:rPr>
              <a:t>informing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messages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to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65" dirty="0">
                <a:latin typeface="Times New Roman"/>
                <a:cs typeface="Times New Roman"/>
              </a:rPr>
              <a:t>others.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85" dirty="0">
                <a:latin typeface="Times New Roman"/>
                <a:cs typeface="Times New Roman"/>
              </a:rPr>
              <a:t>It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really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is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done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verbally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or </a:t>
            </a:r>
            <a:r>
              <a:rPr sz="3200" b="1" spc="-635" dirty="0">
                <a:latin typeface="Times New Roman"/>
                <a:cs typeface="Times New Roman"/>
              </a:rPr>
              <a:t> </a:t>
            </a:r>
            <a:r>
              <a:rPr sz="3200" b="1" spc="-140" dirty="0">
                <a:latin typeface="Times New Roman"/>
                <a:cs typeface="Times New Roman"/>
              </a:rPr>
              <a:t>non-verbally. </a:t>
            </a:r>
            <a:r>
              <a:rPr sz="3200" b="1" spc="-195" dirty="0">
                <a:latin typeface="Times New Roman"/>
                <a:cs typeface="Times New Roman"/>
              </a:rPr>
              <a:t>Verbal</a:t>
            </a:r>
            <a:r>
              <a:rPr sz="3200" b="1" spc="-190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messages </a:t>
            </a:r>
            <a:r>
              <a:rPr sz="3200" b="1" spc="-130" dirty="0">
                <a:latin typeface="Times New Roman"/>
                <a:cs typeface="Times New Roman"/>
              </a:rPr>
              <a:t>might </a:t>
            </a:r>
            <a:r>
              <a:rPr sz="3200" b="1" spc="-125" dirty="0">
                <a:latin typeface="Times New Roman"/>
                <a:cs typeface="Times New Roman"/>
              </a:rPr>
              <a:t>be </a:t>
            </a:r>
            <a:r>
              <a:rPr sz="3200" b="1" spc="-70" dirty="0">
                <a:latin typeface="Times New Roman"/>
                <a:cs typeface="Times New Roman"/>
              </a:rPr>
              <a:t>either </a:t>
            </a:r>
            <a:r>
              <a:rPr sz="3200" b="1" spc="-105" dirty="0">
                <a:latin typeface="Times New Roman"/>
                <a:cs typeface="Times New Roman"/>
              </a:rPr>
              <a:t>oral </a:t>
            </a:r>
            <a:r>
              <a:rPr sz="3200" b="1" spc="-50" dirty="0">
                <a:latin typeface="Times New Roman"/>
                <a:cs typeface="Times New Roman"/>
              </a:rPr>
              <a:t>or 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written.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On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80" dirty="0">
                <a:latin typeface="Times New Roman"/>
                <a:cs typeface="Times New Roman"/>
              </a:rPr>
              <a:t>the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70" dirty="0">
                <a:latin typeface="Times New Roman"/>
                <a:cs typeface="Times New Roman"/>
              </a:rPr>
              <a:t>other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hand,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non-verbal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messages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160" dirty="0">
                <a:latin typeface="Times New Roman"/>
                <a:cs typeface="Times New Roman"/>
              </a:rPr>
              <a:t>can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be 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-95" dirty="0">
                <a:latin typeface="Times New Roman"/>
                <a:cs typeface="Times New Roman"/>
              </a:rPr>
              <a:t>sent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185" dirty="0">
                <a:latin typeface="Times New Roman"/>
                <a:cs typeface="Times New Roman"/>
              </a:rPr>
              <a:t>via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h</a:t>
            </a:r>
            <a:r>
              <a:rPr sz="3200" b="1" spc="-130" dirty="0">
                <a:latin typeface="Times New Roman"/>
                <a:cs typeface="Times New Roman"/>
              </a:rPr>
              <a:t>u</a:t>
            </a:r>
            <a:r>
              <a:rPr sz="3200" b="1" spc="-175" dirty="0">
                <a:latin typeface="Times New Roman"/>
                <a:cs typeface="Times New Roman"/>
              </a:rPr>
              <a:t>ma</a:t>
            </a:r>
            <a:r>
              <a:rPr sz="3200" b="1" spc="-140" dirty="0">
                <a:latin typeface="Times New Roman"/>
                <a:cs typeface="Times New Roman"/>
              </a:rPr>
              <a:t>n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b</a:t>
            </a:r>
            <a:r>
              <a:rPr sz="3200" b="1" spc="-130" dirty="0">
                <a:latin typeface="Times New Roman"/>
                <a:cs typeface="Times New Roman"/>
              </a:rPr>
              <a:t>o</a:t>
            </a:r>
            <a:r>
              <a:rPr sz="3200" b="1" spc="-175" dirty="0">
                <a:latin typeface="Times New Roman"/>
                <a:cs typeface="Times New Roman"/>
              </a:rPr>
              <a:t>d</a:t>
            </a:r>
            <a:r>
              <a:rPr sz="3200" b="1" spc="-220" dirty="0">
                <a:latin typeface="Times New Roman"/>
                <a:cs typeface="Times New Roman"/>
              </a:rPr>
              <a:t>y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l</a:t>
            </a:r>
            <a:r>
              <a:rPr sz="3200" b="1" spc="-204" dirty="0">
                <a:latin typeface="Times New Roman"/>
                <a:cs typeface="Times New Roman"/>
              </a:rPr>
              <a:t>a</a:t>
            </a:r>
            <a:r>
              <a:rPr sz="3200" b="1" spc="-130" dirty="0">
                <a:latin typeface="Times New Roman"/>
                <a:cs typeface="Times New Roman"/>
              </a:rPr>
              <a:t>n</a:t>
            </a:r>
            <a:r>
              <a:rPr sz="3200" b="1" spc="-165" dirty="0">
                <a:latin typeface="Times New Roman"/>
                <a:cs typeface="Times New Roman"/>
              </a:rPr>
              <a:t>g</a:t>
            </a:r>
            <a:r>
              <a:rPr sz="3200" b="1" spc="-180" dirty="0">
                <a:latin typeface="Times New Roman"/>
                <a:cs typeface="Times New Roman"/>
              </a:rPr>
              <a:t>u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70" dirty="0">
                <a:latin typeface="Times New Roman"/>
                <a:cs typeface="Times New Roman"/>
              </a:rPr>
              <a:t>g</a:t>
            </a:r>
            <a:r>
              <a:rPr sz="3200" b="1" spc="-204" dirty="0">
                <a:latin typeface="Times New Roman"/>
                <a:cs typeface="Times New Roman"/>
              </a:rPr>
              <a:t>e</a:t>
            </a:r>
            <a:r>
              <a:rPr sz="3200" b="1" spc="105" dirty="0">
                <a:latin typeface="Times New Roman"/>
                <a:cs typeface="Times New Roman"/>
              </a:rPr>
              <a:t>,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ges</a:t>
            </a:r>
            <a:r>
              <a:rPr sz="3200" b="1" spc="-75" dirty="0">
                <a:latin typeface="Times New Roman"/>
                <a:cs typeface="Times New Roman"/>
              </a:rPr>
              <a:t>t</a:t>
            </a:r>
            <a:r>
              <a:rPr sz="3200" b="1" spc="-130" dirty="0">
                <a:latin typeface="Times New Roman"/>
                <a:cs typeface="Times New Roman"/>
              </a:rPr>
              <a:t>u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65" dirty="0">
                <a:latin typeface="Times New Roman"/>
                <a:cs typeface="Times New Roman"/>
              </a:rPr>
              <a:t>es,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140" dirty="0">
                <a:latin typeface="Times New Roman"/>
                <a:cs typeface="Times New Roman"/>
              </a:rPr>
              <a:t>p</a:t>
            </a:r>
            <a:r>
              <a:rPr sz="3200" b="1" spc="-130" dirty="0">
                <a:latin typeface="Times New Roman"/>
                <a:cs typeface="Times New Roman"/>
              </a:rPr>
              <a:t>o</a:t>
            </a:r>
            <a:r>
              <a:rPr sz="3200" b="1" spc="-100" dirty="0">
                <a:latin typeface="Times New Roman"/>
                <a:cs typeface="Times New Roman"/>
              </a:rPr>
              <a:t>s</a:t>
            </a:r>
            <a:r>
              <a:rPr sz="3200" b="1" spc="-60" dirty="0">
                <a:latin typeface="Times New Roman"/>
                <a:cs typeface="Times New Roman"/>
              </a:rPr>
              <a:t>t</a:t>
            </a:r>
            <a:r>
              <a:rPr sz="3200" b="1" spc="-130" dirty="0">
                <a:latin typeface="Times New Roman"/>
                <a:cs typeface="Times New Roman"/>
              </a:rPr>
              <a:t>u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150" dirty="0">
                <a:latin typeface="Times New Roman"/>
                <a:cs typeface="Times New Roman"/>
              </a:rPr>
              <a:t>e</a:t>
            </a:r>
            <a:r>
              <a:rPr sz="3200" b="1" spc="105" dirty="0">
                <a:latin typeface="Times New Roman"/>
                <a:cs typeface="Times New Roman"/>
              </a:rPr>
              <a:t>,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e</a:t>
            </a:r>
            <a:r>
              <a:rPr sz="3200" b="1" spc="-270" dirty="0">
                <a:latin typeface="Times New Roman"/>
                <a:cs typeface="Times New Roman"/>
              </a:rPr>
              <a:t>y</a:t>
            </a:r>
            <a:r>
              <a:rPr sz="3200" b="1" spc="-75" dirty="0">
                <a:latin typeface="Times New Roman"/>
                <a:cs typeface="Times New Roman"/>
              </a:rPr>
              <a:t>e  </a:t>
            </a:r>
            <a:r>
              <a:rPr sz="3200" b="1" spc="-155" dirty="0">
                <a:latin typeface="Times New Roman"/>
                <a:cs typeface="Times New Roman"/>
              </a:rPr>
              <a:t>c</a:t>
            </a:r>
            <a:r>
              <a:rPr sz="3200" b="1" spc="-130" dirty="0">
                <a:latin typeface="Times New Roman"/>
                <a:cs typeface="Times New Roman"/>
              </a:rPr>
              <a:t>on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55" dirty="0">
                <a:latin typeface="Times New Roman"/>
                <a:cs typeface="Times New Roman"/>
              </a:rPr>
              <a:t>c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105" dirty="0">
                <a:latin typeface="Times New Roman"/>
                <a:cs typeface="Times New Roman"/>
              </a:rPr>
              <a:t>,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Times New Roman"/>
                <a:cs typeface="Times New Roman"/>
              </a:rPr>
              <a:t>etc.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50" y="803891"/>
            <a:ext cx="5902960" cy="5219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45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b="1" spc="-1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b="1" spc="-1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b="1" spc="-26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b="1" spc="-250" dirty="0">
                <a:solidFill>
                  <a:srgbClr val="FF0000"/>
                </a:solidFill>
                <a:latin typeface="Arial"/>
                <a:cs typeface="Arial"/>
              </a:rPr>
              <a:t>res</a:t>
            </a:r>
            <a:r>
              <a:rPr b="1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3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b="1" spc="-13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b="1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34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b="1" spc="-3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b="1" spc="-300" dirty="0">
                <a:solidFill>
                  <a:srgbClr val="FF0000"/>
                </a:solidFill>
                <a:latin typeface="Arial"/>
                <a:cs typeface="Arial"/>
              </a:rPr>
              <a:t>mmu</a:t>
            </a:r>
            <a:r>
              <a:rPr b="1" spc="-2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spc="-18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b="1" spc="-215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b="1" spc="-1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b="1" spc="-280" dirty="0">
                <a:solidFill>
                  <a:srgbClr val="FF0000"/>
                </a:solidFill>
                <a:latin typeface="Arial"/>
                <a:cs typeface="Arial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945"/>
            <a:ext cx="6731000" cy="376705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3200" b="1" spc="-155" dirty="0">
                <a:latin typeface="Times New Roman"/>
                <a:cs typeface="Times New Roman"/>
              </a:rPr>
              <a:t>C</a:t>
            </a:r>
            <a:r>
              <a:rPr sz="3200" b="1" spc="-75" dirty="0">
                <a:latin typeface="Times New Roman"/>
                <a:cs typeface="Times New Roman"/>
              </a:rPr>
              <a:t>entr</a:t>
            </a:r>
            <a:r>
              <a:rPr sz="3200" b="1" spc="-95" dirty="0">
                <a:latin typeface="Times New Roman"/>
                <a:cs typeface="Times New Roman"/>
              </a:rPr>
              <a:t>a</a:t>
            </a:r>
            <a:r>
              <a:rPr sz="3200" b="1" spc="-100" dirty="0">
                <a:latin typeface="Times New Roman"/>
                <a:cs typeface="Times New Roman"/>
              </a:rPr>
              <a:t>l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114" dirty="0">
                <a:latin typeface="Times New Roman"/>
                <a:cs typeface="Times New Roman"/>
              </a:rPr>
              <a:t>o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e</a:t>
            </a:r>
            <a:r>
              <a:rPr sz="3200" b="1" spc="-270" dirty="0">
                <a:latin typeface="Times New Roman"/>
                <a:cs typeface="Times New Roman"/>
              </a:rPr>
              <a:t>v</a:t>
            </a:r>
            <a:r>
              <a:rPr sz="3200" b="1" spc="-45" dirty="0">
                <a:latin typeface="Times New Roman"/>
                <a:cs typeface="Times New Roman"/>
              </a:rPr>
              <a:t>e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spc="-120" dirty="0">
                <a:latin typeface="Times New Roman"/>
                <a:cs typeface="Times New Roman"/>
              </a:rPr>
              <a:t>y</a:t>
            </a:r>
            <a:r>
              <a:rPr sz="3200" b="1" spc="-65" dirty="0">
                <a:latin typeface="Times New Roman"/>
                <a:cs typeface="Times New Roman"/>
              </a:rPr>
              <a:t>t</a:t>
            </a:r>
            <a:r>
              <a:rPr sz="3200" b="1" spc="-125" dirty="0">
                <a:latin typeface="Times New Roman"/>
                <a:cs typeface="Times New Roman"/>
              </a:rPr>
              <a:t>hi</a:t>
            </a:r>
            <a:r>
              <a:rPr sz="3200" b="1" spc="-175" dirty="0">
                <a:latin typeface="Times New Roman"/>
                <a:cs typeface="Times New Roman"/>
              </a:rPr>
              <a:t>n</a:t>
            </a:r>
            <a:r>
              <a:rPr sz="3200" b="1" spc="-220" dirty="0">
                <a:latin typeface="Times New Roman"/>
                <a:cs typeface="Times New Roman"/>
              </a:rPr>
              <a:t>g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250" dirty="0">
                <a:latin typeface="Times New Roman"/>
                <a:cs typeface="Times New Roman"/>
              </a:rPr>
              <a:t>w</a:t>
            </a:r>
            <a:r>
              <a:rPr sz="3200" b="1" spc="-105" dirty="0">
                <a:latin typeface="Times New Roman"/>
                <a:cs typeface="Times New Roman"/>
              </a:rPr>
              <a:t>e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30" dirty="0">
                <a:latin typeface="Times New Roman"/>
                <a:cs typeface="Times New Roman"/>
              </a:rPr>
              <a:t>d</a:t>
            </a:r>
            <a:r>
              <a:rPr sz="3200" b="1" spc="-250" dirty="0">
                <a:latin typeface="Times New Roman"/>
                <a:cs typeface="Times New Roman"/>
              </a:rPr>
              <a:t>o</a:t>
            </a:r>
            <a:r>
              <a:rPr sz="3200" b="1" spc="105" dirty="0">
                <a:latin typeface="Times New Roman"/>
                <a:cs typeface="Times New Roman"/>
              </a:rPr>
              <a:t>.</a:t>
            </a:r>
            <a:endParaRPr sz="3200" b="1" dirty="0">
              <a:latin typeface="Times New Roman"/>
              <a:cs typeface="Times New Roman"/>
            </a:endParaRPr>
          </a:p>
          <a:p>
            <a:pPr marL="527685" marR="93980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3200" b="1" spc="-160" dirty="0">
                <a:latin typeface="Times New Roman"/>
                <a:cs typeface="Times New Roman"/>
              </a:rPr>
              <a:t>Vital </a:t>
            </a:r>
            <a:r>
              <a:rPr sz="3200" b="1" spc="-100" dirty="0">
                <a:latin typeface="Times New Roman"/>
                <a:cs typeface="Times New Roman"/>
              </a:rPr>
              <a:t>for </a:t>
            </a:r>
            <a:r>
              <a:rPr sz="3200" b="1" spc="-80" dirty="0">
                <a:latin typeface="Times New Roman"/>
                <a:cs typeface="Times New Roman"/>
              </a:rPr>
              <a:t>our </a:t>
            </a:r>
            <a:r>
              <a:rPr sz="3200" b="1" spc="-155" dirty="0">
                <a:latin typeface="Times New Roman"/>
                <a:cs typeface="Times New Roman"/>
              </a:rPr>
              <a:t>own and </a:t>
            </a:r>
            <a:r>
              <a:rPr sz="3200" b="1" spc="-170" dirty="0">
                <a:latin typeface="Times New Roman"/>
                <a:cs typeface="Times New Roman"/>
              </a:rPr>
              <a:t>an </a:t>
            </a:r>
            <a:r>
              <a:rPr sz="3200" b="1" spc="-160" dirty="0">
                <a:latin typeface="Times New Roman"/>
                <a:cs typeface="Times New Roman"/>
              </a:rPr>
              <a:t>organisation</a:t>
            </a:r>
            <a:r>
              <a:rPr sz="3200" b="1" spc="-160" dirty="0">
                <a:latin typeface="Trebuchet MS"/>
                <a:cs typeface="Trebuchet MS"/>
              </a:rPr>
              <a:t>’</a:t>
            </a:r>
            <a:r>
              <a:rPr sz="3200" b="1" spc="-160" dirty="0">
                <a:latin typeface="Times New Roman"/>
                <a:cs typeface="Times New Roman"/>
              </a:rPr>
              <a:t>s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145" dirty="0">
                <a:latin typeface="Times New Roman"/>
                <a:cs typeface="Times New Roman"/>
              </a:rPr>
              <a:t>survival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and </a:t>
            </a:r>
            <a:r>
              <a:rPr sz="3200" b="1" spc="-635" dirty="0">
                <a:latin typeface="Times New Roman"/>
                <a:cs typeface="Times New Roman"/>
              </a:rPr>
              <a:t> </a:t>
            </a:r>
            <a:r>
              <a:rPr sz="3200" b="1" spc="-80" dirty="0">
                <a:latin typeface="Times New Roman"/>
                <a:cs typeface="Times New Roman"/>
              </a:rPr>
              <a:t>growth.</a:t>
            </a:r>
            <a:endParaRPr sz="3200" b="1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3200" b="1" spc="-80" dirty="0">
                <a:latin typeface="Times New Roman"/>
                <a:cs typeface="Times New Roman"/>
              </a:rPr>
              <a:t>It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is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70" dirty="0">
                <a:latin typeface="Times New Roman"/>
                <a:cs typeface="Times New Roman"/>
              </a:rPr>
              <a:t>dynamic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55" dirty="0">
                <a:latin typeface="Times New Roman"/>
                <a:cs typeface="Times New Roman"/>
              </a:rPr>
              <a:t>and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140" dirty="0">
                <a:latin typeface="Times New Roman"/>
                <a:cs typeface="Times New Roman"/>
              </a:rPr>
              <a:t>active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10" dirty="0">
                <a:latin typeface="Times New Roman"/>
                <a:cs typeface="Times New Roman"/>
              </a:rPr>
              <a:t>process.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(Our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140" dirty="0">
                <a:latin typeface="Times New Roman"/>
                <a:cs typeface="Times New Roman"/>
              </a:rPr>
              <a:t>opinions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35" dirty="0">
                <a:latin typeface="Times New Roman"/>
                <a:cs typeface="Times New Roman"/>
              </a:rPr>
              <a:t>keep </a:t>
            </a:r>
            <a:r>
              <a:rPr sz="3200" b="1" spc="-635" dirty="0">
                <a:latin typeface="Times New Roman"/>
                <a:cs typeface="Times New Roman"/>
              </a:rPr>
              <a:t> </a:t>
            </a:r>
            <a:r>
              <a:rPr sz="3200" b="1" spc="-105" dirty="0">
                <a:latin typeface="Times New Roman"/>
                <a:cs typeface="Times New Roman"/>
              </a:rPr>
              <a:t>c</a:t>
            </a:r>
            <a:r>
              <a:rPr sz="3200" b="1" spc="-175" dirty="0">
                <a:latin typeface="Times New Roman"/>
                <a:cs typeface="Times New Roman"/>
              </a:rPr>
              <a:t>h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30" dirty="0">
                <a:latin typeface="Times New Roman"/>
                <a:cs typeface="Times New Roman"/>
              </a:rPr>
              <a:t>n</a:t>
            </a:r>
            <a:r>
              <a:rPr sz="3200" b="1" spc="-180" dirty="0">
                <a:latin typeface="Times New Roman"/>
                <a:cs typeface="Times New Roman"/>
              </a:rPr>
              <a:t>g</a:t>
            </a:r>
            <a:r>
              <a:rPr sz="3200" b="1" spc="-140" dirty="0">
                <a:latin typeface="Times New Roman"/>
                <a:cs typeface="Times New Roman"/>
              </a:rPr>
              <a:t>in</a:t>
            </a:r>
            <a:r>
              <a:rPr sz="3200" b="1" spc="-240" dirty="0">
                <a:latin typeface="Times New Roman"/>
                <a:cs typeface="Times New Roman"/>
              </a:rPr>
              <a:t>g</a:t>
            </a:r>
            <a:r>
              <a:rPr sz="3200" b="1" spc="105" dirty="0">
                <a:latin typeface="Times New Roman"/>
                <a:cs typeface="Times New Roman"/>
              </a:rPr>
              <a:t>,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130" dirty="0">
                <a:latin typeface="Times New Roman"/>
                <a:cs typeface="Times New Roman"/>
              </a:rPr>
              <a:t>el</a:t>
            </a:r>
            <a:r>
              <a:rPr sz="3200" b="1" spc="-190" dirty="0">
                <a:latin typeface="Times New Roman"/>
                <a:cs typeface="Times New Roman"/>
              </a:rPr>
              <a:t>a</a:t>
            </a:r>
            <a:r>
              <a:rPr sz="3200" b="1" spc="40" dirty="0">
                <a:latin typeface="Times New Roman"/>
                <a:cs typeface="Times New Roman"/>
              </a:rPr>
              <a:t>t</a:t>
            </a:r>
            <a:r>
              <a:rPr sz="3200" b="1" spc="-110" dirty="0">
                <a:latin typeface="Times New Roman"/>
                <a:cs typeface="Times New Roman"/>
              </a:rPr>
              <a:t>io</a:t>
            </a:r>
            <a:r>
              <a:rPr sz="3200" b="1" spc="-160" dirty="0">
                <a:latin typeface="Times New Roman"/>
                <a:cs typeface="Times New Roman"/>
              </a:rPr>
              <a:t>n</a:t>
            </a:r>
            <a:r>
              <a:rPr sz="3200" b="1" spc="-145" dirty="0">
                <a:latin typeface="Times New Roman"/>
                <a:cs typeface="Times New Roman"/>
              </a:rPr>
              <a:t>shi</a:t>
            </a:r>
            <a:r>
              <a:rPr sz="3200" b="1" spc="-200" dirty="0">
                <a:latin typeface="Times New Roman"/>
                <a:cs typeface="Times New Roman"/>
              </a:rPr>
              <a:t>ps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225" dirty="0">
                <a:latin typeface="Times New Roman"/>
                <a:cs typeface="Times New Roman"/>
              </a:rPr>
              <a:t>k</a:t>
            </a:r>
            <a:r>
              <a:rPr sz="3200" b="1" spc="-105" dirty="0">
                <a:latin typeface="Times New Roman"/>
                <a:cs typeface="Times New Roman"/>
              </a:rPr>
              <a:t>eep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105" dirty="0">
                <a:latin typeface="Times New Roman"/>
                <a:cs typeface="Times New Roman"/>
              </a:rPr>
              <a:t>c</a:t>
            </a:r>
            <a:r>
              <a:rPr sz="3200" b="1" spc="-175" dirty="0">
                <a:latin typeface="Times New Roman"/>
                <a:cs typeface="Times New Roman"/>
              </a:rPr>
              <a:t>h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30" dirty="0">
                <a:latin typeface="Times New Roman"/>
                <a:cs typeface="Times New Roman"/>
              </a:rPr>
              <a:t>n</a:t>
            </a:r>
            <a:r>
              <a:rPr sz="3200" b="1" spc="-105" dirty="0">
                <a:latin typeface="Times New Roman"/>
                <a:cs typeface="Times New Roman"/>
              </a:rPr>
              <a:t>ges,</a:t>
            </a:r>
            <a:r>
              <a:rPr sz="3200" b="1" spc="-135" dirty="0">
                <a:latin typeface="Times New Roman"/>
                <a:cs typeface="Times New Roman"/>
              </a:rPr>
              <a:t> ide</a:t>
            </a:r>
            <a:r>
              <a:rPr sz="3200" b="1" spc="-170" dirty="0">
                <a:latin typeface="Times New Roman"/>
                <a:cs typeface="Times New Roman"/>
              </a:rPr>
              <a:t>a</a:t>
            </a:r>
            <a:r>
              <a:rPr sz="3200" b="1" spc="-200" dirty="0">
                <a:latin typeface="Times New Roman"/>
                <a:cs typeface="Times New Roman"/>
              </a:rPr>
              <a:t>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225" dirty="0">
                <a:latin typeface="Times New Roman"/>
                <a:cs typeface="Times New Roman"/>
              </a:rPr>
              <a:t>k</a:t>
            </a:r>
            <a:r>
              <a:rPr sz="3200" b="1" spc="-90" dirty="0">
                <a:latin typeface="Times New Roman"/>
                <a:cs typeface="Times New Roman"/>
              </a:rPr>
              <a:t>eep  </a:t>
            </a:r>
            <a:r>
              <a:rPr sz="3200" b="1" spc="-120" dirty="0">
                <a:latin typeface="Times New Roman"/>
                <a:cs typeface="Times New Roman"/>
              </a:rPr>
              <a:t>changing!).</a:t>
            </a:r>
            <a:endParaRPr sz="3200" b="1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3200" b="1" spc="-195" dirty="0">
                <a:latin typeface="Times New Roman"/>
                <a:cs typeface="Times New Roman"/>
              </a:rPr>
              <a:t>Mi</a:t>
            </a:r>
            <a:r>
              <a:rPr sz="3200" b="1" spc="-185" dirty="0">
                <a:latin typeface="Times New Roman"/>
                <a:cs typeface="Times New Roman"/>
              </a:rPr>
              <a:t>n</a:t>
            </a:r>
            <a:r>
              <a:rPr sz="3200" b="1" spc="-80" dirty="0">
                <a:latin typeface="Times New Roman"/>
                <a:cs typeface="Times New Roman"/>
              </a:rPr>
              <a:t>i</a:t>
            </a:r>
            <a:r>
              <a:rPr sz="3200" b="1" spc="-229" dirty="0">
                <a:latin typeface="Times New Roman"/>
                <a:cs typeface="Times New Roman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u</a:t>
            </a:r>
            <a:r>
              <a:rPr sz="3200" b="1" spc="-160" dirty="0">
                <a:latin typeface="Times New Roman"/>
                <a:cs typeface="Times New Roman"/>
              </a:rPr>
              <a:t>m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30" dirty="0">
                <a:latin typeface="Times New Roman"/>
                <a:cs typeface="Times New Roman"/>
              </a:rPr>
              <a:t>o</a:t>
            </a:r>
            <a:r>
              <a:rPr sz="3200" b="1" spc="-195" dirty="0">
                <a:latin typeface="Times New Roman"/>
                <a:cs typeface="Times New Roman"/>
              </a:rPr>
              <a:t>f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14" dirty="0">
                <a:latin typeface="Times New Roman"/>
                <a:cs typeface="Times New Roman"/>
              </a:rPr>
              <a:t>2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130" dirty="0">
                <a:latin typeface="Times New Roman"/>
                <a:cs typeface="Times New Roman"/>
              </a:rPr>
              <a:t>p</a:t>
            </a:r>
            <a:r>
              <a:rPr sz="3200" b="1" spc="-110" dirty="0">
                <a:latin typeface="Times New Roman"/>
                <a:cs typeface="Times New Roman"/>
              </a:rPr>
              <a:t>eo</a:t>
            </a:r>
            <a:r>
              <a:rPr sz="3200" b="1" spc="-135" dirty="0">
                <a:latin typeface="Times New Roman"/>
                <a:cs typeface="Times New Roman"/>
              </a:rPr>
              <a:t>p</a:t>
            </a:r>
            <a:r>
              <a:rPr sz="3200" b="1" spc="-110" dirty="0">
                <a:latin typeface="Times New Roman"/>
                <a:cs typeface="Times New Roman"/>
              </a:rPr>
              <a:t>le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945"/>
            <a:ext cx="7531100" cy="332078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55015" indent="-74295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+mj-lt"/>
              <a:buAutoNum type="arabicPeriod" startAt="5"/>
              <a:tabLst>
                <a:tab pos="527685" algn="l"/>
                <a:tab pos="528320" algn="l"/>
              </a:tabLst>
            </a:pPr>
            <a:r>
              <a:rPr sz="4000" b="1" spc="-80" dirty="0">
                <a:latin typeface="Times New Roman"/>
                <a:cs typeface="Times New Roman"/>
              </a:rPr>
              <a:t>It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-165" dirty="0">
                <a:latin typeface="Times New Roman"/>
                <a:cs typeface="Times New Roman"/>
              </a:rPr>
              <a:t>is</a:t>
            </a:r>
            <a:r>
              <a:rPr sz="4000" b="1" spc="-50" dirty="0">
                <a:latin typeface="Times New Roman"/>
                <a:cs typeface="Times New Roman"/>
              </a:rPr>
              <a:t> </a:t>
            </a:r>
            <a:r>
              <a:rPr sz="4000" b="1" spc="-210" dirty="0">
                <a:latin typeface="Times New Roman"/>
                <a:cs typeface="Times New Roman"/>
              </a:rPr>
              <a:t>a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70" dirty="0">
                <a:latin typeface="Times New Roman"/>
                <a:cs typeface="Times New Roman"/>
              </a:rPr>
              <a:t>g</a:t>
            </a:r>
            <a:r>
              <a:rPr sz="4000" b="1" spc="-185" dirty="0">
                <a:latin typeface="Times New Roman"/>
                <a:cs typeface="Times New Roman"/>
              </a:rPr>
              <a:t>o</a:t>
            </a:r>
            <a:r>
              <a:rPr sz="4000" b="1" spc="-225" dirty="0">
                <a:latin typeface="Times New Roman"/>
                <a:cs typeface="Times New Roman"/>
              </a:rPr>
              <a:t>a</a:t>
            </a:r>
            <a:r>
              <a:rPr sz="4000" b="1" spc="-90" dirty="0">
                <a:latin typeface="Times New Roman"/>
                <a:cs typeface="Times New Roman"/>
              </a:rPr>
              <a:t>l</a:t>
            </a:r>
            <a:r>
              <a:rPr sz="4000" b="1" spc="-55" dirty="0">
                <a:latin typeface="Times New Roman"/>
                <a:cs typeface="Times New Roman"/>
              </a:rPr>
              <a:t>-</a:t>
            </a:r>
            <a:r>
              <a:rPr sz="4000" b="1" spc="-130" dirty="0">
                <a:latin typeface="Times New Roman"/>
                <a:cs typeface="Times New Roman"/>
              </a:rPr>
              <a:t>o</a:t>
            </a:r>
            <a:r>
              <a:rPr sz="4000" b="1" spc="65" dirty="0">
                <a:latin typeface="Times New Roman"/>
                <a:cs typeface="Times New Roman"/>
              </a:rPr>
              <a:t>r</a:t>
            </a:r>
            <a:r>
              <a:rPr sz="4000" b="1" spc="-90" dirty="0">
                <a:latin typeface="Times New Roman"/>
                <a:cs typeface="Times New Roman"/>
              </a:rPr>
              <a:t>i</a:t>
            </a:r>
            <a:r>
              <a:rPr sz="4000" b="1" spc="-140" dirty="0">
                <a:latin typeface="Times New Roman"/>
                <a:cs typeface="Times New Roman"/>
              </a:rPr>
              <a:t>e</a:t>
            </a:r>
            <a:r>
              <a:rPr sz="4000" b="1" spc="-130" dirty="0">
                <a:latin typeface="Times New Roman"/>
                <a:cs typeface="Times New Roman"/>
              </a:rPr>
              <a:t>n</a:t>
            </a:r>
            <a:r>
              <a:rPr sz="4000" b="1" spc="35" dirty="0">
                <a:latin typeface="Times New Roman"/>
                <a:cs typeface="Times New Roman"/>
              </a:rPr>
              <a:t>t</a:t>
            </a:r>
            <a:r>
              <a:rPr sz="4000" b="1" spc="-110" dirty="0">
                <a:latin typeface="Times New Roman"/>
                <a:cs typeface="Times New Roman"/>
              </a:rPr>
              <a:t>ed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4000" b="1" spc="-130" dirty="0">
                <a:latin typeface="Times New Roman"/>
                <a:cs typeface="Times New Roman"/>
              </a:rPr>
              <a:t>p</a:t>
            </a:r>
            <a:r>
              <a:rPr sz="4000" b="1" spc="-5" dirty="0">
                <a:latin typeface="Times New Roman"/>
                <a:cs typeface="Times New Roman"/>
              </a:rPr>
              <a:t>r</a:t>
            </a:r>
            <a:r>
              <a:rPr sz="4000" b="1" spc="-130" dirty="0">
                <a:latin typeface="Times New Roman"/>
                <a:cs typeface="Times New Roman"/>
              </a:rPr>
              <a:t>o</a:t>
            </a:r>
            <a:r>
              <a:rPr sz="4000" b="1" spc="-155" dirty="0">
                <a:latin typeface="Times New Roman"/>
                <a:cs typeface="Times New Roman"/>
              </a:rPr>
              <a:t>c</a:t>
            </a:r>
            <a:r>
              <a:rPr sz="4000" b="1" spc="-165" dirty="0">
                <a:latin typeface="Times New Roman"/>
                <a:cs typeface="Times New Roman"/>
              </a:rPr>
              <a:t>e</a:t>
            </a:r>
            <a:r>
              <a:rPr sz="4000" b="1" spc="-140" dirty="0">
                <a:latin typeface="Times New Roman"/>
                <a:cs typeface="Times New Roman"/>
              </a:rPr>
              <a:t>s</a:t>
            </a:r>
            <a:r>
              <a:rPr sz="4000" b="1" spc="-250" dirty="0">
                <a:latin typeface="Times New Roman"/>
                <a:cs typeface="Times New Roman"/>
              </a:rPr>
              <a:t>s</a:t>
            </a:r>
            <a:r>
              <a:rPr sz="4000" b="1" spc="105" dirty="0">
                <a:latin typeface="Times New Roman"/>
                <a:cs typeface="Times New Roman"/>
              </a:rPr>
              <a:t>.</a:t>
            </a:r>
            <a:endParaRPr sz="4000" b="1" dirty="0">
              <a:latin typeface="Times New Roman"/>
              <a:cs typeface="Times New Roman"/>
            </a:endParaRPr>
          </a:p>
          <a:p>
            <a:pPr marL="755015" indent="-7429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+mj-lt"/>
              <a:buAutoNum type="arabicPeriod" startAt="5"/>
              <a:tabLst>
                <a:tab pos="527685" algn="l"/>
                <a:tab pos="528320" algn="l"/>
              </a:tabLst>
            </a:pPr>
            <a:r>
              <a:rPr sz="4000" b="1" spc="-80" dirty="0">
                <a:latin typeface="Times New Roman"/>
                <a:cs typeface="Times New Roman"/>
              </a:rPr>
              <a:t>It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65" dirty="0">
                <a:latin typeface="Times New Roman"/>
                <a:cs typeface="Times New Roman"/>
              </a:rPr>
              <a:t>is</a:t>
            </a:r>
            <a:r>
              <a:rPr sz="4000" b="1" spc="-55" dirty="0">
                <a:latin typeface="Times New Roman"/>
                <a:cs typeface="Times New Roman"/>
              </a:rPr>
              <a:t> </a:t>
            </a:r>
            <a:r>
              <a:rPr sz="4000" b="1" spc="-210" dirty="0">
                <a:latin typeface="Times New Roman"/>
                <a:cs typeface="Times New Roman"/>
              </a:rPr>
              <a:t>a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40" dirty="0">
                <a:latin typeface="Times New Roman"/>
                <a:cs typeface="Times New Roman"/>
              </a:rPr>
              <a:t>s</a:t>
            </a:r>
            <a:r>
              <a:rPr sz="4000" b="1" spc="-190" dirty="0">
                <a:latin typeface="Times New Roman"/>
                <a:cs typeface="Times New Roman"/>
              </a:rPr>
              <a:t>o</a:t>
            </a:r>
            <a:r>
              <a:rPr sz="4000" b="1" spc="-155" dirty="0">
                <a:latin typeface="Times New Roman"/>
                <a:cs typeface="Times New Roman"/>
              </a:rPr>
              <a:t>c</a:t>
            </a:r>
            <a:r>
              <a:rPr sz="4000" b="1" spc="-145" dirty="0">
                <a:latin typeface="Times New Roman"/>
                <a:cs typeface="Times New Roman"/>
              </a:rPr>
              <a:t>ial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-130" dirty="0">
                <a:latin typeface="Times New Roman"/>
                <a:cs typeface="Times New Roman"/>
              </a:rPr>
              <a:t>p</a:t>
            </a:r>
            <a:r>
              <a:rPr sz="4000" b="1" spc="-5" dirty="0">
                <a:latin typeface="Times New Roman"/>
                <a:cs typeface="Times New Roman"/>
              </a:rPr>
              <a:t>r</a:t>
            </a:r>
            <a:r>
              <a:rPr sz="4000" b="1" spc="-130" dirty="0">
                <a:latin typeface="Times New Roman"/>
                <a:cs typeface="Times New Roman"/>
              </a:rPr>
              <a:t>o</a:t>
            </a:r>
            <a:r>
              <a:rPr sz="4000" b="1" spc="-155" dirty="0">
                <a:latin typeface="Times New Roman"/>
                <a:cs typeface="Times New Roman"/>
              </a:rPr>
              <a:t>c</a:t>
            </a:r>
            <a:r>
              <a:rPr sz="4000" b="1" spc="-175" dirty="0">
                <a:latin typeface="Times New Roman"/>
                <a:cs typeface="Times New Roman"/>
              </a:rPr>
              <a:t>es</a:t>
            </a:r>
            <a:r>
              <a:rPr sz="4000" b="1" spc="-200" dirty="0">
                <a:latin typeface="Times New Roman"/>
                <a:cs typeface="Times New Roman"/>
              </a:rPr>
              <a:t>s</a:t>
            </a:r>
            <a:r>
              <a:rPr sz="4000" b="1" spc="105" dirty="0">
                <a:latin typeface="Times New Roman"/>
                <a:cs typeface="Times New Roman"/>
              </a:rPr>
              <a:t>.</a:t>
            </a:r>
            <a:endParaRPr sz="4000" b="1" dirty="0">
              <a:latin typeface="Times New Roman"/>
              <a:cs typeface="Times New Roman"/>
            </a:endParaRPr>
          </a:p>
          <a:p>
            <a:pPr marL="755015" marR="5080" indent="-7429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+mj-lt"/>
              <a:buAutoNum type="arabicPeriod" startAt="5"/>
              <a:tabLst>
                <a:tab pos="527685" algn="l"/>
                <a:tab pos="528320" algn="l"/>
              </a:tabLst>
            </a:pPr>
            <a:r>
              <a:rPr sz="4000" b="1" spc="-220" dirty="0">
                <a:latin typeface="Times New Roman"/>
                <a:cs typeface="Times New Roman"/>
              </a:rPr>
              <a:t>Man</a:t>
            </a:r>
            <a:r>
              <a:rPr sz="4000" b="1" spc="-45" dirty="0">
                <a:latin typeface="Times New Roman"/>
                <a:cs typeface="Times New Roman"/>
              </a:rPr>
              <a:t> </a:t>
            </a:r>
            <a:r>
              <a:rPr sz="4000" b="1" spc="-140" dirty="0">
                <a:latin typeface="Times New Roman"/>
                <a:cs typeface="Times New Roman"/>
              </a:rPr>
              <a:t>does</a:t>
            </a:r>
            <a:r>
              <a:rPr sz="4000" b="1" spc="-45" dirty="0">
                <a:latin typeface="Times New Roman"/>
                <a:cs typeface="Times New Roman"/>
              </a:rPr>
              <a:t> </a:t>
            </a:r>
            <a:r>
              <a:rPr sz="4000" b="1" spc="-75" dirty="0">
                <a:latin typeface="Times New Roman"/>
                <a:cs typeface="Times New Roman"/>
              </a:rPr>
              <a:t>not</a:t>
            </a:r>
            <a:r>
              <a:rPr sz="4000" b="1" spc="-50" dirty="0">
                <a:latin typeface="Times New Roman"/>
                <a:cs typeface="Times New Roman"/>
              </a:rPr>
              <a:t> </a:t>
            </a:r>
            <a:r>
              <a:rPr sz="4000" b="1" spc="-155" dirty="0">
                <a:latin typeface="Times New Roman"/>
                <a:cs typeface="Times New Roman"/>
              </a:rPr>
              <a:t>live</a:t>
            </a:r>
            <a:r>
              <a:rPr sz="4000" b="1" spc="-45" dirty="0">
                <a:latin typeface="Times New Roman"/>
                <a:cs typeface="Times New Roman"/>
              </a:rPr>
              <a:t> </a:t>
            </a:r>
            <a:r>
              <a:rPr sz="4000" b="1" spc="-120" dirty="0">
                <a:latin typeface="Times New Roman"/>
                <a:cs typeface="Times New Roman"/>
              </a:rPr>
              <a:t>in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-105" dirty="0">
                <a:latin typeface="Times New Roman"/>
                <a:cs typeface="Times New Roman"/>
              </a:rPr>
              <a:t>isolation.</a:t>
            </a:r>
            <a:r>
              <a:rPr sz="4000" b="1" spc="-140" dirty="0">
                <a:latin typeface="Times New Roman"/>
                <a:cs typeface="Times New Roman"/>
              </a:rPr>
              <a:t> </a:t>
            </a:r>
            <a:r>
              <a:rPr sz="4000" b="1" spc="-125" dirty="0">
                <a:latin typeface="Times New Roman"/>
                <a:cs typeface="Times New Roman"/>
              </a:rPr>
              <a:t>He</a:t>
            </a:r>
            <a:r>
              <a:rPr sz="4000" b="1" spc="-50" dirty="0">
                <a:latin typeface="Times New Roman"/>
                <a:cs typeface="Times New Roman"/>
              </a:rPr>
              <a:t> </a:t>
            </a:r>
            <a:r>
              <a:rPr sz="4000" b="1" spc="-140" dirty="0">
                <a:latin typeface="Times New Roman"/>
                <a:cs typeface="Times New Roman"/>
              </a:rPr>
              <a:t>builds</a:t>
            </a:r>
            <a:r>
              <a:rPr sz="4000" b="1" spc="-55" dirty="0">
                <a:latin typeface="Times New Roman"/>
                <a:cs typeface="Times New Roman"/>
              </a:rPr>
              <a:t> </a:t>
            </a:r>
            <a:r>
              <a:rPr sz="4000" b="1" spc="-170" dirty="0">
                <a:latin typeface="Times New Roman"/>
                <a:cs typeface="Times New Roman"/>
              </a:rPr>
              <a:t>his</a:t>
            </a:r>
            <a:r>
              <a:rPr sz="4000" b="1" spc="-50" dirty="0">
                <a:latin typeface="Times New Roman"/>
                <a:cs typeface="Times New Roman"/>
              </a:rPr>
              <a:t> </a:t>
            </a:r>
            <a:r>
              <a:rPr sz="4000" b="1" spc="-155" dirty="0">
                <a:latin typeface="Times New Roman"/>
                <a:cs typeface="Times New Roman"/>
              </a:rPr>
              <a:t>social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-110" dirty="0">
                <a:latin typeface="Times New Roman"/>
                <a:cs typeface="Times New Roman"/>
              </a:rPr>
              <a:t>relations </a:t>
            </a:r>
            <a:r>
              <a:rPr sz="4000" b="1" spc="-635" dirty="0">
                <a:latin typeface="Times New Roman"/>
                <a:cs typeface="Times New Roman"/>
              </a:rPr>
              <a:t> </a:t>
            </a:r>
            <a:r>
              <a:rPr sz="4000" b="1" spc="-100" dirty="0">
                <a:latin typeface="Times New Roman"/>
                <a:cs typeface="Times New Roman"/>
              </a:rPr>
              <a:t>wi</a:t>
            </a:r>
            <a:r>
              <a:rPr sz="4000" b="1" spc="-45" dirty="0">
                <a:latin typeface="Times New Roman"/>
                <a:cs typeface="Times New Roman"/>
              </a:rPr>
              <a:t>t</a:t>
            </a:r>
            <a:r>
              <a:rPr sz="4000" b="1" spc="-165" dirty="0">
                <a:latin typeface="Times New Roman"/>
                <a:cs typeface="Times New Roman"/>
              </a:rPr>
              <a:t>h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-165" dirty="0">
                <a:latin typeface="Times New Roman"/>
                <a:cs typeface="Times New Roman"/>
              </a:rPr>
              <a:t>his</a:t>
            </a:r>
            <a:r>
              <a:rPr sz="4000" b="1" spc="-50" dirty="0">
                <a:latin typeface="Times New Roman"/>
                <a:cs typeface="Times New Roman"/>
              </a:rPr>
              <a:t> </a:t>
            </a:r>
            <a:r>
              <a:rPr sz="4000" b="1" spc="-114" dirty="0">
                <a:latin typeface="Times New Roman"/>
                <a:cs typeface="Times New Roman"/>
              </a:rPr>
              <a:t>fell</a:t>
            </a:r>
            <a:r>
              <a:rPr sz="4000" b="1" spc="-250" dirty="0">
                <a:latin typeface="Times New Roman"/>
                <a:cs typeface="Times New Roman"/>
              </a:rPr>
              <a:t>o</a:t>
            </a:r>
            <a:r>
              <a:rPr sz="4000" b="1" spc="-150" dirty="0">
                <a:latin typeface="Times New Roman"/>
                <a:cs typeface="Times New Roman"/>
              </a:rPr>
              <a:t>w</a:t>
            </a:r>
            <a:r>
              <a:rPr sz="4000" b="1" spc="-55" dirty="0">
                <a:latin typeface="Times New Roman"/>
                <a:cs typeface="Times New Roman"/>
              </a:rPr>
              <a:t> </a:t>
            </a:r>
            <a:r>
              <a:rPr sz="4000" b="1" spc="-140" dirty="0">
                <a:latin typeface="Times New Roman"/>
                <a:cs typeface="Times New Roman"/>
              </a:rPr>
              <a:t>h</a:t>
            </a:r>
            <a:r>
              <a:rPr sz="4000" b="1" spc="-160" dirty="0">
                <a:latin typeface="Times New Roman"/>
                <a:cs typeface="Times New Roman"/>
              </a:rPr>
              <a:t>um</a:t>
            </a:r>
            <a:r>
              <a:rPr sz="4000" b="1" spc="-225" dirty="0">
                <a:latin typeface="Times New Roman"/>
                <a:cs typeface="Times New Roman"/>
              </a:rPr>
              <a:t>a</a:t>
            </a:r>
            <a:r>
              <a:rPr sz="4000" b="1" spc="-114" dirty="0">
                <a:latin typeface="Times New Roman"/>
                <a:cs typeface="Times New Roman"/>
              </a:rPr>
              <a:t>n</a:t>
            </a:r>
            <a:r>
              <a:rPr sz="4000" b="1" spc="-40" dirty="0">
                <a:latin typeface="Times New Roman"/>
                <a:cs typeface="Times New Roman"/>
              </a:rPr>
              <a:t> </a:t>
            </a:r>
            <a:r>
              <a:rPr sz="4000" b="1" spc="-150" dirty="0">
                <a:latin typeface="Times New Roman"/>
                <a:cs typeface="Times New Roman"/>
              </a:rPr>
              <a:t>b</a:t>
            </a:r>
            <a:r>
              <a:rPr sz="4000" b="1" spc="-145" dirty="0">
                <a:latin typeface="Times New Roman"/>
                <a:cs typeface="Times New Roman"/>
              </a:rPr>
              <a:t>e</a:t>
            </a:r>
            <a:r>
              <a:rPr sz="4000" b="1" spc="-85" dirty="0">
                <a:latin typeface="Times New Roman"/>
                <a:cs typeface="Times New Roman"/>
              </a:rPr>
              <a:t>i</a:t>
            </a:r>
            <a:r>
              <a:rPr sz="4000" b="1" spc="-130" dirty="0">
                <a:latin typeface="Times New Roman"/>
                <a:cs typeface="Times New Roman"/>
              </a:rPr>
              <a:t>n</a:t>
            </a:r>
            <a:r>
              <a:rPr sz="4000" b="1" spc="-240" dirty="0">
                <a:latin typeface="Times New Roman"/>
                <a:cs typeface="Times New Roman"/>
              </a:rPr>
              <a:t>g</a:t>
            </a:r>
            <a:r>
              <a:rPr sz="4000" b="1" spc="-229" dirty="0">
                <a:latin typeface="Times New Roman"/>
                <a:cs typeface="Times New Roman"/>
              </a:rPr>
              <a:t>s</a:t>
            </a:r>
            <a:r>
              <a:rPr sz="4000" b="1" spc="105" dirty="0">
                <a:latin typeface="Times New Roman"/>
                <a:cs typeface="Times New Roman"/>
              </a:rPr>
              <a:t>.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9512" y="838200"/>
            <a:ext cx="7256449" cy="52565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indent="-274320" algn="ctr"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US" sz="3200" b="1" spc="-145" dirty="0" smtClean="0">
                <a:latin typeface="Times New Roman"/>
                <a:cs typeface="Times New Roman"/>
              </a:rPr>
              <a:t>Definition of communication</a:t>
            </a:r>
          </a:p>
          <a:p>
            <a:pPr marL="286385" indent="-274320"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US" sz="3200" b="1" spc="-145" dirty="0" smtClean="0">
                <a:latin typeface="Times New Roman"/>
                <a:cs typeface="Times New Roman"/>
              </a:rPr>
              <a:t>Communication is derived from the </a:t>
            </a:r>
            <a:r>
              <a:rPr lang="en-US" sz="3200" b="1" spc="-145" dirty="0" err="1" smtClean="0">
                <a:latin typeface="Times New Roman"/>
                <a:cs typeface="Times New Roman"/>
              </a:rPr>
              <a:t>l</a:t>
            </a:r>
            <a:r>
              <a:rPr sz="3200" b="1" spc="-145" dirty="0" err="1" smtClean="0">
                <a:latin typeface="Times New Roman"/>
                <a:cs typeface="Times New Roman"/>
              </a:rPr>
              <a:t>atin</a:t>
            </a:r>
            <a:r>
              <a:rPr sz="3200" b="1" spc="-60" dirty="0" smtClean="0">
                <a:latin typeface="Times New Roman"/>
                <a:cs typeface="Times New Roman"/>
              </a:rPr>
              <a:t> </a:t>
            </a:r>
            <a:r>
              <a:rPr sz="3200" b="1" spc="-114" dirty="0">
                <a:latin typeface="Times New Roman"/>
                <a:cs typeface="Times New Roman"/>
              </a:rPr>
              <a:t>word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60" dirty="0">
                <a:latin typeface="Trebuchet MS"/>
                <a:cs typeface="Trebuchet MS"/>
              </a:rPr>
              <a:t>‘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communis</a:t>
            </a:r>
            <a:r>
              <a:rPr sz="3200" b="1" spc="-60" dirty="0">
                <a:latin typeface="Trebuchet MS"/>
                <a:cs typeface="Trebuchet MS"/>
              </a:rPr>
              <a:t>’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145" dirty="0">
                <a:latin typeface="Times New Roman"/>
                <a:cs typeface="Times New Roman"/>
              </a:rPr>
              <a:t>which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means</a:t>
            </a:r>
            <a:r>
              <a:rPr sz="3200" b="1" spc="-29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rebuchet MS"/>
                <a:cs typeface="Trebuchet MS"/>
              </a:rPr>
              <a:t>‘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share</a:t>
            </a:r>
            <a:r>
              <a:rPr sz="3200" b="1" spc="-45" dirty="0" smtClean="0">
                <a:latin typeface="Trebuchet MS"/>
                <a:cs typeface="Trebuchet MS"/>
              </a:rPr>
              <a:t>’</a:t>
            </a:r>
            <a:r>
              <a:rPr sz="3200" b="1" spc="-45" dirty="0" smtClean="0">
                <a:latin typeface="Times New Roman"/>
                <a:cs typeface="Times New Roman"/>
              </a:rPr>
              <a:t>.</a:t>
            </a:r>
            <a:r>
              <a:rPr lang="en-US" sz="3200" b="1" spc="-45" dirty="0" smtClean="0">
                <a:latin typeface="Times New Roman"/>
                <a:cs typeface="Times New Roman"/>
              </a:rPr>
              <a:t> </a:t>
            </a:r>
            <a:endParaRPr sz="3200" b="1" dirty="0">
              <a:latin typeface="Times New Roman"/>
              <a:cs typeface="Times New Roman"/>
            </a:endParaRPr>
          </a:p>
          <a:p>
            <a:pPr marL="286385" marR="852169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endParaRPr lang="en-IN" sz="3200" b="1" spc="-145" dirty="0" smtClean="0">
              <a:latin typeface="Times New Roman"/>
              <a:cs typeface="Times New Roman"/>
            </a:endParaRPr>
          </a:p>
          <a:p>
            <a:pPr marL="286385" marR="852169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3200" b="1" spc="-145" dirty="0" smtClean="0">
                <a:latin typeface="Times New Roman"/>
                <a:cs typeface="Times New Roman"/>
              </a:rPr>
              <a:t>So</a:t>
            </a:r>
            <a:r>
              <a:rPr sz="3200" b="1" spc="-145" dirty="0">
                <a:latin typeface="Times New Roman"/>
                <a:cs typeface="Times New Roman"/>
              </a:rPr>
              <a:t>, </a:t>
            </a:r>
            <a:r>
              <a:rPr sz="3200" b="1" spc="-135" dirty="0">
                <a:latin typeface="Times New Roman"/>
                <a:cs typeface="Times New Roman"/>
              </a:rPr>
              <a:t>communication </a:t>
            </a:r>
            <a:r>
              <a:rPr sz="3200" b="1" spc="-235" dirty="0">
                <a:latin typeface="Times New Roman"/>
                <a:cs typeface="Times New Roman"/>
              </a:rPr>
              <a:t>may</a:t>
            </a:r>
            <a:r>
              <a:rPr sz="3200" b="1" spc="-229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be defined </a:t>
            </a:r>
            <a:r>
              <a:rPr sz="3200" b="1" spc="-215" dirty="0">
                <a:latin typeface="Times New Roman"/>
                <a:cs typeface="Times New Roman"/>
              </a:rPr>
              <a:t>as</a:t>
            </a:r>
            <a:r>
              <a:rPr sz="3200" b="1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sharing 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information</a:t>
            </a:r>
            <a:r>
              <a:rPr sz="32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2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ideas</a:t>
            </a:r>
            <a:r>
              <a:rPr sz="3200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so</a:t>
            </a:r>
            <a:r>
              <a:rPr sz="32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as</a:t>
            </a:r>
            <a:r>
              <a:rPr sz="32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32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create</a:t>
            </a:r>
            <a:r>
              <a:rPr sz="32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mutual </a:t>
            </a:r>
            <a:r>
              <a:rPr sz="3200" b="1" spc="-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understanding</a:t>
            </a:r>
            <a:r>
              <a:rPr sz="32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between</a:t>
            </a:r>
            <a:r>
              <a:rPr sz="32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people</a:t>
            </a:r>
            <a:r>
              <a:rPr sz="3200" b="1" spc="65" dirty="0">
                <a:latin typeface="Times New Roman"/>
                <a:cs typeface="Times New Roman"/>
              </a:rPr>
              <a:t>.</a:t>
            </a:r>
            <a:endParaRPr sz="32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Segoe UI Symbol"/>
              <a:buChar char="⚫"/>
            </a:pPr>
            <a:endParaRPr sz="2000" b="1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3200" b="1" spc="-60" dirty="0">
                <a:latin typeface="Times New Roman"/>
                <a:cs typeface="Times New Roman"/>
              </a:rPr>
              <a:t>M</a:t>
            </a:r>
            <a:r>
              <a:rPr sz="3200" b="1" spc="-25" dirty="0">
                <a:latin typeface="Times New Roman"/>
                <a:cs typeface="Times New Roman"/>
              </a:rPr>
              <a:t>u</a:t>
            </a:r>
            <a:r>
              <a:rPr sz="3200" b="1" spc="-20" dirty="0">
                <a:latin typeface="Times New Roman"/>
                <a:cs typeface="Times New Roman"/>
              </a:rPr>
              <a:t>tua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10" dirty="0">
                <a:latin typeface="Times New Roman"/>
                <a:cs typeface="Times New Roman"/>
              </a:rPr>
              <a:t>u</a:t>
            </a:r>
            <a:r>
              <a:rPr sz="3200" b="1" spc="15" dirty="0">
                <a:latin typeface="Times New Roman"/>
                <a:cs typeface="Times New Roman"/>
              </a:rPr>
              <a:t>n</a:t>
            </a:r>
            <a:r>
              <a:rPr sz="3200" b="1" spc="55" dirty="0">
                <a:latin typeface="Times New Roman"/>
                <a:cs typeface="Times New Roman"/>
              </a:rPr>
              <a:t>d</a:t>
            </a:r>
            <a:r>
              <a:rPr sz="3200" b="1" spc="45" dirty="0">
                <a:latin typeface="Times New Roman"/>
                <a:cs typeface="Times New Roman"/>
              </a:rPr>
              <a:t>e</a:t>
            </a:r>
            <a:r>
              <a:rPr sz="3200" b="1" spc="-80" dirty="0">
                <a:latin typeface="Times New Roman"/>
                <a:cs typeface="Times New Roman"/>
              </a:rPr>
              <a:t>r</a:t>
            </a:r>
            <a:r>
              <a:rPr sz="3200" b="1" spc="-85" dirty="0">
                <a:latin typeface="Times New Roman"/>
                <a:cs typeface="Times New Roman"/>
              </a:rPr>
              <a:t>s</a:t>
            </a:r>
            <a:r>
              <a:rPr sz="3200" b="1" spc="-40" dirty="0">
                <a:latin typeface="Times New Roman"/>
                <a:cs typeface="Times New Roman"/>
              </a:rPr>
              <a:t>t</a:t>
            </a:r>
            <a:r>
              <a:rPr sz="3200" b="1" spc="-75" dirty="0">
                <a:latin typeface="Times New Roman"/>
                <a:cs typeface="Times New Roman"/>
              </a:rPr>
              <a:t>a</a:t>
            </a:r>
            <a:r>
              <a:rPr sz="3200" b="1" spc="30" dirty="0">
                <a:latin typeface="Times New Roman"/>
                <a:cs typeface="Times New Roman"/>
              </a:rPr>
              <a:t>ndi</a:t>
            </a:r>
            <a:r>
              <a:rPr sz="3200" b="1" spc="15" dirty="0">
                <a:latin typeface="Times New Roman"/>
                <a:cs typeface="Times New Roman"/>
              </a:rPr>
              <a:t>ng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is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80" dirty="0">
                <a:latin typeface="Times New Roman"/>
                <a:cs typeface="Times New Roman"/>
              </a:rPr>
              <a:t>the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170" dirty="0">
                <a:latin typeface="Times New Roman"/>
                <a:cs typeface="Times New Roman"/>
              </a:rPr>
              <a:t>m</a:t>
            </a:r>
            <a:r>
              <a:rPr sz="3200" b="1" spc="-125" dirty="0">
                <a:latin typeface="Times New Roman"/>
                <a:cs typeface="Times New Roman"/>
              </a:rPr>
              <a:t>o</a:t>
            </a:r>
            <a:r>
              <a:rPr sz="3200" b="1" spc="-85" dirty="0">
                <a:latin typeface="Times New Roman"/>
                <a:cs typeface="Times New Roman"/>
              </a:rPr>
              <a:t>st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80" dirty="0">
                <a:latin typeface="Times New Roman"/>
                <a:cs typeface="Times New Roman"/>
              </a:rPr>
              <a:t>i</a:t>
            </a:r>
            <a:r>
              <a:rPr sz="3200" b="1" spc="-204" dirty="0">
                <a:latin typeface="Times New Roman"/>
                <a:cs typeface="Times New Roman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po</a:t>
            </a:r>
            <a:r>
              <a:rPr sz="3200" b="1" spc="114" dirty="0">
                <a:latin typeface="Times New Roman"/>
                <a:cs typeface="Times New Roman"/>
              </a:rPr>
              <a:t>r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225" dirty="0">
                <a:latin typeface="Times New Roman"/>
                <a:cs typeface="Times New Roman"/>
              </a:rPr>
              <a:t>a</a:t>
            </a:r>
            <a:r>
              <a:rPr sz="3200" b="1" spc="-130" dirty="0">
                <a:latin typeface="Times New Roman"/>
                <a:cs typeface="Times New Roman"/>
              </a:rPr>
              <a:t>n</a:t>
            </a:r>
            <a:r>
              <a:rPr sz="3200" b="1" spc="3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60" dirty="0">
                <a:latin typeface="Times New Roman"/>
                <a:cs typeface="Times New Roman"/>
              </a:rPr>
              <a:t>fe</a:t>
            </a:r>
            <a:r>
              <a:rPr sz="3200" b="1" spc="-220" dirty="0">
                <a:latin typeface="Times New Roman"/>
                <a:cs typeface="Times New Roman"/>
              </a:rPr>
              <a:t>a</a:t>
            </a:r>
            <a:r>
              <a:rPr sz="3200" b="1" spc="35" dirty="0">
                <a:latin typeface="Times New Roman"/>
                <a:cs typeface="Times New Roman"/>
              </a:rPr>
              <a:t>t</a:t>
            </a:r>
            <a:r>
              <a:rPr sz="3200" b="1" spc="-130" dirty="0">
                <a:latin typeface="Times New Roman"/>
                <a:cs typeface="Times New Roman"/>
              </a:rPr>
              <a:t>u</a:t>
            </a:r>
            <a:r>
              <a:rPr sz="3200" b="1" spc="-5" dirty="0">
                <a:latin typeface="Times New Roman"/>
                <a:cs typeface="Times New Roman"/>
              </a:rPr>
              <a:t>r</a:t>
            </a:r>
            <a:r>
              <a:rPr sz="3200" b="1" spc="-105" dirty="0">
                <a:latin typeface="Times New Roman"/>
                <a:cs typeface="Times New Roman"/>
              </a:rPr>
              <a:t>e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130" dirty="0">
                <a:latin typeface="Times New Roman"/>
                <a:cs typeface="Times New Roman"/>
              </a:rPr>
              <a:t>o</a:t>
            </a:r>
            <a:r>
              <a:rPr sz="3200" b="1" spc="-165" dirty="0">
                <a:latin typeface="Times New Roman"/>
                <a:cs typeface="Times New Roman"/>
              </a:rPr>
              <a:t>f  </a:t>
            </a:r>
            <a:r>
              <a:rPr sz="3200" b="1" spc="-114" dirty="0">
                <a:latin typeface="Times New Roman"/>
                <a:cs typeface="Times New Roman"/>
              </a:rPr>
              <a:t>communication.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Communication in organisations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6385" marR="269875">
              <a:spcBef>
                <a:spcPts val="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IN" sz="3000" b="1" spc="15" dirty="0" smtClean="0">
                <a:latin typeface="Times New Roman"/>
                <a:cs typeface="Times New Roman"/>
              </a:rPr>
              <a:t>O</a:t>
            </a:r>
            <a:r>
              <a:rPr lang="en-IN" sz="3000" b="1" spc="-130" dirty="0" smtClean="0">
                <a:latin typeface="Times New Roman"/>
                <a:cs typeface="Times New Roman"/>
              </a:rPr>
              <a:t>rga</a:t>
            </a:r>
            <a:r>
              <a:rPr lang="en-IN" sz="3000" b="1" spc="-165" dirty="0" smtClean="0">
                <a:latin typeface="Times New Roman"/>
                <a:cs typeface="Times New Roman"/>
              </a:rPr>
              <a:t>n</a:t>
            </a:r>
            <a:r>
              <a:rPr lang="en-IN" sz="3000" b="1" spc="-125" dirty="0" smtClean="0">
                <a:latin typeface="Times New Roman"/>
                <a:cs typeface="Times New Roman"/>
              </a:rPr>
              <a:t>i</a:t>
            </a:r>
            <a:r>
              <a:rPr lang="en-IN" sz="3000" b="1" spc="-195" dirty="0" smtClean="0">
                <a:latin typeface="Times New Roman"/>
                <a:cs typeface="Times New Roman"/>
              </a:rPr>
              <a:t>s</a:t>
            </a:r>
            <a:r>
              <a:rPr lang="en-IN" sz="3000" b="1" spc="-245" dirty="0" smtClean="0">
                <a:latin typeface="Times New Roman"/>
                <a:cs typeface="Times New Roman"/>
              </a:rPr>
              <a:t>a</a:t>
            </a:r>
            <a:r>
              <a:rPr lang="en-IN" sz="3000" b="1" spc="40" dirty="0" smtClean="0">
                <a:latin typeface="Times New Roman"/>
                <a:cs typeface="Times New Roman"/>
              </a:rPr>
              <a:t>t</a:t>
            </a:r>
            <a:r>
              <a:rPr lang="en-IN" sz="3000" b="1" spc="-125" dirty="0" smtClean="0">
                <a:latin typeface="Times New Roman"/>
                <a:cs typeface="Times New Roman"/>
              </a:rPr>
              <a:t>ion</a:t>
            </a:r>
            <a:r>
              <a:rPr lang="en-IN" sz="3000" b="1" spc="-204" dirty="0" smtClean="0">
                <a:latin typeface="Times New Roman"/>
                <a:cs typeface="Times New Roman"/>
              </a:rPr>
              <a:t>s</a:t>
            </a:r>
            <a:r>
              <a:rPr lang="en-IN" sz="3000" b="1" spc="5" dirty="0" smtClean="0">
                <a:latin typeface="Times New Roman"/>
                <a:cs typeface="Times New Roman"/>
              </a:rPr>
              <a:t> </a:t>
            </a:r>
            <a:r>
              <a:rPr lang="en-IN" sz="3000" b="1" spc="-125" dirty="0" smtClean="0">
                <a:latin typeface="Times New Roman"/>
                <a:cs typeface="Times New Roman"/>
              </a:rPr>
              <a:t>n</a:t>
            </a:r>
            <a:r>
              <a:rPr lang="en-IN" sz="3000" b="1" spc="-105" dirty="0" smtClean="0">
                <a:latin typeface="Times New Roman"/>
                <a:cs typeface="Times New Roman"/>
              </a:rPr>
              <a:t>e</a:t>
            </a:r>
            <a:r>
              <a:rPr lang="en-IN" sz="3000" b="1" spc="-95" dirty="0" smtClean="0">
                <a:latin typeface="Times New Roman"/>
                <a:cs typeface="Times New Roman"/>
              </a:rPr>
              <a:t>e</a:t>
            </a:r>
            <a:r>
              <a:rPr lang="en-IN" sz="3000" b="1" spc="-114" dirty="0" smtClean="0">
                <a:latin typeface="Times New Roman"/>
                <a:cs typeface="Times New Roman"/>
              </a:rPr>
              <a:t>d</a:t>
            </a:r>
            <a:r>
              <a:rPr lang="en-IN" sz="3000" b="1" spc="-60" dirty="0" smtClean="0">
                <a:latin typeface="Times New Roman"/>
                <a:cs typeface="Times New Roman"/>
              </a:rPr>
              <a:t> </a:t>
            </a:r>
            <a:r>
              <a:rPr lang="en-IN" sz="3000" b="1" spc="40" dirty="0" smtClean="0">
                <a:latin typeface="Times New Roman"/>
                <a:cs typeface="Times New Roman"/>
              </a:rPr>
              <a:t>t</a:t>
            </a:r>
            <a:r>
              <a:rPr lang="en-IN" sz="3000" b="1" spc="-114" dirty="0" smtClean="0">
                <a:latin typeface="Times New Roman"/>
                <a:cs typeface="Times New Roman"/>
              </a:rPr>
              <a:t>o</a:t>
            </a:r>
            <a:r>
              <a:rPr lang="en-IN" sz="3000" b="1" spc="-60" dirty="0" smtClean="0">
                <a:latin typeface="Times New Roman"/>
                <a:cs typeface="Times New Roman"/>
              </a:rPr>
              <a:t> </a:t>
            </a:r>
            <a:r>
              <a:rPr lang="en-IN" sz="3000" b="1" spc="-150" dirty="0" smtClean="0">
                <a:latin typeface="Times New Roman"/>
                <a:cs typeface="Times New Roman"/>
              </a:rPr>
              <a:t>c</a:t>
            </a:r>
            <a:r>
              <a:rPr lang="en-IN" sz="3000" b="1" spc="-125" dirty="0" smtClean="0">
                <a:latin typeface="Times New Roman"/>
                <a:cs typeface="Times New Roman"/>
              </a:rPr>
              <a:t>o</a:t>
            </a:r>
            <a:r>
              <a:rPr lang="en-IN" sz="3000" b="1" spc="-155" dirty="0" smtClean="0">
                <a:latin typeface="Times New Roman"/>
                <a:cs typeface="Times New Roman"/>
              </a:rPr>
              <a:t>m</a:t>
            </a:r>
            <a:r>
              <a:rPr lang="en-IN" sz="3000" b="1" spc="-175" dirty="0" smtClean="0">
                <a:latin typeface="Times New Roman"/>
                <a:cs typeface="Times New Roman"/>
              </a:rPr>
              <a:t>m</a:t>
            </a:r>
            <a:r>
              <a:rPr lang="en-IN" sz="3000" b="1" spc="-125" dirty="0" smtClean="0">
                <a:latin typeface="Times New Roman"/>
                <a:cs typeface="Times New Roman"/>
              </a:rPr>
              <a:t>uni</a:t>
            </a:r>
            <a:r>
              <a:rPr lang="en-IN" sz="3000" b="1" spc="-150" dirty="0" smtClean="0">
                <a:latin typeface="Times New Roman"/>
                <a:cs typeface="Times New Roman"/>
              </a:rPr>
              <a:t>c</a:t>
            </a:r>
            <a:r>
              <a:rPr lang="en-IN" sz="3000" b="1" spc="-245" dirty="0" smtClean="0">
                <a:latin typeface="Times New Roman"/>
                <a:cs typeface="Times New Roman"/>
              </a:rPr>
              <a:t>a</a:t>
            </a:r>
            <a:r>
              <a:rPr lang="en-IN" sz="3000" b="1" spc="40" dirty="0" smtClean="0">
                <a:latin typeface="Times New Roman"/>
                <a:cs typeface="Times New Roman"/>
              </a:rPr>
              <a:t>t</a:t>
            </a:r>
            <a:r>
              <a:rPr lang="en-IN" sz="3000" b="1" spc="-105" dirty="0" smtClean="0">
                <a:latin typeface="Times New Roman"/>
                <a:cs typeface="Times New Roman"/>
              </a:rPr>
              <a:t>e</a:t>
            </a:r>
            <a:r>
              <a:rPr lang="en-IN" sz="3000" b="1" spc="-55" dirty="0" smtClean="0">
                <a:latin typeface="Times New Roman"/>
                <a:cs typeface="Times New Roman"/>
              </a:rPr>
              <a:t> </a:t>
            </a:r>
            <a:r>
              <a:rPr lang="en-IN" sz="3000" b="1" u="heavy" spc="4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lang="en-IN" sz="3000" b="1" u="heavy" spc="3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3000" b="1" u="heavy" spc="4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lang="en-IN" sz="3000" b="1" u="heavy" spc="-3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rna</a:t>
            </a:r>
            <a:r>
              <a:rPr lang="en-IN" sz="3000" b="1" u="heavy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lly</a:t>
            </a:r>
            <a:r>
              <a:rPr lang="en-IN" sz="3000" b="1" spc="-85" dirty="0" smtClean="0">
                <a:latin typeface="Times New Roman"/>
                <a:cs typeface="Times New Roman"/>
              </a:rPr>
              <a:t> </a:t>
            </a:r>
            <a:r>
              <a:rPr lang="en-IN" sz="3000" b="1" spc="-100" dirty="0" smtClean="0">
                <a:latin typeface="Times New Roman"/>
                <a:cs typeface="Times New Roman"/>
              </a:rPr>
              <a:t>wi</a:t>
            </a:r>
            <a:r>
              <a:rPr lang="en-IN" sz="3000" b="1" spc="-45" dirty="0" smtClean="0">
                <a:latin typeface="Times New Roman"/>
                <a:cs typeface="Times New Roman"/>
              </a:rPr>
              <a:t>t</a:t>
            </a:r>
            <a:r>
              <a:rPr lang="en-IN" sz="3000" b="1" spc="-165" dirty="0" smtClean="0">
                <a:latin typeface="Times New Roman"/>
                <a:cs typeface="Times New Roman"/>
              </a:rPr>
              <a:t>h</a:t>
            </a:r>
            <a:r>
              <a:rPr lang="en-IN" sz="3000" b="1" spc="-60" dirty="0" smtClean="0">
                <a:latin typeface="Times New Roman"/>
                <a:cs typeface="Times New Roman"/>
              </a:rPr>
              <a:t> </a:t>
            </a:r>
            <a:r>
              <a:rPr lang="en-IN" sz="3000" b="1" spc="-50" dirty="0" smtClean="0">
                <a:latin typeface="Times New Roman"/>
                <a:cs typeface="Times New Roman"/>
              </a:rPr>
              <a:t>i</a:t>
            </a:r>
            <a:r>
              <a:rPr lang="en-IN" sz="3000" b="1" spc="-35" dirty="0" smtClean="0">
                <a:latin typeface="Times New Roman"/>
                <a:cs typeface="Times New Roman"/>
              </a:rPr>
              <a:t>t</a:t>
            </a:r>
            <a:r>
              <a:rPr lang="en-IN" sz="3000" b="1" spc="-155" dirty="0" smtClean="0">
                <a:latin typeface="Times New Roman"/>
                <a:cs typeface="Times New Roman"/>
              </a:rPr>
              <a:t>s  </a:t>
            </a:r>
            <a:r>
              <a:rPr lang="en-IN" sz="3000" b="1" spc="-125" dirty="0" smtClean="0">
                <a:latin typeface="Times New Roman"/>
                <a:cs typeface="Times New Roman"/>
              </a:rPr>
              <a:t>employees, </a:t>
            </a:r>
            <a:r>
              <a:rPr lang="en-IN" sz="3000" b="1" spc="-140" dirty="0" smtClean="0">
                <a:latin typeface="Times New Roman"/>
                <a:cs typeface="Times New Roman"/>
              </a:rPr>
              <a:t>management</a:t>
            </a:r>
            <a:r>
              <a:rPr lang="en-IN" sz="3000" b="1" spc="-15" dirty="0" smtClean="0">
                <a:latin typeface="Times New Roman"/>
                <a:cs typeface="Times New Roman"/>
              </a:rPr>
              <a:t> </a:t>
            </a:r>
            <a:r>
              <a:rPr lang="en-IN" sz="3000" b="1" spc="-114" dirty="0" smtClean="0">
                <a:latin typeface="Times New Roman"/>
                <a:cs typeface="Times New Roman"/>
              </a:rPr>
              <a:t>members</a:t>
            </a:r>
            <a:r>
              <a:rPr lang="en-IN" sz="3000" b="1" spc="-40" dirty="0" smtClean="0">
                <a:latin typeface="Times New Roman"/>
                <a:cs typeface="Times New Roman"/>
              </a:rPr>
              <a:t> </a:t>
            </a:r>
            <a:r>
              <a:rPr lang="en-IN" sz="3000" b="1" spc="-100" dirty="0" smtClean="0">
                <a:latin typeface="Times New Roman"/>
                <a:cs typeface="Times New Roman"/>
              </a:rPr>
              <a:t>for</a:t>
            </a:r>
            <a:r>
              <a:rPr lang="en-IN" sz="3000" b="1" spc="-20" dirty="0" smtClean="0">
                <a:latin typeface="Times New Roman"/>
                <a:cs typeface="Times New Roman"/>
              </a:rPr>
              <a:t> </a:t>
            </a:r>
            <a:r>
              <a:rPr lang="en-IN" sz="3000" b="1" spc="-120" dirty="0" smtClean="0">
                <a:latin typeface="Times New Roman"/>
                <a:cs typeface="Times New Roman"/>
              </a:rPr>
              <a:t>smooth</a:t>
            </a:r>
            <a:r>
              <a:rPr lang="en-IN" sz="3000" b="1" spc="-55" dirty="0" smtClean="0">
                <a:latin typeface="Times New Roman"/>
                <a:cs typeface="Times New Roman"/>
              </a:rPr>
              <a:t> </a:t>
            </a:r>
            <a:r>
              <a:rPr lang="en-IN" sz="3000" b="1" spc="-110" dirty="0" smtClean="0">
                <a:latin typeface="Times New Roman"/>
                <a:cs typeface="Times New Roman"/>
              </a:rPr>
              <a:t>functions.</a:t>
            </a:r>
            <a:endParaRPr lang="en-IN" sz="3000" b="1" dirty="0" smtClean="0">
              <a:latin typeface="Times New Roman"/>
              <a:cs typeface="Times New Roman"/>
            </a:endParaRPr>
          </a:p>
          <a:p>
            <a:pPr marL="286385" marR="5715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IN" sz="3000" b="1" spc="-20" dirty="0" smtClean="0">
                <a:latin typeface="Times New Roman"/>
                <a:cs typeface="Times New Roman"/>
              </a:rPr>
              <a:t>Externally,</a:t>
            </a:r>
            <a:r>
              <a:rPr lang="en-IN" sz="3000" b="1" spc="-140" dirty="0" smtClean="0">
                <a:latin typeface="Times New Roman"/>
                <a:cs typeface="Times New Roman"/>
              </a:rPr>
              <a:t> </a:t>
            </a:r>
            <a:r>
              <a:rPr lang="en-IN" sz="3000" b="1" spc="-150" dirty="0" smtClean="0">
                <a:latin typeface="Times New Roman"/>
                <a:cs typeface="Times New Roman"/>
              </a:rPr>
              <a:t>companies</a:t>
            </a:r>
            <a:r>
              <a:rPr lang="en-IN" sz="3000" b="1" spc="-50" dirty="0" smtClean="0">
                <a:latin typeface="Times New Roman"/>
                <a:cs typeface="Times New Roman"/>
              </a:rPr>
              <a:t> </a:t>
            </a:r>
            <a:r>
              <a:rPr lang="en-IN" sz="3000" b="1" spc="-114" dirty="0" smtClean="0">
                <a:latin typeface="Times New Roman"/>
                <a:cs typeface="Times New Roman"/>
              </a:rPr>
              <a:t>need</a:t>
            </a:r>
            <a:r>
              <a:rPr lang="en-IN" sz="3000" b="1" spc="-55" dirty="0" smtClean="0">
                <a:latin typeface="Times New Roman"/>
                <a:cs typeface="Times New Roman"/>
              </a:rPr>
              <a:t> </a:t>
            </a:r>
            <a:r>
              <a:rPr lang="en-IN" sz="3000" b="1" spc="-40" dirty="0" smtClean="0">
                <a:latin typeface="Times New Roman"/>
                <a:cs typeface="Times New Roman"/>
              </a:rPr>
              <a:t>to</a:t>
            </a:r>
            <a:r>
              <a:rPr lang="en-IN" sz="3000" b="1" spc="-70" dirty="0" smtClean="0">
                <a:latin typeface="Times New Roman"/>
                <a:cs typeface="Times New Roman"/>
              </a:rPr>
              <a:t> </a:t>
            </a:r>
            <a:r>
              <a:rPr lang="en-IN" sz="3000" b="1" spc="-135" dirty="0" smtClean="0">
                <a:latin typeface="Times New Roman"/>
                <a:cs typeface="Times New Roman"/>
              </a:rPr>
              <a:t>communicate</a:t>
            </a:r>
            <a:r>
              <a:rPr lang="en-IN" sz="3000" b="1" spc="-25" dirty="0" smtClean="0">
                <a:latin typeface="Times New Roman"/>
                <a:cs typeface="Times New Roman"/>
              </a:rPr>
              <a:t> </a:t>
            </a:r>
            <a:r>
              <a:rPr lang="en-IN" sz="3000" b="1" spc="-100" dirty="0" smtClean="0">
                <a:latin typeface="Times New Roman"/>
                <a:cs typeface="Times New Roman"/>
              </a:rPr>
              <a:t>with </a:t>
            </a:r>
            <a:r>
              <a:rPr lang="en-IN" sz="3000" b="1" spc="-95" dirty="0" smtClean="0">
                <a:latin typeface="Times New Roman"/>
                <a:cs typeface="Times New Roman"/>
              </a:rPr>
              <a:t> </a:t>
            </a:r>
            <a:r>
              <a:rPr lang="en-IN" sz="3000" b="1" spc="-60" dirty="0" smtClean="0">
                <a:latin typeface="Times New Roman"/>
                <a:cs typeface="Times New Roman"/>
              </a:rPr>
              <a:t>sh</a:t>
            </a:r>
            <a:r>
              <a:rPr lang="en-IN" sz="3000" b="1" spc="-75" dirty="0" smtClean="0">
                <a:latin typeface="Times New Roman"/>
                <a:cs typeface="Times New Roman"/>
              </a:rPr>
              <a:t>a</a:t>
            </a:r>
            <a:r>
              <a:rPr lang="en-IN" sz="3000" b="1" spc="-20" dirty="0" smtClean="0">
                <a:latin typeface="Times New Roman"/>
                <a:cs typeface="Times New Roman"/>
              </a:rPr>
              <a:t>r</a:t>
            </a:r>
            <a:r>
              <a:rPr lang="en-IN" sz="3000" b="1" spc="-10" dirty="0" smtClean="0">
                <a:latin typeface="Times New Roman"/>
                <a:cs typeface="Times New Roman"/>
              </a:rPr>
              <a:t>e</a:t>
            </a:r>
            <a:r>
              <a:rPr lang="en-IN" sz="3000" b="1" spc="60" dirty="0" smtClean="0">
                <a:latin typeface="Times New Roman"/>
                <a:cs typeface="Times New Roman"/>
              </a:rPr>
              <a:t>h</a:t>
            </a:r>
            <a:r>
              <a:rPr lang="en-IN" sz="3000" b="1" spc="70" dirty="0" smtClean="0">
                <a:latin typeface="Times New Roman"/>
                <a:cs typeface="Times New Roman"/>
              </a:rPr>
              <a:t>o</a:t>
            </a:r>
            <a:r>
              <a:rPr lang="en-IN" sz="3000" b="1" spc="40" dirty="0" smtClean="0">
                <a:latin typeface="Times New Roman"/>
                <a:cs typeface="Times New Roman"/>
              </a:rPr>
              <a:t>l</a:t>
            </a:r>
            <a:r>
              <a:rPr lang="en-IN" sz="3000" b="1" spc="55" dirty="0" smtClean="0">
                <a:latin typeface="Times New Roman"/>
                <a:cs typeface="Times New Roman"/>
              </a:rPr>
              <a:t>d</a:t>
            </a:r>
            <a:r>
              <a:rPr lang="en-IN" sz="3000" b="1" spc="50" dirty="0" smtClean="0">
                <a:latin typeface="Times New Roman"/>
                <a:cs typeface="Times New Roman"/>
              </a:rPr>
              <a:t>e</a:t>
            </a:r>
            <a:r>
              <a:rPr lang="en-IN" sz="3000" b="1" spc="-80" dirty="0" smtClean="0">
                <a:latin typeface="Times New Roman"/>
                <a:cs typeface="Times New Roman"/>
              </a:rPr>
              <a:t>r</a:t>
            </a:r>
            <a:r>
              <a:rPr lang="en-IN" sz="3000" b="1" spc="-90" dirty="0" smtClean="0">
                <a:latin typeface="Times New Roman"/>
                <a:cs typeface="Times New Roman"/>
              </a:rPr>
              <a:t>s</a:t>
            </a:r>
            <a:r>
              <a:rPr lang="en-IN" sz="3000" b="1" spc="105" dirty="0" smtClean="0">
                <a:latin typeface="Times New Roman"/>
                <a:cs typeface="Times New Roman"/>
              </a:rPr>
              <a:t>,</a:t>
            </a:r>
            <a:r>
              <a:rPr lang="en-IN" sz="3000" b="1" spc="-135" dirty="0" smtClean="0">
                <a:latin typeface="Times New Roman"/>
                <a:cs typeface="Times New Roman"/>
              </a:rPr>
              <a:t> </a:t>
            </a:r>
            <a:r>
              <a:rPr lang="en-IN" sz="3000" b="1" spc="60" dirty="0" smtClean="0">
                <a:latin typeface="Times New Roman"/>
                <a:cs typeface="Times New Roman"/>
              </a:rPr>
              <a:t>g</a:t>
            </a:r>
            <a:r>
              <a:rPr lang="en-IN" sz="3000" b="1" spc="-5" dirty="0" smtClean="0">
                <a:latin typeface="Times New Roman"/>
                <a:cs typeface="Times New Roman"/>
              </a:rPr>
              <a:t>o</a:t>
            </a:r>
            <a:r>
              <a:rPr lang="en-IN" sz="3000" b="1" spc="-55" dirty="0" smtClean="0">
                <a:latin typeface="Times New Roman"/>
                <a:cs typeface="Times New Roman"/>
              </a:rPr>
              <a:t>v</a:t>
            </a:r>
            <a:r>
              <a:rPr lang="en-IN" sz="3000" b="1" spc="60" dirty="0" smtClean="0">
                <a:latin typeface="Times New Roman"/>
                <a:cs typeface="Times New Roman"/>
              </a:rPr>
              <a:t>e</a:t>
            </a:r>
            <a:r>
              <a:rPr lang="en-IN" sz="3000" b="1" spc="-35" dirty="0" smtClean="0">
                <a:latin typeface="Times New Roman"/>
                <a:cs typeface="Times New Roman"/>
              </a:rPr>
              <a:t>r</a:t>
            </a:r>
            <a:r>
              <a:rPr lang="en-IN" sz="3000" b="1" spc="-30" dirty="0" smtClean="0">
                <a:latin typeface="Times New Roman"/>
                <a:cs typeface="Times New Roman"/>
              </a:rPr>
              <a:t>n</a:t>
            </a:r>
            <a:r>
              <a:rPr lang="en-IN" sz="3000" b="1" spc="-35" dirty="0" smtClean="0">
                <a:latin typeface="Times New Roman"/>
                <a:cs typeface="Times New Roman"/>
              </a:rPr>
              <a:t>m</a:t>
            </a:r>
            <a:r>
              <a:rPr lang="en-IN" sz="3000" b="1" spc="60" dirty="0" smtClean="0">
                <a:latin typeface="Times New Roman"/>
                <a:cs typeface="Times New Roman"/>
              </a:rPr>
              <a:t>e</a:t>
            </a:r>
            <a:r>
              <a:rPr lang="en-IN" sz="3000" b="1" spc="-10" dirty="0" smtClean="0">
                <a:latin typeface="Times New Roman"/>
                <a:cs typeface="Times New Roman"/>
              </a:rPr>
              <a:t>nt</a:t>
            </a:r>
            <a:r>
              <a:rPr lang="en-IN" sz="3000" b="1" spc="-5" dirty="0" smtClean="0">
                <a:latin typeface="Times New Roman"/>
                <a:cs typeface="Times New Roman"/>
              </a:rPr>
              <a:t>s</a:t>
            </a:r>
            <a:r>
              <a:rPr lang="en-IN" sz="3000" b="1" spc="105" dirty="0" smtClean="0">
                <a:latin typeface="Times New Roman"/>
                <a:cs typeface="Times New Roman"/>
              </a:rPr>
              <a:t>,</a:t>
            </a:r>
            <a:r>
              <a:rPr lang="en-IN" sz="3000" b="1" spc="-160" dirty="0" smtClean="0">
                <a:latin typeface="Times New Roman"/>
                <a:cs typeface="Times New Roman"/>
              </a:rPr>
              <a:t> </a:t>
            </a:r>
            <a:r>
              <a:rPr lang="en-IN" sz="3000" b="1" spc="35" dirty="0" smtClean="0">
                <a:latin typeface="Times New Roman"/>
                <a:cs typeface="Times New Roman"/>
              </a:rPr>
              <a:t>l</a:t>
            </a:r>
            <a:r>
              <a:rPr lang="en-IN" sz="3000" b="1" spc="105" dirty="0" smtClean="0">
                <a:latin typeface="Times New Roman"/>
                <a:cs typeface="Times New Roman"/>
              </a:rPr>
              <a:t>o</a:t>
            </a:r>
            <a:r>
              <a:rPr lang="en-IN" sz="3000" b="1" spc="60" dirty="0" smtClean="0">
                <a:latin typeface="Times New Roman"/>
                <a:cs typeface="Times New Roman"/>
              </a:rPr>
              <a:t>c</a:t>
            </a:r>
            <a:r>
              <a:rPr lang="en-IN" sz="3000" b="1" spc="-130" dirty="0" smtClean="0">
                <a:latin typeface="Times New Roman"/>
                <a:cs typeface="Times New Roman"/>
              </a:rPr>
              <a:t>a</a:t>
            </a:r>
            <a:r>
              <a:rPr lang="en-IN" sz="3000" b="1" spc="30" dirty="0" smtClean="0">
                <a:latin typeface="Times New Roman"/>
                <a:cs typeface="Times New Roman"/>
              </a:rPr>
              <a:t>l</a:t>
            </a:r>
            <a:r>
              <a:rPr lang="en-IN" sz="3000" b="1" spc="-50" dirty="0" smtClean="0">
                <a:latin typeface="Times New Roman"/>
                <a:cs typeface="Times New Roman"/>
              </a:rPr>
              <a:t> </a:t>
            </a:r>
            <a:r>
              <a:rPr lang="en-IN" sz="3000" b="1" spc="-130" dirty="0" smtClean="0">
                <a:latin typeface="Times New Roman"/>
                <a:cs typeface="Times New Roman"/>
              </a:rPr>
              <a:t>a</a:t>
            </a:r>
            <a:r>
              <a:rPr lang="en-IN" sz="3000" b="1" spc="30" dirty="0" smtClean="0">
                <a:latin typeface="Times New Roman"/>
                <a:cs typeface="Times New Roman"/>
              </a:rPr>
              <a:t>ge</a:t>
            </a:r>
            <a:r>
              <a:rPr lang="en-IN" sz="3000" b="1" spc="40" dirty="0" smtClean="0">
                <a:latin typeface="Times New Roman"/>
                <a:cs typeface="Times New Roman"/>
              </a:rPr>
              <a:t>n</a:t>
            </a:r>
            <a:r>
              <a:rPr lang="en-IN" sz="3000" b="1" spc="60" dirty="0" smtClean="0">
                <a:latin typeface="Times New Roman"/>
                <a:cs typeface="Times New Roman"/>
              </a:rPr>
              <a:t>c</a:t>
            </a:r>
            <a:r>
              <a:rPr lang="en-IN" sz="3000" b="1" spc="35" dirty="0" smtClean="0">
                <a:latin typeface="Times New Roman"/>
                <a:cs typeface="Times New Roman"/>
              </a:rPr>
              <a:t>i</a:t>
            </a:r>
            <a:r>
              <a:rPr lang="en-IN" sz="3000" b="1" spc="60" dirty="0" smtClean="0">
                <a:latin typeface="Times New Roman"/>
                <a:cs typeface="Times New Roman"/>
              </a:rPr>
              <a:t>e</a:t>
            </a:r>
            <a:r>
              <a:rPr lang="en-IN" sz="3000" b="1" spc="-50" dirty="0" smtClean="0">
                <a:latin typeface="Times New Roman"/>
                <a:cs typeface="Times New Roman"/>
              </a:rPr>
              <a:t>s</a:t>
            </a:r>
            <a:r>
              <a:rPr lang="en-IN" sz="3000" b="1" spc="105" dirty="0" smtClean="0">
                <a:latin typeface="Times New Roman"/>
                <a:cs typeface="Times New Roman"/>
              </a:rPr>
              <a:t>,</a:t>
            </a:r>
            <a:r>
              <a:rPr lang="en-IN" sz="3000" b="1" spc="-135" dirty="0" smtClean="0">
                <a:latin typeface="Times New Roman"/>
                <a:cs typeface="Times New Roman"/>
              </a:rPr>
              <a:t> </a:t>
            </a:r>
            <a:r>
              <a:rPr lang="en-IN" sz="3000" b="1" spc="-15" dirty="0" smtClean="0">
                <a:latin typeface="Times New Roman"/>
                <a:cs typeface="Times New Roman"/>
              </a:rPr>
              <a:t>b</a:t>
            </a:r>
            <a:r>
              <a:rPr lang="en-IN" sz="3000" b="1" spc="-125" dirty="0" smtClean="0">
                <a:latin typeface="Times New Roman"/>
                <a:cs typeface="Times New Roman"/>
              </a:rPr>
              <a:t>a</a:t>
            </a:r>
            <a:r>
              <a:rPr lang="en-IN" sz="3000" b="1" spc="10" dirty="0" smtClean="0">
                <a:latin typeface="Times New Roman"/>
                <a:cs typeface="Times New Roman"/>
              </a:rPr>
              <a:t>n</a:t>
            </a:r>
            <a:r>
              <a:rPr lang="en-IN" sz="3000" b="1" spc="20" dirty="0" smtClean="0">
                <a:latin typeface="Times New Roman"/>
                <a:cs typeface="Times New Roman"/>
              </a:rPr>
              <a:t>k</a:t>
            </a:r>
            <a:r>
              <a:rPr lang="en-IN" sz="3000" b="1" spc="-85" dirty="0" smtClean="0">
                <a:latin typeface="Times New Roman"/>
                <a:cs typeface="Times New Roman"/>
              </a:rPr>
              <a:t>s</a:t>
            </a:r>
            <a:r>
              <a:rPr lang="en-IN" sz="3000" b="1" spc="105" dirty="0" smtClean="0">
                <a:latin typeface="Times New Roman"/>
                <a:cs typeface="Times New Roman"/>
              </a:rPr>
              <a:t>,  </a:t>
            </a:r>
            <a:r>
              <a:rPr lang="en-IN" sz="3000" b="1" spc="5" dirty="0" smtClean="0">
                <a:latin typeface="Times New Roman"/>
                <a:cs typeface="Times New Roman"/>
              </a:rPr>
              <a:t>customers,</a:t>
            </a:r>
            <a:r>
              <a:rPr lang="en-IN" sz="3000" b="1" spc="-140" dirty="0" smtClean="0">
                <a:latin typeface="Times New Roman"/>
                <a:cs typeface="Times New Roman"/>
              </a:rPr>
              <a:t> </a:t>
            </a:r>
            <a:r>
              <a:rPr lang="en-IN" sz="3000" b="1" spc="10" dirty="0" smtClean="0">
                <a:latin typeface="Times New Roman"/>
                <a:cs typeface="Times New Roman"/>
              </a:rPr>
              <a:t>suppliers,</a:t>
            </a:r>
            <a:r>
              <a:rPr lang="en-IN" sz="3000" b="1" spc="-140" dirty="0" smtClean="0">
                <a:latin typeface="Times New Roman"/>
                <a:cs typeface="Times New Roman"/>
              </a:rPr>
              <a:t> </a:t>
            </a:r>
            <a:r>
              <a:rPr lang="en-IN" sz="3000" b="1" spc="-25" dirty="0" smtClean="0">
                <a:latin typeface="Times New Roman"/>
                <a:cs typeface="Times New Roman"/>
              </a:rPr>
              <a:t>manufacturers.</a:t>
            </a:r>
            <a:endParaRPr lang="en-IN" sz="3000" b="1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lang="en-IN" sz="1000" b="1" dirty="0" smtClean="0">
              <a:latin typeface="Times New Roman"/>
              <a:cs typeface="Times New Roman"/>
            </a:endParaRPr>
          </a:p>
          <a:p>
            <a:pPr marL="286385" marR="5080"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IN" sz="3000" b="1" spc="15" dirty="0" smtClean="0">
                <a:latin typeface="Times New Roman"/>
                <a:cs typeface="Times New Roman"/>
              </a:rPr>
              <a:t>O</a:t>
            </a:r>
            <a:r>
              <a:rPr lang="en-IN" sz="3000" b="1" spc="-130" dirty="0" smtClean="0">
                <a:latin typeface="Times New Roman"/>
                <a:cs typeface="Times New Roman"/>
              </a:rPr>
              <a:t>rga</a:t>
            </a:r>
            <a:r>
              <a:rPr lang="en-IN" sz="3000" b="1" spc="-165" dirty="0" smtClean="0">
                <a:latin typeface="Times New Roman"/>
                <a:cs typeface="Times New Roman"/>
              </a:rPr>
              <a:t>n</a:t>
            </a:r>
            <a:r>
              <a:rPr lang="en-IN" sz="3000" b="1" spc="-125" dirty="0" smtClean="0">
                <a:latin typeface="Times New Roman"/>
                <a:cs typeface="Times New Roman"/>
              </a:rPr>
              <a:t>i</a:t>
            </a:r>
            <a:r>
              <a:rPr lang="en-IN" sz="3000" b="1" spc="-195" dirty="0" smtClean="0">
                <a:latin typeface="Times New Roman"/>
                <a:cs typeface="Times New Roman"/>
              </a:rPr>
              <a:t>s</a:t>
            </a:r>
            <a:r>
              <a:rPr lang="en-IN" sz="3000" b="1" spc="-245" dirty="0" smtClean="0">
                <a:latin typeface="Times New Roman"/>
                <a:cs typeface="Times New Roman"/>
              </a:rPr>
              <a:t>a</a:t>
            </a:r>
            <a:r>
              <a:rPr lang="en-IN" sz="3000" b="1" spc="40" dirty="0" smtClean="0">
                <a:latin typeface="Times New Roman"/>
                <a:cs typeface="Times New Roman"/>
              </a:rPr>
              <a:t>t</a:t>
            </a:r>
            <a:r>
              <a:rPr lang="en-IN" sz="3000" b="1" spc="-125" dirty="0" smtClean="0">
                <a:latin typeface="Times New Roman"/>
                <a:cs typeface="Times New Roman"/>
              </a:rPr>
              <a:t>ion</a:t>
            </a:r>
            <a:r>
              <a:rPr lang="en-IN" sz="3000" b="1" spc="-204" dirty="0" smtClean="0">
                <a:latin typeface="Times New Roman"/>
                <a:cs typeface="Times New Roman"/>
              </a:rPr>
              <a:t>s</a:t>
            </a:r>
            <a:r>
              <a:rPr lang="en-IN" sz="3000" b="1" spc="5" dirty="0" smtClean="0">
                <a:latin typeface="Times New Roman"/>
                <a:cs typeface="Times New Roman"/>
              </a:rPr>
              <a:t> </a:t>
            </a:r>
            <a:r>
              <a:rPr lang="en-IN" sz="3000" b="1" spc="-175" dirty="0" smtClean="0">
                <a:latin typeface="Times New Roman"/>
                <a:cs typeface="Times New Roman"/>
              </a:rPr>
              <a:t>m</a:t>
            </a:r>
            <a:r>
              <a:rPr lang="en-IN" sz="3000" b="1" spc="-125" dirty="0" smtClean="0">
                <a:latin typeface="Times New Roman"/>
                <a:cs typeface="Times New Roman"/>
              </a:rPr>
              <a:t>u</a:t>
            </a:r>
            <a:r>
              <a:rPr lang="en-IN" sz="3000" b="1" spc="-85" dirty="0" smtClean="0">
                <a:latin typeface="Times New Roman"/>
                <a:cs typeface="Times New Roman"/>
              </a:rPr>
              <a:t>st</a:t>
            </a:r>
            <a:r>
              <a:rPr lang="en-IN" sz="3000" b="1" spc="-35" dirty="0" smtClean="0">
                <a:latin typeface="Times New Roman"/>
                <a:cs typeface="Times New Roman"/>
              </a:rPr>
              <a:t> </a:t>
            </a:r>
            <a:r>
              <a:rPr lang="en-IN" sz="3000" b="1" spc="-150" dirty="0" smtClean="0">
                <a:latin typeface="Times New Roman"/>
                <a:cs typeface="Times New Roman"/>
              </a:rPr>
              <a:t>c</a:t>
            </a:r>
            <a:r>
              <a:rPr lang="en-IN" sz="3000" b="1" spc="-125" dirty="0" smtClean="0">
                <a:latin typeface="Times New Roman"/>
                <a:cs typeface="Times New Roman"/>
              </a:rPr>
              <a:t>o</a:t>
            </a:r>
            <a:r>
              <a:rPr lang="en-IN" sz="3000" b="1" spc="-155" dirty="0" smtClean="0">
                <a:latin typeface="Times New Roman"/>
                <a:cs typeface="Times New Roman"/>
              </a:rPr>
              <a:t>m</a:t>
            </a:r>
            <a:r>
              <a:rPr lang="en-IN" sz="3000" b="1" spc="-175" dirty="0" smtClean="0">
                <a:latin typeface="Times New Roman"/>
                <a:cs typeface="Times New Roman"/>
              </a:rPr>
              <a:t>m</a:t>
            </a:r>
            <a:r>
              <a:rPr lang="en-IN" sz="3000" b="1" spc="-125" dirty="0" smtClean="0">
                <a:latin typeface="Times New Roman"/>
                <a:cs typeface="Times New Roman"/>
              </a:rPr>
              <a:t>uni</a:t>
            </a:r>
            <a:r>
              <a:rPr lang="en-IN" sz="3000" b="1" spc="-150" dirty="0" smtClean="0">
                <a:latin typeface="Times New Roman"/>
                <a:cs typeface="Times New Roman"/>
              </a:rPr>
              <a:t>c</a:t>
            </a:r>
            <a:r>
              <a:rPr lang="en-IN" sz="3000" b="1" spc="-245" dirty="0" smtClean="0">
                <a:latin typeface="Times New Roman"/>
                <a:cs typeface="Times New Roman"/>
              </a:rPr>
              <a:t>a</a:t>
            </a:r>
            <a:r>
              <a:rPr lang="en-IN" sz="3000" b="1" spc="40" dirty="0" smtClean="0">
                <a:latin typeface="Times New Roman"/>
                <a:cs typeface="Times New Roman"/>
              </a:rPr>
              <a:t>t</a:t>
            </a:r>
            <a:r>
              <a:rPr lang="en-IN" sz="3000" b="1" spc="-105" dirty="0" smtClean="0">
                <a:latin typeface="Times New Roman"/>
                <a:cs typeface="Times New Roman"/>
              </a:rPr>
              <a:t>e</a:t>
            </a:r>
            <a:r>
              <a:rPr lang="en-IN" sz="3000" b="1" spc="-20" dirty="0" smtClean="0">
                <a:latin typeface="Times New Roman"/>
                <a:cs typeface="Times New Roman"/>
              </a:rPr>
              <a:t> </a:t>
            </a:r>
            <a:r>
              <a:rPr lang="en-IN" sz="3000" b="1" spc="-145" dirty="0" smtClean="0">
                <a:latin typeface="Times New Roman"/>
                <a:cs typeface="Times New Roman"/>
              </a:rPr>
              <a:t>eff</a:t>
            </a:r>
            <a:r>
              <a:rPr lang="en-IN" sz="3000" b="1" spc="-160" dirty="0" smtClean="0">
                <a:latin typeface="Times New Roman"/>
                <a:cs typeface="Times New Roman"/>
              </a:rPr>
              <a:t>e</a:t>
            </a:r>
            <a:r>
              <a:rPr lang="en-IN" sz="3000" b="1" spc="-150" dirty="0" smtClean="0">
                <a:latin typeface="Times New Roman"/>
                <a:cs typeface="Times New Roman"/>
              </a:rPr>
              <a:t>c</a:t>
            </a:r>
            <a:r>
              <a:rPr lang="en-IN" sz="3000" b="1" spc="40" dirty="0" smtClean="0">
                <a:latin typeface="Times New Roman"/>
                <a:cs typeface="Times New Roman"/>
              </a:rPr>
              <a:t>t</a:t>
            </a:r>
            <a:r>
              <a:rPr lang="en-IN" sz="3000" b="1" spc="-125" dirty="0" smtClean="0">
                <a:latin typeface="Times New Roman"/>
                <a:cs typeface="Times New Roman"/>
              </a:rPr>
              <a:t>i</a:t>
            </a:r>
            <a:r>
              <a:rPr lang="en-IN" sz="3000" b="1" spc="-270" dirty="0" smtClean="0">
                <a:latin typeface="Times New Roman"/>
                <a:cs typeface="Times New Roman"/>
              </a:rPr>
              <a:t>v</a:t>
            </a:r>
            <a:r>
              <a:rPr lang="en-IN" sz="3000" b="1" spc="-125" dirty="0" smtClean="0">
                <a:latin typeface="Times New Roman"/>
                <a:cs typeface="Times New Roman"/>
              </a:rPr>
              <a:t>e</a:t>
            </a:r>
            <a:r>
              <a:rPr lang="en-IN" sz="3000" b="1" spc="-120" dirty="0" smtClean="0">
                <a:latin typeface="Times New Roman"/>
                <a:cs typeface="Times New Roman"/>
              </a:rPr>
              <a:t>l</a:t>
            </a:r>
            <a:r>
              <a:rPr lang="en-IN" sz="3000" b="1" spc="-220" dirty="0" smtClean="0">
                <a:latin typeface="Times New Roman"/>
                <a:cs typeface="Times New Roman"/>
              </a:rPr>
              <a:t>y</a:t>
            </a:r>
            <a:r>
              <a:rPr lang="en-IN" sz="3000" b="1" spc="-100" dirty="0" smtClean="0">
                <a:latin typeface="Times New Roman"/>
                <a:cs typeface="Times New Roman"/>
              </a:rPr>
              <a:t> </a:t>
            </a:r>
            <a:r>
              <a:rPr lang="en-IN" sz="3000" b="1" spc="-160" dirty="0" smtClean="0">
                <a:latin typeface="Times New Roman"/>
                <a:cs typeface="Times New Roman"/>
              </a:rPr>
              <a:t>a</a:t>
            </a:r>
            <a:r>
              <a:rPr lang="en-IN" sz="3000" b="1" spc="-190" dirty="0" smtClean="0">
                <a:latin typeface="Times New Roman"/>
                <a:cs typeface="Times New Roman"/>
              </a:rPr>
              <a:t>n</a:t>
            </a:r>
            <a:r>
              <a:rPr lang="en-IN" sz="3000" b="1" spc="-114" dirty="0" smtClean="0">
                <a:latin typeface="Times New Roman"/>
                <a:cs typeface="Times New Roman"/>
              </a:rPr>
              <a:t>d</a:t>
            </a:r>
            <a:r>
              <a:rPr lang="en-IN" sz="3000" b="1" spc="-35" dirty="0" smtClean="0">
                <a:latin typeface="Times New Roman"/>
                <a:cs typeface="Times New Roman"/>
              </a:rPr>
              <a:t> </a:t>
            </a:r>
            <a:r>
              <a:rPr lang="en-IN" sz="3000" b="1" spc="-165" dirty="0" smtClean="0">
                <a:latin typeface="Times New Roman"/>
                <a:cs typeface="Times New Roman"/>
              </a:rPr>
              <a:t>eff</a:t>
            </a:r>
            <a:r>
              <a:rPr lang="en-IN" sz="3000" b="1" spc="-114" dirty="0" smtClean="0">
                <a:latin typeface="Times New Roman"/>
                <a:cs typeface="Times New Roman"/>
              </a:rPr>
              <a:t>i</a:t>
            </a:r>
            <a:r>
              <a:rPr lang="en-IN" sz="3000" b="1" spc="-150" dirty="0" smtClean="0">
                <a:latin typeface="Times New Roman"/>
                <a:cs typeface="Times New Roman"/>
              </a:rPr>
              <a:t>c</a:t>
            </a:r>
            <a:r>
              <a:rPr lang="en-IN" sz="3000" b="1" spc="-125" dirty="0" smtClean="0">
                <a:latin typeface="Times New Roman"/>
                <a:cs typeface="Times New Roman"/>
              </a:rPr>
              <a:t>i</a:t>
            </a:r>
            <a:r>
              <a:rPr lang="en-IN" sz="3000" b="1" spc="-70" dirty="0" smtClean="0">
                <a:latin typeface="Times New Roman"/>
                <a:cs typeface="Times New Roman"/>
              </a:rPr>
              <a:t>en</a:t>
            </a:r>
            <a:r>
              <a:rPr lang="en-IN" sz="3000" b="1" spc="-40" dirty="0" smtClean="0">
                <a:latin typeface="Times New Roman"/>
                <a:cs typeface="Times New Roman"/>
              </a:rPr>
              <a:t>t</a:t>
            </a:r>
            <a:r>
              <a:rPr lang="en-IN" sz="3000" b="1" spc="-145" dirty="0" smtClean="0">
                <a:latin typeface="Times New Roman"/>
                <a:cs typeface="Times New Roman"/>
              </a:rPr>
              <a:t>l</a:t>
            </a:r>
            <a:r>
              <a:rPr lang="en-IN" sz="3000" b="1" spc="-150" dirty="0" smtClean="0">
                <a:latin typeface="Times New Roman"/>
                <a:cs typeface="Times New Roman"/>
              </a:rPr>
              <a:t>y  e</a:t>
            </a:r>
            <a:r>
              <a:rPr lang="en-IN" sz="3000" b="1" spc="-270" dirty="0" smtClean="0">
                <a:latin typeface="Times New Roman"/>
                <a:cs typeface="Times New Roman"/>
              </a:rPr>
              <a:t>v</a:t>
            </a:r>
            <a:r>
              <a:rPr lang="en-IN" sz="3000" b="1" spc="-45" dirty="0" smtClean="0">
                <a:latin typeface="Times New Roman"/>
                <a:cs typeface="Times New Roman"/>
              </a:rPr>
              <a:t>e</a:t>
            </a:r>
            <a:r>
              <a:rPr lang="en-IN" sz="3000" b="1" spc="-15" dirty="0" smtClean="0">
                <a:latin typeface="Times New Roman"/>
                <a:cs typeface="Times New Roman"/>
              </a:rPr>
              <a:t>r</a:t>
            </a:r>
            <a:r>
              <a:rPr lang="en-IN" sz="3000" b="1" spc="-220" dirty="0" smtClean="0">
                <a:latin typeface="Times New Roman"/>
                <a:cs typeface="Times New Roman"/>
              </a:rPr>
              <a:t>y</a:t>
            </a:r>
            <a:r>
              <a:rPr lang="en-IN" sz="3000" b="1" spc="-55" dirty="0" smtClean="0">
                <a:latin typeface="Times New Roman"/>
                <a:cs typeface="Times New Roman"/>
              </a:rPr>
              <a:t> </a:t>
            </a:r>
            <a:r>
              <a:rPr lang="en-IN" sz="3000" b="1" spc="-130" dirty="0" smtClean="0">
                <a:latin typeface="Times New Roman"/>
                <a:cs typeface="Times New Roman"/>
              </a:rPr>
              <a:t>d</a:t>
            </a:r>
            <a:r>
              <a:rPr lang="en-IN" sz="3000" b="1" spc="-315" dirty="0" smtClean="0">
                <a:latin typeface="Times New Roman"/>
                <a:cs typeface="Times New Roman"/>
              </a:rPr>
              <a:t>a</a:t>
            </a:r>
            <a:r>
              <a:rPr lang="en-IN" sz="3000" b="1" spc="-220" dirty="0" smtClean="0">
                <a:latin typeface="Times New Roman"/>
                <a:cs typeface="Times New Roman"/>
              </a:rPr>
              <a:t>y</a:t>
            </a:r>
            <a:r>
              <a:rPr lang="en-IN" sz="3000" b="1" spc="-25" dirty="0" smtClean="0">
                <a:latin typeface="Times New Roman"/>
                <a:cs typeface="Times New Roman"/>
              </a:rPr>
              <a:t> </a:t>
            </a:r>
            <a:r>
              <a:rPr lang="en-IN" sz="3000" b="1" spc="-125" dirty="0" smtClean="0">
                <a:latin typeface="Times New Roman"/>
                <a:cs typeface="Times New Roman"/>
              </a:rPr>
              <a:t>i</a:t>
            </a:r>
            <a:r>
              <a:rPr lang="en-IN" sz="3000" b="1" spc="-130" dirty="0" smtClean="0">
                <a:latin typeface="Times New Roman"/>
                <a:cs typeface="Times New Roman"/>
              </a:rPr>
              <a:t>n</a:t>
            </a:r>
            <a:r>
              <a:rPr lang="en-IN" sz="3000" b="1" spc="45" dirty="0" smtClean="0">
                <a:latin typeface="Times New Roman"/>
                <a:cs typeface="Times New Roman"/>
              </a:rPr>
              <a:t>t</a:t>
            </a:r>
            <a:r>
              <a:rPr lang="en-IN" sz="3000" b="1" spc="-45" dirty="0" smtClean="0">
                <a:latin typeface="Times New Roman"/>
                <a:cs typeface="Times New Roman"/>
              </a:rPr>
              <a:t>e</a:t>
            </a:r>
            <a:r>
              <a:rPr lang="en-IN" sz="3000" b="1" spc="35" dirty="0" smtClean="0">
                <a:latin typeface="Times New Roman"/>
                <a:cs typeface="Times New Roman"/>
              </a:rPr>
              <a:t>r</a:t>
            </a:r>
            <a:r>
              <a:rPr lang="en-IN" sz="3000" b="1" spc="-130" dirty="0" smtClean="0">
                <a:latin typeface="Times New Roman"/>
                <a:cs typeface="Times New Roman"/>
              </a:rPr>
              <a:t>n</a:t>
            </a:r>
            <a:r>
              <a:rPr lang="en-IN" sz="3000" b="1" spc="-220" dirty="0" smtClean="0">
                <a:latin typeface="Times New Roman"/>
                <a:cs typeface="Times New Roman"/>
              </a:rPr>
              <a:t>a</a:t>
            </a:r>
            <a:r>
              <a:rPr lang="en-IN" sz="3000" b="1" spc="-105" dirty="0" smtClean="0">
                <a:latin typeface="Times New Roman"/>
                <a:cs typeface="Times New Roman"/>
              </a:rPr>
              <a:t>l</a:t>
            </a:r>
            <a:r>
              <a:rPr lang="en-IN" sz="3000" b="1" spc="-145" dirty="0" smtClean="0">
                <a:latin typeface="Times New Roman"/>
                <a:cs typeface="Times New Roman"/>
              </a:rPr>
              <a:t>l</a:t>
            </a:r>
            <a:r>
              <a:rPr lang="en-IN" sz="3000" b="1" spc="-220" dirty="0" smtClean="0">
                <a:latin typeface="Times New Roman"/>
                <a:cs typeface="Times New Roman"/>
              </a:rPr>
              <a:t>y</a:t>
            </a:r>
            <a:r>
              <a:rPr lang="en-IN" sz="3000" b="1" spc="-5" dirty="0" smtClean="0">
                <a:latin typeface="Times New Roman"/>
                <a:cs typeface="Times New Roman"/>
              </a:rPr>
              <a:t> </a:t>
            </a:r>
            <a:r>
              <a:rPr lang="en-IN" sz="3000" b="1" spc="-220" dirty="0" smtClean="0">
                <a:latin typeface="Times New Roman"/>
                <a:cs typeface="Times New Roman"/>
              </a:rPr>
              <a:t>a</a:t>
            </a:r>
            <a:r>
              <a:rPr lang="en-IN" sz="3000" b="1" spc="-130" dirty="0" smtClean="0">
                <a:latin typeface="Times New Roman"/>
                <a:cs typeface="Times New Roman"/>
              </a:rPr>
              <a:t>n</a:t>
            </a:r>
            <a:r>
              <a:rPr lang="en-IN" sz="3000" b="1" spc="-114" dirty="0" smtClean="0">
                <a:latin typeface="Times New Roman"/>
                <a:cs typeface="Times New Roman"/>
              </a:rPr>
              <a:t>d</a:t>
            </a:r>
            <a:r>
              <a:rPr lang="en-IN" sz="3000" b="1" spc="-40" dirty="0" smtClean="0">
                <a:latin typeface="Times New Roman"/>
                <a:cs typeface="Times New Roman"/>
              </a:rPr>
              <a:t> </a:t>
            </a:r>
            <a:r>
              <a:rPr lang="en-IN" sz="3000" b="1" spc="-70" dirty="0" smtClean="0">
                <a:latin typeface="Times New Roman"/>
                <a:cs typeface="Times New Roman"/>
              </a:rPr>
              <a:t>ex</a:t>
            </a:r>
            <a:r>
              <a:rPr lang="en-IN" sz="3000" b="1" spc="-40" dirty="0" smtClean="0">
                <a:latin typeface="Times New Roman"/>
                <a:cs typeface="Times New Roman"/>
              </a:rPr>
              <a:t>t</a:t>
            </a:r>
            <a:r>
              <a:rPr lang="en-IN" sz="3000" b="1" spc="-45" dirty="0" smtClean="0">
                <a:latin typeface="Times New Roman"/>
                <a:cs typeface="Times New Roman"/>
              </a:rPr>
              <a:t>e</a:t>
            </a:r>
            <a:r>
              <a:rPr lang="en-IN" sz="3000" b="1" spc="35" dirty="0" smtClean="0">
                <a:latin typeface="Times New Roman"/>
                <a:cs typeface="Times New Roman"/>
              </a:rPr>
              <a:t>r</a:t>
            </a:r>
            <a:r>
              <a:rPr lang="en-IN" sz="3000" b="1" spc="-130" dirty="0" smtClean="0">
                <a:latin typeface="Times New Roman"/>
                <a:cs typeface="Times New Roman"/>
              </a:rPr>
              <a:t>n</a:t>
            </a:r>
            <a:r>
              <a:rPr lang="en-IN" sz="3000" b="1" spc="-220" dirty="0" smtClean="0">
                <a:latin typeface="Times New Roman"/>
                <a:cs typeface="Times New Roman"/>
              </a:rPr>
              <a:t>a</a:t>
            </a:r>
            <a:r>
              <a:rPr lang="en-IN" sz="3000" b="1" spc="-105" dirty="0" smtClean="0">
                <a:latin typeface="Times New Roman"/>
                <a:cs typeface="Times New Roman"/>
              </a:rPr>
              <a:t>l</a:t>
            </a:r>
            <a:r>
              <a:rPr lang="en-IN" sz="3000" b="1" spc="-145" dirty="0" smtClean="0">
                <a:latin typeface="Times New Roman"/>
                <a:cs typeface="Times New Roman"/>
              </a:rPr>
              <a:t>l</a:t>
            </a:r>
            <a:r>
              <a:rPr lang="en-IN" sz="3000" b="1" spc="-484" dirty="0" smtClean="0">
                <a:latin typeface="Times New Roman"/>
                <a:cs typeface="Times New Roman"/>
              </a:rPr>
              <a:t>y</a:t>
            </a:r>
            <a:r>
              <a:rPr lang="en-IN" sz="3000" b="1" spc="105" dirty="0" smtClean="0">
                <a:latin typeface="Times New Roman"/>
                <a:cs typeface="Times New Roman"/>
              </a:rPr>
              <a:t>.</a:t>
            </a:r>
            <a:endParaRPr lang="en-IN" sz="3000" b="1" dirty="0" smtClean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814" y="464638"/>
            <a:ext cx="67551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0" dirty="0">
                <a:solidFill>
                  <a:srgbClr val="000000"/>
                </a:solidFill>
                <a:latin typeface="Calibri"/>
                <a:cs typeface="Calibri"/>
              </a:rPr>
              <a:t>Importance</a:t>
            </a:r>
            <a:r>
              <a:rPr sz="44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spc="-8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44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spc="-105" dirty="0">
                <a:solidFill>
                  <a:srgbClr val="000000"/>
                </a:solidFill>
                <a:latin typeface="Calibri"/>
                <a:cs typeface="Calibri"/>
              </a:rPr>
              <a:t>communication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168" y="1600184"/>
            <a:ext cx="7052730" cy="452608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52" y="163862"/>
            <a:ext cx="8156448" cy="5219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35" dirty="0">
                <a:solidFill>
                  <a:srgbClr val="FF0000"/>
                </a:solidFill>
              </a:rPr>
              <a:t>Elements</a:t>
            </a:r>
            <a:r>
              <a:rPr b="1" spc="-55" dirty="0">
                <a:solidFill>
                  <a:srgbClr val="FF0000"/>
                </a:solidFill>
              </a:rPr>
              <a:t> </a:t>
            </a:r>
            <a:r>
              <a:rPr b="1" spc="-50" dirty="0">
                <a:solidFill>
                  <a:srgbClr val="FF0000"/>
                </a:solidFill>
              </a:rPr>
              <a:t>of</a:t>
            </a:r>
            <a:r>
              <a:rPr b="1" spc="-40" dirty="0">
                <a:solidFill>
                  <a:srgbClr val="FF0000"/>
                </a:solidFill>
              </a:rPr>
              <a:t> </a:t>
            </a:r>
            <a:r>
              <a:rPr b="1" spc="-60" dirty="0">
                <a:solidFill>
                  <a:srgbClr val="FF0000"/>
                </a:solidFill>
              </a:rPr>
              <a:t>Communication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533400" y="762000"/>
            <a:ext cx="8229600" cy="476797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135" dirty="0" smtClean="0"/>
              <a:t>Sender</a:t>
            </a:r>
            <a:r>
              <a:rPr lang="en-US" sz="2400" b="1" spc="-135" dirty="0" smtClean="0"/>
              <a:t>—The person who is speaking</a:t>
            </a:r>
            <a:endParaRPr sz="2400" b="1" spc="-135" dirty="0"/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170" dirty="0" smtClean="0"/>
              <a:t>Ideas</a:t>
            </a:r>
            <a:r>
              <a:rPr lang="en-US" sz="2400" b="1" spc="-170" dirty="0" smtClean="0"/>
              <a:t> (Sender has some ideas to convey)</a:t>
            </a:r>
            <a:endParaRPr sz="2400" b="1" spc="-170" dirty="0"/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210" dirty="0"/>
              <a:t>E</a:t>
            </a:r>
            <a:r>
              <a:rPr sz="2400" b="1" spc="-185" dirty="0"/>
              <a:t>n</a:t>
            </a:r>
            <a:r>
              <a:rPr sz="2400" b="1" spc="-155" dirty="0"/>
              <a:t>c</a:t>
            </a:r>
            <a:r>
              <a:rPr sz="2400" b="1" spc="-125" dirty="0"/>
              <a:t>od</a:t>
            </a:r>
            <a:r>
              <a:rPr sz="2400" b="1" spc="-155" dirty="0"/>
              <a:t>ing</a:t>
            </a:r>
            <a:r>
              <a:rPr sz="2400" b="1" spc="-10" dirty="0"/>
              <a:t> </a:t>
            </a:r>
            <a:r>
              <a:rPr sz="2400" b="1" spc="-95" dirty="0" smtClean="0"/>
              <a:t>(</a:t>
            </a:r>
            <a:r>
              <a:rPr lang="en-US" sz="2400" b="1" spc="-95" dirty="0" smtClean="0"/>
              <a:t>He </a:t>
            </a:r>
            <a:r>
              <a:rPr sz="2400" b="1" spc="-70" dirty="0" smtClean="0"/>
              <a:t>c</a:t>
            </a:r>
            <a:r>
              <a:rPr sz="2400" b="1" spc="-140" dirty="0" smtClean="0"/>
              <a:t>h</a:t>
            </a:r>
            <a:r>
              <a:rPr sz="2400" b="1" spc="-155" dirty="0" smtClean="0"/>
              <a:t>o</a:t>
            </a:r>
            <a:r>
              <a:rPr sz="2400" b="1" spc="-125" dirty="0" smtClean="0"/>
              <a:t>o</a:t>
            </a:r>
            <a:r>
              <a:rPr sz="2400" b="1" spc="-145" dirty="0" smtClean="0"/>
              <a:t>s</a:t>
            </a:r>
            <a:r>
              <a:rPr sz="2400" b="1" spc="-160" dirty="0" smtClean="0"/>
              <a:t>e</a:t>
            </a:r>
            <a:r>
              <a:rPr sz="2400" b="1" spc="-204" dirty="0" smtClean="0"/>
              <a:t>s</a:t>
            </a:r>
            <a:r>
              <a:rPr sz="2400" b="1" spc="-50" dirty="0" smtClean="0"/>
              <a:t> </a:t>
            </a:r>
            <a:r>
              <a:rPr sz="2400" b="1" spc="-245" dirty="0"/>
              <a:t>w</a:t>
            </a:r>
            <a:r>
              <a:rPr sz="2400" b="1" spc="-125" dirty="0"/>
              <a:t>o</a:t>
            </a:r>
            <a:r>
              <a:rPr sz="2400" b="1" spc="-40" dirty="0"/>
              <a:t>r</a:t>
            </a:r>
            <a:r>
              <a:rPr sz="2400" b="1" spc="-70" dirty="0"/>
              <a:t>d</a:t>
            </a:r>
            <a:r>
              <a:rPr sz="2400" b="1" spc="-130" dirty="0"/>
              <a:t>s)</a:t>
            </a: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195" dirty="0" smtClean="0"/>
              <a:t>Message</a:t>
            </a:r>
            <a:r>
              <a:rPr lang="en-US" sz="2400" b="1" spc="-195" dirty="0" smtClean="0"/>
              <a:t> (What sender wishes to say, express, inform)</a:t>
            </a:r>
            <a:endParaRPr sz="2400" b="1" spc="-195" dirty="0"/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155" dirty="0"/>
              <a:t>C</a:t>
            </a:r>
            <a:r>
              <a:rPr sz="2400" b="1" spc="-200" dirty="0"/>
              <a:t>h</a:t>
            </a:r>
            <a:r>
              <a:rPr sz="2400" b="1" spc="-195" dirty="0"/>
              <a:t>a</a:t>
            </a:r>
            <a:r>
              <a:rPr sz="2400" b="1" spc="-130" dirty="0"/>
              <a:t>nn</a:t>
            </a:r>
            <a:r>
              <a:rPr sz="2400" b="1" spc="-135" dirty="0"/>
              <a:t>els</a:t>
            </a:r>
            <a:r>
              <a:rPr sz="2400" b="1" dirty="0"/>
              <a:t> </a:t>
            </a:r>
            <a:r>
              <a:rPr sz="2400" b="1" spc="-105" dirty="0"/>
              <a:t>(p</a:t>
            </a:r>
            <a:r>
              <a:rPr sz="2400" b="1" spc="-140" dirty="0"/>
              <a:t>h</a:t>
            </a:r>
            <a:r>
              <a:rPr sz="2400" b="1" spc="-130" dirty="0"/>
              <a:t>on</a:t>
            </a:r>
            <a:r>
              <a:rPr sz="2400" b="1" spc="-150" dirty="0"/>
              <a:t>e</a:t>
            </a:r>
            <a:r>
              <a:rPr sz="2400" b="1" spc="105" dirty="0"/>
              <a:t>,</a:t>
            </a:r>
            <a:r>
              <a:rPr sz="2400" b="1" spc="-145" dirty="0"/>
              <a:t> </a:t>
            </a:r>
            <a:r>
              <a:rPr sz="2400" b="1" spc="-185" dirty="0"/>
              <a:t>w</a:t>
            </a:r>
            <a:r>
              <a:rPr sz="2400" b="1" spc="-145" dirty="0"/>
              <a:t>h</a:t>
            </a:r>
            <a:r>
              <a:rPr sz="2400" b="1" spc="-245" dirty="0"/>
              <a:t>a</a:t>
            </a:r>
            <a:r>
              <a:rPr sz="2400" b="1" spc="40" dirty="0"/>
              <a:t>t</a:t>
            </a:r>
            <a:r>
              <a:rPr sz="2400" b="1" spc="-165" dirty="0"/>
              <a:t>sa</a:t>
            </a:r>
            <a:r>
              <a:rPr sz="2400" b="1" spc="-215" dirty="0"/>
              <a:t>p</a:t>
            </a:r>
            <a:r>
              <a:rPr sz="2400" b="1" spc="-175" dirty="0"/>
              <a:t>p</a:t>
            </a:r>
            <a:r>
              <a:rPr sz="2400" b="1" spc="105" dirty="0"/>
              <a:t>,</a:t>
            </a:r>
            <a:r>
              <a:rPr sz="2400" b="1" spc="-114" dirty="0"/>
              <a:t> </a:t>
            </a:r>
            <a:r>
              <a:rPr sz="2400" b="1" spc="-270" dirty="0"/>
              <a:t>v</a:t>
            </a:r>
            <a:r>
              <a:rPr sz="2400" b="1" spc="-130" dirty="0"/>
              <a:t>o</a:t>
            </a:r>
            <a:r>
              <a:rPr sz="2400" b="1" spc="-110" dirty="0"/>
              <a:t>i</a:t>
            </a:r>
            <a:r>
              <a:rPr sz="2400" b="1" spc="-165" dirty="0"/>
              <a:t>c</a:t>
            </a:r>
            <a:r>
              <a:rPr sz="2400" b="1" spc="-105" dirty="0"/>
              <a:t>e</a:t>
            </a:r>
            <a:r>
              <a:rPr sz="2400" b="1" spc="-50" dirty="0"/>
              <a:t> </a:t>
            </a:r>
            <a:r>
              <a:rPr sz="2400" b="1" spc="-155" dirty="0"/>
              <a:t>c</a:t>
            </a:r>
            <a:r>
              <a:rPr sz="2400" b="1" spc="-225" dirty="0"/>
              <a:t>a</a:t>
            </a:r>
            <a:r>
              <a:rPr sz="2400" b="1" spc="-40" dirty="0"/>
              <a:t>ll</a:t>
            </a:r>
            <a:r>
              <a:rPr sz="2400" b="1" spc="-30" dirty="0"/>
              <a:t>,</a:t>
            </a:r>
            <a:r>
              <a:rPr sz="2400" b="1" spc="-150" dirty="0"/>
              <a:t> </a:t>
            </a:r>
            <a:r>
              <a:rPr sz="2400" b="1" spc="-40" dirty="0"/>
              <a:t>let</a:t>
            </a:r>
            <a:r>
              <a:rPr sz="2400" b="1" spc="-15" dirty="0"/>
              <a:t>t</a:t>
            </a:r>
            <a:r>
              <a:rPr sz="2400" b="1" spc="-45" dirty="0"/>
              <a:t>e</a:t>
            </a:r>
            <a:r>
              <a:rPr sz="2400" b="1" spc="5" dirty="0"/>
              <a:t>r</a:t>
            </a:r>
            <a:r>
              <a:rPr sz="2400" b="1" spc="-60" dirty="0"/>
              <a:t>s</a:t>
            </a:r>
            <a:r>
              <a:rPr sz="2400" b="1" spc="-30" dirty="0"/>
              <a:t>,</a:t>
            </a:r>
            <a:r>
              <a:rPr sz="2400" b="1" spc="-55" dirty="0"/>
              <a:t>)</a:t>
            </a: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130" dirty="0"/>
              <a:t>Receiver</a:t>
            </a: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150" dirty="0"/>
              <a:t>De</a:t>
            </a:r>
            <a:r>
              <a:rPr sz="2400" b="1" spc="-105" dirty="0"/>
              <a:t>c</a:t>
            </a:r>
            <a:r>
              <a:rPr sz="2400" b="1" spc="-125" dirty="0"/>
              <a:t>od</a:t>
            </a:r>
            <a:r>
              <a:rPr sz="2400" b="1" spc="-155" dirty="0"/>
              <a:t>ing</a:t>
            </a:r>
            <a:r>
              <a:rPr sz="2400" b="1" spc="-35" dirty="0"/>
              <a:t> </a:t>
            </a:r>
            <a:r>
              <a:rPr sz="2400" b="1" spc="-55" dirty="0"/>
              <a:t>(</a:t>
            </a:r>
            <a:r>
              <a:rPr sz="2400" b="1" spc="-315" dirty="0" smtClean="0"/>
              <a:t>T</a:t>
            </a:r>
            <a:r>
              <a:rPr sz="2400" b="1" spc="65" dirty="0" smtClean="0"/>
              <a:t>r</a:t>
            </a:r>
            <a:r>
              <a:rPr lang="en-US" sz="2400" b="1" spc="65" dirty="0" smtClean="0"/>
              <a:t>ying </a:t>
            </a:r>
            <a:r>
              <a:rPr sz="2400" b="1" spc="35" dirty="0" smtClean="0"/>
              <a:t>t</a:t>
            </a:r>
            <a:r>
              <a:rPr sz="2400" b="1" spc="-114" dirty="0" smtClean="0"/>
              <a:t>o</a:t>
            </a:r>
            <a:r>
              <a:rPr sz="2400" b="1" spc="-65" dirty="0" smtClean="0"/>
              <a:t> </a:t>
            </a:r>
            <a:r>
              <a:rPr sz="2400" b="1" spc="-125" dirty="0" smtClean="0"/>
              <a:t>und</a:t>
            </a:r>
            <a:r>
              <a:rPr sz="2400" b="1" spc="-45" dirty="0" smtClean="0"/>
              <a:t>e</a:t>
            </a:r>
            <a:r>
              <a:rPr sz="2400" b="1" spc="10" dirty="0" smtClean="0"/>
              <a:t>r</a:t>
            </a:r>
            <a:r>
              <a:rPr sz="2400" b="1" spc="-100" dirty="0" smtClean="0"/>
              <a:t>s</a:t>
            </a:r>
            <a:r>
              <a:rPr sz="2400" b="1" spc="-60" dirty="0" smtClean="0"/>
              <a:t>t</a:t>
            </a:r>
            <a:r>
              <a:rPr sz="2400" b="1" spc="-225" dirty="0" smtClean="0"/>
              <a:t>a</a:t>
            </a:r>
            <a:r>
              <a:rPr sz="2400" b="1" spc="-125" dirty="0" smtClean="0"/>
              <a:t>nd</a:t>
            </a:r>
            <a:r>
              <a:rPr lang="en-US" sz="2400" b="1" spc="-125" dirty="0" smtClean="0"/>
              <a:t> what sender said</a:t>
            </a:r>
            <a:r>
              <a:rPr sz="2400" b="1" spc="-55" dirty="0" smtClean="0"/>
              <a:t>)</a:t>
            </a:r>
            <a:endParaRPr sz="2400" b="1" spc="-55" dirty="0"/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345" dirty="0"/>
              <a:t>F</a:t>
            </a:r>
            <a:r>
              <a:rPr sz="2400" b="1" spc="-114" dirty="0"/>
              <a:t>eed</a:t>
            </a:r>
            <a:r>
              <a:rPr sz="2400" b="1" spc="-135" dirty="0"/>
              <a:t>b</a:t>
            </a:r>
            <a:r>
              <a:rPr sz="2400" b="1" spc="-225" dirty="0"/>
              <a:t>a</a:t>
            </a:r>
            <a:r>
              <a:rPr sz="2400" b="1" spc="-105" dirty="0"/>
              <a:t>c</a:t>
            </a:r>
            <a:r>
              <a:rPr sz="2400" b="1" spc="-165" dirty="0"/>
              <a:t>k</a:t>
            </a:r>
            <a:r>
              <a:rPr sz="2400" b="1" spc="-40" dirty="0"/>
              <a:t> </a:t>
            </a:r>
            <a:r>
              <a:rPr sz="2400" b="1" spc="-15" dirty="0" smtClean="0"/>
              <a:t>(</a:t>
            </a:r>
            <a:r>
              <a:rPr lang="en-US" sz="2400" b="1" spc="-15" dirty="0" smtClean="0"/>
              <a:t>Receiver tells </a:t>
            </a:r>
            <a:r>
              <a:rPr sz="2400" b="1" spc="-130" dirty="0" smtClean="0"/>
              <a:t>se</a:t>
            </a:r>
            <a:r>
              <a:rPr sz="2400" b="1" spc="-170" dirty="0" smtClean="0"/>
              <a:t>n</a:t>
            </a:r>
            <a:r>
              <a:rPr sz="2400" b="1" spc="-130" dirty="0" smtClean="0"/>
              <a:t>d</a:t>
            </a:r>
            <a:r>
              <a:rPr sz="2400" b="1" spc="-40" dirty="0" smtClean="0"/>
              <a:t>er</a:t>
            </a:r>
            <a:r>
              <a:rPr sz="2400" b="1" spc="-55" dirty="0" smtClean="0"/>
              <a:t> </a:t>
            </a:r>
            <a:r>
              <a:rPr sz="2400" b="1" spc="-140" dirty="0"/>
              <a:t>h</a:t>
            </a:r>
            <a:r>
              <a:rPr sz="2400" b="1" spc="-229" dirty="0"/>
              <a:t>o</a:t>
            </a:r>
            <a:r>
              <a:rPr sz="2400" b="1" spc="-150" dirty="0"/>
              <a:t>w</a:t>
            </a:r>
            <a:r>
              <a:rPr sz="2400" b="1" spc="-30" dirty="0"/>
              <a:t> </a:t>
            </a:r>
            <a:r>
              <a:rPr sz="2400" b="1" spc="-180" dirty="0"/>
              <a:t>m</a:t>
            </a:r>
            <a:r>
              <a:rPr sz="2400" b="1" spc="-130" dirty="0"/>
              <a:t>u</a:t>
            </a:r>
            <a:r>
              <a:rPr sz="2400" b="1" spc="-105" dirty="0"/>
              <a:t>c</a:t>
            </a:r>
            <a:r>
              <a:rPr sz="2400" b="1" spc="-165" dirty="0"/>
              <a:t>h</a:t>
            </a:r>
            <a:r>
              <a:rPr sz="2400" b="1" spc="-60" dirty="0"/>
              <a:t> </a:t>
            </a:r>
            <a:r>
              <a:rPr lang="en-US" sz="2400" b="1" spc="-60" dirty="0" smtClean="0"/>
              <a:t>he </a:t>
            </a:r>
            <a:r>
              <a:rPr sz="2400" b="1" spc="-130" dirty="0" smtClean="0"/>
              <a:t>und</a:t>
            </a:r>
            <a:r>
              <a:rPr sz="2400" b="1" spc="-45" dirty="0" smtClean="0"/>
              <a:t>e</a:t>
            </a:r>
            <a:r>
              <a:rPr sz="2400" b="1" spc="5" dirty="0" smtClean="0"/>
              <a:t>r</a:t>
            </a:r>
            <a:r>
              <a:rPr sz="2400" b="1" spc="-100" dirty="0" smtClean="0"/>
              <a:t>s</a:t>
            </a:r>
            <a:r>
              <a:rPr sz="2400" b="1" spc="-60" dirty="0" smtClean="0"/>
              <a:t>t</a:t>
            </a:r>
            <a:r>
              <a:rPr sz="2400" b="1" spc="-130" dirty="0" smtClean="0"/>
              <a:t>ood</a:t>
            </a:r>
            <a:r>
              <a:rPr sz="2400" b="1" spc="-55" dirty="0"/>
              <a:t>)</a:t>
            </a: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140" dirty="0" smtClean="0"/>
              <a:t>Noise</a:t>
            </a:r>
            <a:r>
              <a:rPr lang="en-US" sz="2400" b="1" spc="-140" dirty="0" smtClean="0"/>
              <a:t>– Anything  that disrupts communication</a:t>
            </a:r>
            <a:r>
              <a:rPr sz="2400" b="1" spc="-50" dirty="0" smtClean="0"/>
              <a:t> </a:t>
            </a:r>
            <a:r>
              <a:rPr sz="2400" b="1" spc="-105" dirty="0"/>
              <a:t>(loud</a:t>
            </a:r>
            <a:r>
              <a:rPr sz="2400" b="1" spc="-40" dirty="0"/>
              <a:t> </a:t>
            </a:r>
            <a:r>
              <a:rPr sz="2400" b="1" spc="-105" dirty="0"/>
              <a:t>noise,</a:t>
            </a:r>
            <a:r>
              <a:rPr sz="2400" b="1" spc="-155" dirty="0"/>
              <a:t> </a:t>
            </a:r>
            <a:r>
              <a:rPr sz="2400" b="1" spc="-135" dirty="0"/>
              <a:t>phone</a:t>
            </a:r>
            <a:r>
              <a:rPr sz="2400" b="1" spc="-20" dirty="0"/>
              <a:t> </a:t>
            </a:r>
            <a:r>
              <a:rPr sz="2400" b="1" spc="-114" dirty="0"/>
              <a:t>sounds</a:t>
            </a:r>
            <a:r>
              <a:rPr sz="2400" b="1" spc="-114" dirty="0" smtClean="0"/>
              <a:t>,</a:t>
            </a:r>
            <a:r>
              <a:rPr lang="en-US" sz="2400" b="1" spc="-105" dirty="0" smtClean="0"/>
              <a:t> </a:t>
            </a:r>
            <a:r>
              <a:rPr lang="en-US" sz="2400" b="1" spc="-105" dirty="0" smtClean="0"/>
              <a:t>strong opinions, hatred, etc.</a:t>
            </a:r>
            <a:r>
              <a:rPr sz="2400" b="1" spc="-105" dirty="0" smtClean="0"/>
              <a:t>)</a:t>
            </a:r>
            <a:endParaRPr sz="2400" b="1" spc="-10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8449"/>
            <a:ext cx="9144000" cy="579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Process of communication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41376" y="762000"/>
            <a:ext cx="8461248" cy="4732751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This PPT is </a:t>
            </a:r>
            <a:r>
              <a:rPr lang="en-IN" sz="2800" b="1" u="sng" dirty="0" smtClean="0">
                <a:solidFill>
                  <a:srgbClr val="FF0000"/>
                </a:solidFill>
              </a:rPr>
              <a:t>dedicated to my teachers</a:t>
            </a:r>
            <a:r>
              <a:rPr lang="en-IN" sz="2800" b="1" dirty="0" smtClean="0">
                <a:solidFill>
                  <a:srgbClr val="FF0000"/>
                </a:solidFill>
              </a:rPr>
              <a:t>......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sz="5400" b="1" dirty="0" smtClean="0">
                <a:solidFill>
                  <a:srgbClr val="FF0000"/>
                </a:solidFill>
              </a:rPr>
              <a:t>Prof. Mark L. Knapp</a:t>
            </a:r>
          </a:p>
          <a:p>
            <a:pPr>
              <a:buNone/>
            </a:pPr>
            <a:endParaRPr lang="en-IN" sz="5400" dirty="0" smtClean="0">
              <a:solidFill>
                <a:srgbClr val="FF0000"/>
              </a:solidFill>
            </a:endParaRPr>
          </a:p>
          <a:p>
            <a:r>
              <a:rPr lang="en-IN" sz="5400" b="1" dirty="0" smtClean="0">
                <a:solidFill>
                  <a:srgbClr val="FF0000"/>
                </a:solidFill>
              </a:rPr>
              <a:t>Prof. Brian H. Spitzberg</a:t>
            </a:r>
          </a:p>
          <a:p>
            <a:endParaRPr lang="en-IN" sz="4800" dirty="0" smtClean="0">
              <a:solidFill>
                <a:srgbClr val="FF0000"/>
              </a:solidFill>
            </a:endParaRPr>
          </a:p>
          <a:p>
            <a:r>
              <a:rPr lang="en-IN" sz="5400" b="1" dirty="0" smtClean="0">
                <a:solidFill>
                  <a:srgbClr val="FF0000"/>
                </a:solidFill>
              </a:rPr>
              <a:t>Prof. </a:t>
            </a:r>
            <a:r>
              <a:rPr lang="en-IN" sz="5400" b="1" smtClean="0">
                <a:solidFill>
                  <a:srgbClr val="FF0000"/>
                </a:solidFill>
              </a:rPr>
              <a:t>Joseph A. </a:t>
            </a:r>
            <a:r>
              <a:rPr lang="en-IN" sz="5400" b="1" dirty="0" err="1" smtClean="0">
                <a:solidFill>
                  <a:srgbClr val="FF0000"/>
                </a:solidFill>
              </a:rPr>
              <a:t>DeVito</a:t>
            </a:r>
            <a:endParaRPr lang="en-IN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9394" y="1274190"/>
            <a:ext cx="5588000" cy="177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spc="-675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11500" spc="-2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500" spc="-109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11500" spc="-490" dirty="0">
                <a:solidFill>
                  <a:srgbClr val="000000"/>
                </a:solidFill>
                <a:latin typeface="Times New Roman"/>
                <a:cs typeface="Times New Roman"/>
              </a:rPr>
              <a:t>ou</a:t>
            </a:r>
            <a:endParaRPr sz="115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04800"/>
            <a:ext cx="7709839" cy="57977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81280" indent="-274320"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3200" b="1" spc="-80" dirty="0">
                <a:latin typeface="Times New Roman"/>
                <a:cs typeface="Times New Roman"/>
              </a:rPr>
              <a:t>It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165" dirty="0">
                <a:latin typeface="Times New Roman"/>
                <a:cs typeface="Times New Roman"/>
              </a:rPr>
              <a:t>is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40" dirty="0">
                <a:latin typeface="Times New Roman"/>
                <a:cs typeface="Times New Roman"/>
              </a:rPr>
              <a:t>t</a:t>
            </a:r>
            <a:r>
              <a:rPr sz="3200" b="1" spc="-135" dirty="0">
                <a:latin typeface="Times New Roman"/>
                <a:cs typeface="Times New Roman"/>
              </a:rPr>
              <a:t>he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2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b="1" spc="-20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200" b="1" spc="-22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whi</a:t>
            </a:r>
            <a:r>
              <a:rPr sz="32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2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2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2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32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ngs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e  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shared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people</a:t>
            </a:r>
            <a:r>
              <a:rPr sz="3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through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exchange</a:t>
            </a:r>
            <a:r>
              <a:rPr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verbal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3200" b="1" spc="-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non-verbal</a:t>
            </a:r>
            <a:r>
              <a:rPr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messages.</a:t>
            </a:r>
            <a:endParaRPr sz="32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4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Verbal-</a:t>
            </a:r>
            <a:r>
              <a:rPr sz="3200" b="1" spc="-25" dirty="0" smtClean="0">
                <a:latin typeface="Times New Roman"/>
                <a:cs typeface="Times New Roman"/>
              </a:rPr>
              <a:t>--</a:t>
            </a:r>
            <a:r>
              <a:rPr lang="en-US" sz="3200" b="1" spc="-25" dirty="0" smtClean="0">
                <a:latin typeface="Times New Roman"/>
                <a:cs typeface="Times New Roman"/>
              </a:rPr>
              <a:t>It includes </a:t>
            </a:r>
            <a:r>
              <a:rPr sz="3200" b="1" spc="-25" dirty="0" smtClean="0">
                <a:latin typeface="Times New Roman"/>
                <a:cs typeface="Times New Roman"/>
              </a:rPr>
              <a:t>writing</a:t>
            </a:r>
            <a:r>
              <a:rPr sz="3200" b="1" dirty="0" smtClean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or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spc="-5" dirty="0" smtClean="0">
                <a:latin typeface="Times New Roman"/>
                <a:cs typeface="Times New Roman"/>
              </a:rPr>
              <a:t>speaking</a:t>
            </a:r>
            <a:r>
              <a:rPr lang="en-US" sz="3200" b="1" spc="-5" dirty="0" smtClean="0">
                <a:latin typeface="Times New Roman"/>
                <a:cs typeface="Times New Roman"/>
              </a:rPr>
              <a:t> using words</a:t>
            </a:r>
            <a:endParaRPr sz="32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4400" b="1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Non-verbal</a:t>
            </a:r>
            <a:r>
              <a:rPr sz="3200" b="1" dirty="0">
                <a:latin typeface="Times New Roman"/>
                <a:cs typeface="Times New Roman"/>
              </a:rPr>
              <a:t>-</a:t>
            </a:r>
            <a:r>
              <a:rPr sz="3200" b="1" dirty="0" smtClean="0">
                <a:latin typeface="Times New Roman"/>
                <a:cs typeface="Times New Roman"/>
              </a:rPr>
              <a:t>--</a:t>
            </a:r>
            <a:r>
              <a:rPr lang="en-US" sz="3200" b="1" dirty="0" smtClean="0">
                <a:latin typeface="Times New Roman"/>
                <a:cs typeface="Times New Roman"/>
              </a:rPr>
              <a:t>It is communication without using words. (</a:t>
            </a:r>
            <a:r>
              <a:rPr sz="3200" b="1" dirty="0" smtClean="0">
                <a:latin typeface="Times New Roman"/>
                <a:cs typeface="Times New Roman"/>
              </a:rPr>
              <a:t>smile</a:t>
            </a:r>
            <a:r>
              <a:rPr sz="3200" b="1" dirty="0">
                <a:latin typeface="Times New Roman"/>
                <a:cs typeface="Times New Roman"/>
              </a:rPr>
              <a:t>, </a:t>
            </a:r>
            <a:r>
              <a:rPr sz="3200" b="1" spc="35" dirty="0">
                <a:latin typeface="Times New Roman"/>
                <a:cs typeface="Times New Roman"/>
              </a:rPr>
              <a:t>touch, </a:t>
            </a:r>
            <a:r>
              <a:rPr sz="3200" b="1" spc="-175" dirty="0">
                <a:latin typeface="Times New Roman"/>
                <a:cs typeface="Times New Roman"/>
              </a:rPr>
              <a:t>eye </a:t>
            </a:r>
            <a:r>
              <a:rPr sz="3200" b="1" spc="-75" dirty="0">
                <a:latin typeface="Times New Roman"/>
                <a:cs typeface="Times New Roman"/>
              </a:rPr>
              <a:t>contact, </a:t>
            </a:r>
            <a:r>
              <a:rPr sz="3200" b="1" spc="-105" dirty="0">
                <a:latin typeface="Times New Roman"/>
                <a:cs typeface="Times New Roman"/>
              </a:rPr>
              <a:t>sitting </a:t>
            </a:r>
            <a:r>
              <a:rPr sz="3200" b="1" spc="-75" dirty="0">
                <a:latin typeface="Times New Roman"/>
                <a:cs typeface="Times New Roman"/>
              </a:rPr>
              <a:t>posture, </a:t>
            </a:r>
            <a:r>
              <a:rPr sz="3200" b="1" spc="-130" dirty="0" smtClean="0">
                <a:latin typeface="Times New Roman"/>
                <a:cs typeface="Times New Roman"/>
              </a:rPr>
              <a:t>po</a:t>
            </a:r>
            <a:r>
              <a:rPr sz="3200" b="1" spc="-100" dirty="0" smtClean="0">
                <a:latin typeface="Times New Roman"/>
                <a:cs typeface="Times New Roman"/>
              </a:rPr>
              <a:t>s</a:t>
            </a:r>
            <a:r>
              <a:rPr sz="3200" b="1" spc="-55" dirty="0" smtClean="0">
                <a:latin typeface="Times New Roman"/>
                <a:cs typeface="Times New Roman"/>
              </a:rPr>
              <a:t>t</a:t>
            </a:r>
            <a:r>
              <a:rPr sz="3200" b="1" spc="-130" dirty="0" smtClean="0">
                <a:latin typeface="Times New Roman"/>
                <a:cs typeface="Times New Roman"/>
              </a:rPr>
              <a:t>u</a:t>
            </a:r>
            <a:r>
              <a:rPr sz="3200" b="1" spc="-5" dirty="0" smtClean="0">
                <a:latin typeface="Times New Roman"/>
                <a:cs typeface="Times New Roman"/>
              </a:rPr>
              <a:t>r</a:t>
            </a:r>
            <a:r>
              <a:rPr sz="3200" b="1" spc="-150" dirty="0" smtClean="0">
                <a:latin typeface="Times New Roman"/>
                <a:cs typeface="Times New Roman"/>
              </a:rPr>
              <a:t>e</a:t>
            </a:r>
            <a:r>
              <a:rPr lang="en-US" sz="3200" b="1" spc="105" dirty="0">
                <a:latin typeface="Times New Roman"/>
                <a:cs typeface="Times New Roman"/>
              </a:rPr>
              <a:t>)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5988"/>
            <a:ext cx="7568565" cy="33483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104" marR="51435" indent="-205104">
              <a:lnSpc>
                <a:spcPct val="100000"/>
              </a:lnSpc>
              <a:spcBef>
                <a:spcPts val="90"/>
              </a:spcBef>
              <a:buFont typeface="Trebuchet MS"/>
              <a:buChar char="•"/>
              <a:tabLst>
                <a:tab pos="205104" algn="l"/>
              </a:tabLst>
            </a:pPr>
            <a:r>
              <a:rPr sz="26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William </a:t>
            </a:r>
            <a:r>
              <a:rPr sz="26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Newman </a:t>
            </a:r>
            <a:r>
              <a:rPr sz="26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6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Charles </a:t>
            </a:r>
            <a:r>
              <a:rPr sz="26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Summer: 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Communication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exchange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ideas,</a:t>
            </a:r>
            <a:r>
              <a:rPr sz="26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facts,</a:t>
            </a:r>
            <a:r>
              <a:rPr sz="26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opinions </a:t>
            </a:r>
            <a:r>
              <a:rPr sz="2600" b="1" spc="-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6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ns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95" dirty="0">
                <a:latin typeface="Times New Roman"/>
                <a:cs typeface="Times New Roman"/>
              </a:rPr>
              <a:t>f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245" dirty="0">
                <a:latin typeface="Times New Roman"/>
                <a:cs typeface="Times New Roman"/>
              </a:rPr>
              <a:t>w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so</a:t>
            </a:r>
            <a:r>
              <a:rPr sz="2600" spc="-170" dirty="0">
                <a:latin typeface="Times New Roman"/>
                <a:cs typeface="Times New Roman"/>
              </a:rPr>
              <a:t>n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205104" marR="5080" indent="-205104">
              <a:lnSpc>
                <a:spcPct val="100000"/>
              </a:lnSpc>
              <a:spcBef>
                <a:spcPts val="5"/>
              </a:spcBef>
              <a:buFont typeface="Trebuchet MS"/>
              <a:buChar char="•"/>
              <a:tabLst>
                <a:tab pos="205104" algn="l"/>
              </a:tabLst>
            </a:pPr>
            <a:r>
              <a:rPr sz="2600" b="1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600" b="1" u="heavy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.E</a:t>
            </a:r>
            <a:r>
              <a:rPr sz="26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600" b="1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600" b="1" u="heavy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600" b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Farland</a:t>
            </a:r>
            <a:r>
              <a:rPr sz="2600" b="1" u="heavy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70" dirty="0">
                <a:latin typeface="Times New Roman"/>
                <a:cs typeface="Times New Roman"/>
              </a:rPr>
              <a:t>ess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95" dirty="0">
                <a:latin typeface="Times New Roman"/>
                <a:cs typeface="Times New Roman"/>
              </a:rPr>
              <a:t>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ean</a:t>
            </a:r>
            <a:r>
              <a:rPr sz="2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6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ngful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interaction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among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human </a:t>
            </a:r>
            <a:r>
              <a:rPr sz="2600" spc="-125" dirty="0">
                <a:latin typeface="Times New Roman"/>
                <a:cs typeface="Times New Roman"/>
              </a:rPr>
              <a:t>beings. </a:t>
            </a:r>
            <a:r>
              <a:rPr sz="2600" spc="-80" dirty="0">
                <a:latin typeface="Times New Roman"/>
                <a:cs typeface="Times New Roman"/>
              </a:rPr>
              <a:t>It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purposeful 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exchange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facts,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ideas,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opinions,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emotions,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information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h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mm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und</a:t>
            </a:r>
            <a:r>
              <a:rPr sz="2600" spc="-45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nd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459" dirty="0">
                <a:latin typeface="Times New Roman"/>
                <a:cs typeface="Times New Roman"/>
              </a:rPr>
              <a:t>g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4038"/>
            <a:ext cx="7693356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7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600" b="1" spc="-240" dirty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sz="3600" b="1" spc="-26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600" b="1" spc="-14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b="1" spc="-229"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3600" b="1" spc="-3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600" b="1" spc="-33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600" b="1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3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12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600" b="1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9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600" b="1" spc="-3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254" dirty="0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3600" b="1" spc="-25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600" b="1" spc="-2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600" b="1" spc="-17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b="1" spc="-200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3600" b="1" spc="-1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b="1" spc="-1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b="1" spc="-3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2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3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838200"/>
            <a:ext cx="7830489" cy="51405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27685" marR="11430" indent="-515620">
              <a:lnSpc>
                <a:spcPct val="90000"/>
              </a:lnSpc>
              <a:spcBef>
                <a:spcPts val="385"/>
              </a:spcBef>
              <a:buClr>
                <a:srgbClr val="D24717"/>
              </a:buClr>
              <a:buSzPct val="85416"/>
              <a:buAutoNum type="arabicPeriod"/>
              <a:tabLst>
                <a:tab pos="527685" algn="l"/>
                <a:tab pos="528320" algn="l"/>
              </a:tabLst>
            </a:pPr>
            <a:r>
              <a:rPr sz="2800" b="1" spc="-27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build</a:t>
            </a:r>
            <a:r>
              <a:rPr sz="28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strong</a:t>
            </a: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social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environment:</a:t>
            </a:r>
            <a:r>
              <a:rPr sz="2800" b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Our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40" dirty="0">
                <a:latin typeface="Times New Roman"/>
                <a:cs typeface="Times New Roman"/>
              </a:rPr>
              <a:t>social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00" dirty="0">
                <a:latin typeface="Times New Roman"/>
                <a:cs typeface="Times New Roman"/>
              </a:rPr>
              <a:t>environment </a:t>
            </a:r>
            <a:r>
              <a:rPr sz="2800" b="1" spc="-150" dirty="0">
                <a:latin typeface="Times New Roman"/>
                <a:cs typeface="Times New Roman"/>
              </a:rPr>
              <a:t>is </a:t>
            </a:r>
            <a:r>
              <a:rPr sz="2800" b="1" spc="-58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framed, </a:t>
            </a:r>
            <a:r>
              <a:rPr sz="2800" b="1" spc="-100" dirty="0">
                <a:latin typeface="Times New Roman"/>
                <a:cs typeface="Times New Roman"/>
              </a:rPr>
              <a:t>designed, </a:t>
            </a:r>
            <a:r>
              <a:rPr sz="2800" b="1" spc="-130" dirty="0">
                <a:latin typeface="Times New Roman"/>
                <a:cs typeface="Times New Roman"/>
              </a:rPr>
              <a:t>and </a:t>
            </a:r>
            <a:r>
              <a:rPr sz="2800" b="1" spc="-85" dirty="0">
                <a:latin typeface="Times New Roman"/>
                <a:cs typeface="Times New Roman"/>
              </a:rPr>
              <a:t>built </a:t>
            </a:r>
            <a:r>
              <a:rPr sz="2800" b="1" spc="-125" dirty="0">
                <a:latin typeface="Times New Roman"/>
                <a:cs typeface="Times New Roman"/>
              </a:rPr>
              <a:t>according </a:t>
            </a:r>
            <a:r>
              <a:rPr sz="2800" b="1" spc="-35" dirty="0">
                <a:latin typeface="Times New Roman"/>
                <a:cs typeface="Times New Roman"/>
              </a:rPr>
              <a:t>to </a:t>
            </a:r>
            <a:r>
              <a:rPr sz="2800" b="1" spc="-60" dirty="0">
                <a:latin typeface="Times New Roman"/>
                <a:cs typeface="Times New Roman"/>
              </a:rPr>
              <a:t>our </a:t>
            </a:r>
            <a:r>
              <a:rPr sz="2800" b="1" spc="-114" dirty="0">
                <a:latin typeface="Times New Roman"/>
                <a:cs typeface="Times New Roman"/>
              </a:rPr>
              <a:t>needs </a:t>
            </a:r>
            <a:r>
              <a:rPr sz="2800" b="1" spc="-130" dirty="0">
                <a:latin typeface="Times New Roman"/>
                <a:cs typeface="Times New Roman"/>
              </a:rPr>
              <a:t>and 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conveniences.</a:t>
            </a:r>
            <a:r>
              <a:rPr sz="2800" b="1" spc="-175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Times New Roman"/>
                <a:cs typeface="Times New Roman"/>
              </a:rPr>
              <a:t>So,</a:t>
            </a:r>
            <a:r>
              <a:rPr sz="2800" b="1" spc="-17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we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need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to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communicate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to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14" dirty="0">
                <a:latin typeface="Times New Roman"/>
                <a:cs typeface="Times New Roman"/>
              </a:rPr>
              <a:t>maintain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this 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195" dirty="0">
                <a:latin typeface="Times New Roman"/>
                <a:cs typeface="Times New Roman"/>
              </a:rPr>
              <a:t>s</a:t>
            </a:r>
            <a:r>
              <a:rPr sz="2800" b="1" spc="-130" dirty="0">
                <a:latin typeface="Times New Roman"/>
                <a:cs typeface="Times New Roman"/>
              </a:rPr>
              <a:t>o</a:t>
            </a:r>
            <a:r>
              <a:rPr sz="2800" b="1" spc="-125" dirty="0">
                <a:latin typeface="Times New Roman"/>
                <a:cs typeface="Times New Roman"/>
              </a:rPr>
              <a:t>c</a:t>
            </a:r>
            <a:r>
              <a:rPr sz="2800" b="1" spc="-120" dirty="0">
                <a:latin typeface="Times New Roman"/>
                <a:cs typeface="Times New Roman"/>
              </a:rPr>
              <a:t>i</a:t>
            </a:r>
            <a:r>
              <a:rPr sz="2800" b="1" spc="-185" dirty="0">
                <a:latin typeface="Times New Roman"/>
                <a:cs typeface="Times New Roman"/>
              </a:rPr>
              <a:t>a</a:t>
            </a:r>
            <a:r>
              <a:rPr sz="2800" b="1" spc="-90" dirty="0">
                <a:latin typeface="Times New Roman"/>
                <a:cs typeface="Times New Roman"/>
              </a:rPr>
              <a:t>l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e</a:t>
            </a:r>
            <a:r>
              <a:rPr sz="2800" b="1" spc="-145" dirty="0">
                <a:latin typeface="Times New Roman"/>
                <a:cs typeface="Times New Roman"/>
              </a:rPr>
              <a:t>n</a:t>
            </a:r>
            <a:r>
              <a:rPr sz="2800" b="1" spc="-160" dirty="0">
                <a:latin typeface="Times New Roman"/>
                <a:cs typeface="Times New Roman"/>
              </a:rPr>
              <a:t>vi</a:t>
            </a:r>
            <a:r>
              <a:rPr sz="2800" b="1" spc="-10" dirty="0">
                <a:latin typeface="Times New Roman"/>
                <a:cs typeface="Times New Roman"/>
              </a:rPr>
              <a:t>r</a:t>
            </a:r>
            <a:r>
              <a:rPr sz="2800" b="1" spc="-100" dirty="0">
                <a:latin typeface="Times New Roman"/>
                <a:cs typeface="Times New Roman"/>
              </a:rPr>
              <a:t>on</a:t>
            </a:r>
            <a:r>
              <a:rPr sz="2800" b="1" spc="-155" dirty="0">
                <a:latin typeface="Times New Roman"/>
                <a:cs typeface="Times New Roman"/>
              </a:rPr>
              <a:t>m</a:t>
            </a:r>
            <a:r>
              <a:rPr sz="2800" b="1" spc="-80" dirty="0">
                <a:latin typeface="Times New Roman"/>
                <a:cs typeface="Times New Roman"/>
              </a:rPr>
              <a:t>e</a:t>
            </a:r>
            <a:r>
              <a:rPr sz="2800" b="1" spc="10" dirty="0">
                <a:latin typeface="Times New Roman"/>
                <a:cs typeface="Times New Roman"/>
              </a:rPr>
              <a:t>nt.</a:t>
            </a:r>
            <a:endParaRPr sz="2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24717"/>
              </a:buClr>
              <a:buFont typeface="Times New Roman"/>
              <a:buAutoNum type="arabicPeriod"/>
            </a:pPr>
            <a:endParaRPr sz="500" b="1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90100"/>
              </a:lnSpc>
              <a:buClr>
                <a:srgbClr val="D24717"/>
              </a:buClr>
              <a:buSzPct val="85416"/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lob</a:t>
            </a:r>
            <a:r>
              <a:rPr sz="2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vi</a:t>
            </a:r>
            <a:r>
              <a:rPr sz="28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8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145" dirty="0">
                <a:latin typeface="Times New Roman"/>
                <a:cs typeface="Times New Roman"/>
              </a:rPr>
              <a:t>:</a:t>
            </a:r>
            <a:r>
              <a:rPr sz="2800" b="1" spc="-125" dirty="0">
                <a:latin typeface="Times New Roman"/>
                <a:cs typeface="Times New Roman"/>
              </a:rPr>
              <a:t>T</a:t>
            </a:r>
            <a:r>
              <a:rPr sz="2800" b="1" spc="-120" dirty="0">
                <a:latin typeface="Times New Roman"/>
                <a:cs typeface="Times New Roman"/>
              </a:rPr>
              <a:t>he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229" dirty="0">
                <a:latin typeface="Times New Roman"/>
                <a:cs typeface="Times New Roman"/>
              </a:rPr>
              <a:t>w</a:t>
            </a:r>
            <a:r>
              <a:rPr sz="2800" b="1" spc="-65" dirty="0">
                <a:latin typeface="Times New Roman"/>
                <a:cs typeface="Times New Roman"/>
              </a:rPr>
              <a:t>or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100" dirty="0">
                <a:latin typeface="Times New Roman"/>
                <a:cs typeface="Times New Roman"/>
              </a:rPr>
              <a:t>d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50" dirty="0">
                <a:latin typeface="Times New Roman"/>
                <a:cs typeface="Times New Roman"/>
              </a:rPr>
              <a:t>is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90" dirty="0">
                <a:latin typeface="Times New Roman"/>
                <a:cs typeface="Times New Roman"/>
              </a:rPr>
              <a:t>a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gl</a:t>
            </a:r>
            <a:r>
              <a:rPr sz="2800" b="1" spc="-150" dirty="0">
                <a:latin typeface="Times New Roman"/>
                <a:cs typeface="Times New Roman"/>
              </a:rPr>
              <a:t>o</a:t>
            </a:r>
            <a:r>
              <a:rPr sz="2800" b="1" spc="-170" dirty="0">
                <a:latin typeface="Times New Roman"/>
                <a:cs typeface="Times New Roman"/>
              </a:rPr>
              <a:t>b</a:t>
            </a:r>
            <a:r>
              <a:rPr sz="2800" b="1" spc="-140" dirty="0">
                <a:latin typeface="Times New Roman"/>
                <a:cs typeface="Times New Roman"/>
              </a:rPr>
              <a:t>a</a:t>
            </a:r>
            <a:r>
              <a:rPr sz="2800" b="1" spc="-90" dirty="0">
                <a:latin typeface="Times New Roman"/>
                <a:cs typeface="Times New Roman"/>
              </a:rPr>
              <a:t>l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vi</a:t>
            </a:r>
            <a:r>
              <a:rPr sz="2800" b="1" spc="-110" dirty="0">
                <a:latin typeface="Times New Roman"/>
                <a:cs typeface="Times New Roman"/>
              </a:rPr>
              <a:t>ll</a:t>
            </a:r>
            <a:r>
              <a:rPr sz="2800" b="1" spc="-160" dirty="0">
                <a:latin typeface="Times New Roman"/>
                <a:cs typeface="Times New Roman"/>
              </a:rPr>
              <a:t>a</a:t>
            </a:r>
            <a:r>
              <a:rPr sz="2800" b="1" spc="-145" dirty="0">
                <a:latin typeface="Times New Roman"/>
                <a:cs typeface="Times New Roman"/>
              </a:rPr>
              <a:t>ge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tod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434" dirty="0">
                <a:latin typeface="Times New Roman"/>
                <a:cs typeface="Times New Roman"/>
              </a:rPr>
              <a:t>y</a:t>
            </a:r>
            <a:r>
              <a:rPr sz="2800" b="1" spc="215" dirty="0">
                <a:latin typeface="Times New Roman"/>
                <a:cs typeface="Times New Roman"/>
              </a:rPr>
              <a:t>.</a:t>
            </a:r>
            <a:r>
              <a:rPr sz="2800" b="1" spc="-325" dirty="0">
                <a:latin typeface="Times New Roman"/>
                <a:cs typeface="Times New Roman"/>
              </a:rPr>
              <a:t>W</a:t>
            </a:r>
            <a:r>
              <a:rPr sz="2800" b="1" spc="-95" dirty="0">
                <a:latin typeface="Times New Roman"/>
                <a:cs typeface="Times New Roman"/>
              </a:rPr>
              <a:t>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h</a:t>
            </a:r>
            <a:r>
              <a:rPr sz="2800" b="1" spc="-220" dirty="0">
                <a:latin typeface="Times New Roman"/>
                <a:cs typeface="Times New Roman"/>
              </a:rPr>
              <a:t>a</a:t>
            </a:r>
            <a:r>
              <a:rPr sz="2800" b="1" spc="-245" dirty="0">
                <a:latin typeface="Times New Roman"/>
                <a:cs typeface="Times New Roman"/>
              </a:rPr>
              <a:t>v</a:t>
            </a:r>
            <a:r>
              <a:rPr sz="2800" b="1" spc="-95" dirty="0">
                <a:latin typeface="Times New Roman"/>
                <a:cs typeface="Times New Roman"/>
              </a:rPr>
              <a:t>e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95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o  </a:t>
            </a:r>
            <a:r>
              <a:rPr sz="2800" b="1" spc="-170" dirty="0">
                <a:latin typeface="Times New Roman"/>
                <a:cs typeface="Times New Roman"/>
              </a:rPr>
              <a:t>many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00" dirty="0">
                <a:latin typeface="Times New Roman"/>
                <a:cs typeface="Times New Roman"/>
              </a:rPr>
              <a:t>conflicts.</a:t>
            </a:r>
            <a:r>
              <a:rPr sz="2800" b="1" spc="-320" dirty="0">
                <a:latin typeface="Times New Roman"/>
                <a:cs typeface="Times New Roman"/>
              </a:rPr>
              <a:t> </a:t>
            </a:r>
            <a:r>
              <a:rPr sz="2800" b="1" spc="-100" dirty="0">
                <a:latin typeface="Times New Roman"/>
                <a:cs typeface="Times New Roman"/>
              </a:rPr>
              <a:t>Another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function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40" dirty="0">
                <a:latin typeface="Times New Roman"/>
                <a:cs typeface="Times New Roman"/>
              </a:rPr>
              <a:t>of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communication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50" dirty="0">
                <a:latin typeface="Times New Roman"/>
                <a:cs typeface="Times New Roman"/>
              </a:rPr>
              <a:t>is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to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14" dirty="0">
                <a:latin typeface="Times New Roman"/>
                <a:cs typeface="Times New Roman"/>
              </a:rPr>
              <a:t>build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90" dirty="0">
                <a:latin typeface="Times New Roman"/>
                <a:cs typeface="Times New Roman"/>
              </a:rPr>
              <a:t>a </a:t>
            </a:r>
            <a:r>
              <a:rPr sz="2800" b="1" spc="-585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global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140" dirty="0">
                <a:latin typeface="Times New Roman"/>
                <a:cs typeface="Times New Roman"/>
              </a:rPr>
              <a:t>village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140" dirty="0">
                <a:latin typeface="Times New Roman"/>
                <a:cs typeface="Times New Roman"/>
              </a:rPr>
              <a:t>of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25" dirty="0">
                <a:latin typeface="Times New Roman"/>
                <a:cs typeface="Times New Roman"/>
              </a:rPr>
              <a:t>peace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and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00" dirty="0">
                <a:latin typeface="Times New Roman"/>
                <a:cs typeface="Times New Roman"/>
              </a:rPr>
              <a:t>understanding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150" dirty="0">
                <a:latin typeface="Times New Roman"/>
                <a:cs typeface="Times New Roman"/>
              </a:rPr>
              <a:t>among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nations,</a:t>
            </a:r>
            <a:r>
              <a:rPr sz="2800" b="1" spc="-18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races, </a:t>
            </a:r>
            <a:r>
              <a:rPr sz="2800" b="1" spc="-585" dirty="0">
                <a:latin typeface="Times New Roman"/>
                <a:cs typeface="Times New Roman"/>
              </a:rPr>
              <a:t> </a:t>
            </a:r>
            <a:r>
              <a:rPr sz="2800" b="1" spc="-185" dirty="0">
                <a:latin typeface="Times New Roman"/>
                <a:cs typeface="Times New Roman"/>
              </a:rPr>
              <a:t>a</a:t>
            </a:r>
            <a:r>
              <a:rPr sz="2800" b="1" spc="-105" dirty="0">
                <a:latin typeface="Times New Roman"/>
                <a:cs typeface="Times New Roman"/>
              </a:rPr>
              <a:t>nd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p</a:t>
            </a:r>
            <a:r>
              <a:rPr sz="2800" b="1" spc="-85" dirty="0">
                <a:latin typeface="Times New Roman"/>
                <a:cs typeface="Times New Roman"/>
              </a:rPr>
              <a:t>e</a:t>
            </a:r>
            <a:r>
              <a:rPr sz="2800" b="1" spc="-105" dirty="0">
                <a:latin typeface="Times New Roman"/>
                <a:cs typeface="Times New Roman"/>
              </a:rPr>
              <a:t>o</a:t>
            </a:r>
            <a:r>
              <a:rPr sz="2800" b="1" spc="-100" dirty="0">
                <a:latin typeface="Times New Roman"/>
                <a:cs typeface="Times New Roman"/>
              </a:rPr>
              <a:t>p</a:t>
            </a:r>
            <a:r>
              <a:rPr sz="2800" b="1" spc="-75" dirty="0">
                <a:latin typeface="Times New Roman"/>
                <a:cs typeface="Times New Roman"/>
              </a:rPr>
              <a:t>l</a:t>
            </a:r>
            <a:r>
              <a:rPr sz="2800" b="1" spc="-110" dirty="0">
                <a:latin typeface="Times New Roman"/>
                <a:cs typeface="Times New Roman"/>
              </a:rPr>
              <a:t>e</a:t>
            </a:r>
            <a:r>
              <a:rPr sz="2800" b="1" spc="-245" dirty="0">
                <a:latin typeface="Times New Roman"/>
                <a:cs typeface="Times New Roman"/>
              </a:rPr>
              <a:t>s</a:t>
            </a:r>
            <a:r>
              <a:rPr sz="2800" b="1" spc="100" dirty="0">
                <a:latin typeface="Times New Roman"/>
                <a:cs typeface="Times New Roman"/>
              </a:rPr>
              <a:t>.</a:t>
            </a:r>
            <a:endParaRPr sz="2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Times New Roman"/>
              <a:buAutoNum type="arabicPeriod"/>
            </a:pPr>
            <a:endParaRPr sz="800" b="1" dirty="0">
              <a:latin typeface="Times New Roman"/>
              <a:cs typeface="Times New Roman"/>
            </a:endParaRPr>
          </a:p>
          <a:p>
            <a:pPr marL="527685" marR="803275" indent="-515620">
              <a:lnSpc>
                <a:spcPts val="2590"/>
              </a:lnSpc>
              <a:buClr>
                <a:srgbClr val="D24717"/>
              </a:buClr>
              <a:buSzPct val="85416"/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Sharing </a:t>
            </a:r>
            <a:r>
              <a:rPr sz="2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ideas:We </a:t>
            </a:r>
            <a:r>
              <a:rPr sz="2800" b="1" spc="-125" dirty="0">
                <a:latin typeface="Times New Roman"/>
                <a:cs typeface="Times New Roman"/>
              </a:rPr>
              <a:t>share </a:t>
            </a:r>
            <a:r>
              <a:rPr sz="2800" b="1" spc="-60" dirty="0">
                <a:latin typeface="Times New Roman"/>
                <a:cs typeface="Times New Roman"/>
              </a:rPr>
              <a:t>our </a:t>
            </a:r>
            <a:r>
              <a:rPr sz="2800" b="1" spc="-95" dirty="0">
                <a:latin typeface="Times New Roman"/>
                <a:cs typeface="Times New Roman"/>
              </a:rPr>
              <a:t>ideas, </a:t>
            </a:r>
            <a:r>
              <a:rPr sz="2800" b="1" spc="-110" dirty="0">
                <a:latin typeface="Times New Roman"/>
                <a:cs typeface="Times New Roman"/>
              </a:rPr>
              <a:t>feelings, </a:t>
            </a:r>
            <a:r>
              <a:rPr sz="2800" b="1" spc="-90" dirty="0">
                <a:latin typeface="Times New Roman"/>
                <a:cs typeface="Times New Roman"/>
              </a:rPr>
              <a:t>opinions, </a:t>
            </a:r>
            <a:r>
              <a:rPr sz="2800" b="1" spc="-130" dirty="0">
                <a:latin typeface="Times New Roman"/>
                <a:cs typeface="Times New Roman"/>
              </a:rPr>
              <a:t>and </a:t>
            </a:r>
            <a:r>
              <a:rPr sz="2800" b="1" spc="-59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tho</a:t>
            </a:r>
            <a:r>
              <a:rPr sz="2800" b="1" spc="-85" dirty="0">
                <a:latin typeface="Times New Roman"/>
                <a:cs typeface="Times New Roman"/>
              </a:rPr>
              <a:t>u</a:t>
            </a:r>
            <a:r>
              <a:rPr sz="2800" b="1" spc="-175" dirty="0">
                <a:latin typeface="Times New Roman"/>
                <a:cs typeface="Times New Roman"/>
              </a:rPr>
              <a:t>g</a:t>
            </a:r>
            <a:r>
              <a:rPr sz="2800" b="1" spc="-170" dirty="0">
                <a:latin typeface="Times New Roman"/>
                <a:cs typeface="Times New Roman"/>
              </a:rPr>
              <a:t>h</a:t>
            </a:r>
            <a:r>
              <a:rPr sz="2800" b="1" spc="-75" dirty="0">
                <a:latin typeface="Times New Roman"/>
                <a:cs typeface="Times New Roman"/>
              </a:rPr>
              <a:t>ts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135" dirty="0">
                <a:latin typeface="Times New Roman"/>
                <a:cs typeface="Times New Roman"/>
              </a:rPr>
              <a:t>w</a:t>
            </a:r>
            <a:r>
              <a:rPr sz="2800" b="1" spc="-80" dirty="0">
                <a:latin typeface="Times New Roman"/>
                <a:cs typeface="Times New Roman"/>
              </a:rPr>
              <a:t>ith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oth</a:t>
            </a:r>
            <a:r>
              <a:rPr sz="2800" b="1" spc="-70" dirty="0">
                <a:latin typeface="Times New Roman"/>
                <a:cs typeface="Times New Roman"/>
              </a:rPr>
              <a:t>e</a:t>
            </a:r>
            <a:r>
              <a:rPr sz="2800" b="1" spc="60" dirty="0">
                <a:latin typeface="Times New Roman"/>
                <a:cs typeface="Times New Roman"/>
              </a:rPr>
              <a:t>r</a:t>
            </a:r>
            <a:r>
              <a:rPr sz="2800" b="1" spc="-185" dirty="0">
                <a:latin typeface="Times New Roman"/>
                <a:cs typeface="Times New Roman"/>
              </a:rPr>
              <a:t>s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to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s</a:t>
            </a:r>
            <a:r>
              <a:rPr sz="2800" b="1" spc="-220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ti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190" dirty="0">
                <a:latin typeface="Times New Roman"/>
                <a:cs typeface="Times New Roman"/>
              </a:rPr>
              <a:t>fy</a:t>
            </a:r>
            <a:r>
              <a:rPr sz="2800" b="1" spc="-60" dirty="0">
                <a:latin typeface="Times New Roman"/>
                <a:cs typeface="Times New Roman"/>
              </a:rPr>
              <a:t> our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n</a:t>
            </a:r>
            <a:r>
              <a:rPr sz="2800" b="1" spc="-85" dirty="0">
                <a:latin typeface="Times New Roman"/>
                <a:cs typeface="Times New Roman"/>
              </a:rPr>
              <a:t>e</a:t>
            </a:r>
            <a:r>
              <a:rPr sz="2800" b="1" spc="-90" dirty="0">
                <a:latin typeface="Times New Roman"/>
                <a:cs typeface="Times New Roman"/>
              </a:rPr>
              <a:t>e</a:t>
            </a:r>
            <a:r>
              <a:rPr sz="2800" b="1" spc="-160" dirty="0">
                <a:latin typeface="Times New Roman"/>
                <a:cs typeface="Times New Roman"/>
              </a:rPr>
              <a:t>d</a:t>
            </a:r>
            <a:r>
              <a:rPr sz="2800" b="1" spc="-180" dirty="0">
                <a:latin typeface="Times New Roman"/>
                <a:cs typeface="Times New Roman"/>
              </a:rPr>
              <a:t>s</a:t>
            </a:r>
            <a:r>
              <a:rPr sz="2800" b="1" spc="100" dirty="0">
                <a:latin typeface="Times New Roman"/>
                <a:cs typeface="Times New Roman"/>
              </a:rPr>
              <a:t>.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7620000" cy="4953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990600"/>
            <a:ext cx="8098535" cy="4953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57200"/>
            <a:ext cx="7543800" cy="569366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096" y="152400"/>
            <a:ext cx="8229600" cy="567232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159</TotalTime>
  <Words>860</Words>
  <Application>Microsoft Office PowerPoint</Application>
  <PresentationFormat>On-screen Show (4:3)</PresentationFormat>
  <Paragraphs>95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Role and importance of communication</vt:lpstr>
      <vt:lpstr>PowerPoint Presentation</vt:lpstr>
      <vt:lpstr>PowerPoint Presentation</vt:lpstr>
      <vt:lpstr>PowerPoint Presentation</vt:lpstr>
      <vt:lpstr>Functions of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communication</vt:lpstr>
      <vt:lpstr>PowerPoint Presentation</vt:lpstr>
      <vt:lpstr>Communication in organisations</vt:lpstr>
      <vt:lpstr>Importance of communication</vt:lpstr>
      <vt:lpstr>Elements of Communication</vt:lpstr>
      <vt:lpstr>Process of communication</vt:lpstr>
      <vt:lpstr>This PPT is dedicated to my teachers......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communication</dc:title>
  <dc:creator>PC</dc:creator>
  <cp:lastModifiedBy>Sunand</cp:lastModifiedBy>
  <cp:revision>31</cp:revision>
  <cp:lastPrinted>2021-12-05T14:12:38Z</cp:lastPrinted>
  <dcterms:created xsi:type="dcterms:W3CDTF">2021-12-05T13:50:52Z</dcterms:created>
  <dcterms:modified xsi:type="dcterms:W3CDTF">2022-07-02T16:23:11Z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2021-12-05T00:00:00Z</vt:filetime>
  </property>
</Properties>
</file>