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5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D382AF4-FBDF-4106-BB6A-52E2F7DFAF2B}" type="datetimeFigureOut">
              <a:rPr lang="en-US" smtClean="0"/>
              <a:pPr/>
              <a:t>8/18/2022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9E71F0-759A-4D65-A255-F7DF0A6FC54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ishpractice.com/vocabulary/collocations-exercise-3/" TargetMode="External"/><Relationship Id="rId2" Type="http://schemas.openxmlformats.org/officeDocument/2006/relationships/hyperlink" Target="https://www.englishclub.com/vocabulary/collocations-common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Collocations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5. She seemed quite interested in buying that house, but at the last moment, she changed her …………………..</a:t>
            </a:r>
          </a:p>
          <a:p>
            <a:r>
              <a:rPr lang="en-US" dirty="0"/>
              <a:t>a) mind</a:t>
            </a:r>
          </a:p>
          <a:p>
            <a:r>
              <a:rPr lang="en-US" dirty="0"/>
              <a:t>b) thoughts</a:t>
            </a:r>
          </a:p>
          <a:p>
            <a:r>
              <a:rPr lang="en-US" dirty="0"/>
              <a:t>c) offer</a:t>
            </a:r>
          </a:p>
          <a:p>
            <a:r>
              <a:rPr lang="en-US" dirty="0"/>
              <a:t>6. Although I was …………………. annoyed by her attitude, I said nothing.</a:t>
            </a:r>
          </a:p>
          <a:p>
            <a:r>
              <a:rPr lang="en-US" dirty="0"/>
              <a:t>a) moderately</a:t>
            </a:r>
          </a:p>
          <a:p>
            <a:r>
              <a:rPr lang="en-US" dirty="0"/>
              <a:t>b) lightly</a:t>
            </a:r>
          </a:p>
          <a:p>
            <a:r>
              <a:rPr lang="en-US" dirty="0"/>
              <a:t>c) slightly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 Could you …………………. the oil?</a:t>
            </a:r>
          </a:p>
          <a:p>
            <a:r>
              <a:rPr lang="en-US" dirty="0"/>
              <a:t>a) inspect</a:t>
            </a:r>
          </a:p>
          <a:p>
            <a:r>
              <a:rPr lang="en-US" dirty="0"/>
              <a:t>b) check</a:t>
            </a:r>
          </a:p>
          <a:p>
            <a:r>
              <a:rPr lang="en-US" dirty="0"/>
              <a:t>c) test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https://www.englishclub.com/vocabulary/collocations-common.htm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https://www.englishpractice.com/vocabulary/collocations-exercise-3/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What is a collocation?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words go along with some words in English. </a:t>
            </a:r>
          </a:p>
          <a:p>
            <a:r>
              <a:rPr lang="en-US" dirty="0" smtClean="0"/>
              <a:t>These </a:t>
            </a:r>
            <a:r>
              <a:rPr lang="en-US" dirty="0"/>
              <a:t>combinations just sound "right" to native English speakers, who use them all the time.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Look at these examples: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/>
              <a:t>fast </a:t>
            </a:r>
            <a:r>
              <a:rPr lang="en-US" b="1" dirty="0"/>
              <a:t>train (correct)</a:t>
            </a:r>
          </a:p>
          <a:p>
            <a:r>
              <a:rPr lang="en-US" b="1" dirty="0" smtClean="0"/>
              <a:t>…</a:t>
            </a:r>
            <a:r>
              <a:rPr lang="en-US" dirty="0" smtClean="0"/>
              <a:t> </a:t>
            </a:r>
            <a:r>
              <a:rPr lang="en-US" dirty="0" smtClean="0"/>
              <a:t>the </a:t>
            </a:r>
            <a:r>
              <a:rPr lang="en-US" strike="sngStrike" dirty="0" smtClean="0"/>
              <a:t>quick</a:t>
            </a:r>
            <a:r>
              <a:rPr lang="en-US" dirty="0" smtClean="0"/>
              <a:t> train </a:t>
            </a:r>
            <a:r>
              <a:rPr lang="en-US" dirty="0" smtClean="0"/>
              <a:t> </a:t>
            </a:r>
            <a:r>
              <a:rPr lang="en-US" b="1" dirty="0"/>
              <a:t>(X)</a:t>
            </a:r>
          </a:p>
          <a:p>
            <a:r>
              <a:rPr lang="en-US" b="1" dirty="0"/>
              <a:t>fast food (correct)</a:t>
            </a:r>
            <a:endParaRPr lang="en-US" b="1" dirty="0" smtClean="0"/>
          </a:p>
          <a:p>
            <a:r>
              <a:rPr lang="en-US" strike="sngStrike" dirty="0" smtClean="0"/>
              <a:t>quick</a:t>
            </a:r>
            <a:r>
              <a:rPr lang="en-US" dirty="0" smtClean="0"/>
              <a:t> </a:t>
            </a:r>
            <a:r>
              <a:rPr lang="en-US" dirty="0" smtClean="0"/>
              <a:t>food </a:t>
            </a:r>
            <a:r>
              <a:rPr lang="en-US" b="1" dirty="0"/>
              <a:t>(X)</a:t>
            </a:r>
          </a:p>
          <a:p>
            <a:r>
              <a:rPr lang="en-US" b="1" dirty="0" smtClean="0"/>
              <a:t>a </a:t>
            </a:r>
            <a:r>
              <a:rPr lang="en-US" b="1" dirty="0" smtClean="0"/>
              <a:t>quick </a:t>
            </a:r>
            <a:r>
              <a:rPr lang="en-US" b="1" dirty="0" smtClean="0"/>
              <a:t>shower  (correct)</a:t>
            </a:r>
          </a:p>
          <a:p>
            <a:r>
              <a:rPr lang="en-US" b="1" dirty="0" smtClean="0"/>
              <a:t>…</a:t>
            </a:r>
            <a:r>
              <a:rPr lang="en-US" b="1" dirty="0" smtClean="0"/>
              <a:t>a </a:t>
            </a:r>
            <a:r>
              <a:rPr lang="en-US" strike="sngStrike" dirty="0" smtClean="0"/>
              <a:t>fast</a:t>
            </a:r>
            <a:r>
              <a:rPr lang="en-US" dirty="0" smtClean="0"/>
              <a:t> </a:t>
            </a:r>
            <a:r>
              <a:rPr lang="en-US" dirty="0" smtClean="0"/>
              <a:t>shower </a:t>
            </a:r>
            <a:r>
              <a:rPr lang="en-US" b="1" dirty="0" smtClean="0"/>
              <a:t>(X)</a:t>
            </a:r>
            <a:endParaRPr lang="en-US" b="1" dirty="0" smtClean="0"/>
          </a:p>
          <a:p>
            <a:r>
              <a:rPr lang="en-US" b="1" dirty="0" smtClean="0"/>
              <a:t>a quick </a:t>
            </a:r>
            <a:r>
              <a:rPr lang="en-US" b="1" dirty="0"/>
              <a:t>meal (correct)</a:t>
            </a:r>
          </a:p>
          <a:p>
            <a:r>
              <a:rPr lang="en-US" b="1" dirty="0" smtClean="0"/>
              <a:t>…</a:t>
            </a:r>
            <a:r>
              <a:rPr lang="en-US" b="1" dirty="0" smtClean="0"/>
              <a:t>a</a:t>
            </a:r>
            <a:r>
              <a:rPr lang="en-US" dirty="0" smtClean="0"/>
              <a:t> </a:t>
            </a:r>
            <a:r>
              <a:rPr lang="en-US" strike="sngStrike" dirty="0" smtClean="0"/>
              <a:t>fast</a:t>
            </a:r>
            <a:r>
              <a:rPr lang="en-US" dirty="0" smtClean="0"/>
              <a:t> </a:t>
            </a:r>
            <a:r>
              <a:rPr lang="en-US" dirty="0" smtClean="0"/>
              <a:t>meal (X)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 Why learn collocations?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will be more natural and more easily understood.</a:t>
            </a:r>
          </a:p>
          <a:p>
            <a:r>
              <a:rPr lang="en-US" dirty="0" smtClean="0"/>
              <a:t>alternative </a:t>
            </a:r>
            <a:r>
              <a:rPr lang="en-US" dirty="0"/>
              <a:t>and richer ways of expressing yourself.</a:t>
            </a:r>
          </a:p>
          <a:p>
            <a:r>
              <a:rPr lang="en-US" dirty="0" smtClean="0"/>
              <a:t>Easier for </a:t>
            </a:r>
            <a:r>
              <a:rPr lang="en-US" dirty="0"/>
              <a:t>our brains to remember and use language in chunks or blocks rather than as single words.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0"/>
            <a:ext cx="7239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8922" y="533400"/>
            <a:ext cx="8046156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1. My grandfather was a …………………. smoker, so few people were surprised when he died of oral cancer.</a:t>
            </a:r>
          </a:p>
          <a:p>
            <a:r>
              <a:rPr lang="en-US" dirty="0"/>
              <a:t>a) serial</a:t>
            </a:r>
          </a:p>
          <a:p>
            <a:r>
              <a:rPr lang="en-US" dirty="0"/>
              <a:t>b) heavy</a:t>
            </a:r>
          </a:p>
          <a:p>
            <a:r>
              <a:rPr lang="en-US" dirty="0"/>
              <a:t>c) big</a:t>
            </a:r>
          </a:p>
          <a:p>
            <a:r>
              <a:rPr lang="en-US" dirty="0"/>
              <a:t>2. She was a / an ……………………. wife who loved her husband more than anything else in the whole universe.</a:t>
            </a:r>
          </a:p>
          <a:p>
            <a:r>
              <a:rPr lang="en-US" dirty="0"/>
              <a:t>a) devoted</a:t>
            </a:r>
          </a:p>
          <a:p>
            <a:r>
              <a:rPr lang="en-US" dirty="0"/>
              <a:t>b) sincere</a:t>
            </a:r>
          </a:p>
          <a:p>
            <a:r>
              <a:rPr lang="en-US" dirty="0"/>
              <a:t>c) intelligent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3. I always avoid his company because he is a crashing ……………………..</a:t>
            </a:r>
          </a:p>
          <a:p>
            <a:r>
              <a:rPr lang="en-US" dirty="0"/>
              <a:t>a) bore</a:t>
            </a:r>
          </a:p>
          <a:p>
            <a:r>
              <a:rPr lang="en-US" dirty="0"/>
              <a:t>b) nuisance</a:t>
            </a:r>
          </a:p>
          <a:p>
            <a:r>
              <a:rPr lang="en-US" dirty="0"/>
              <a:t>c) guy</a:t>
            </a:r>
          </a:p>
          <a:p>
            <a:r>
              <a:rPr lang="en-US" dirty="0"/>
              <a:t>4. It is a golden ………………………… If you miss it, you will regret it.</a:t>
            </a:r>
          </a:p>
          <a:p>
            <a:r>
              <a:rPr lang="en-US" dirty="0"/>
              <a:t>a) chance</a:t>
            </a:r>
          </a:p>
          <a:p>
            <a:r>
              <a:rPr lang="en-US" dirty="0"/>
              <a:t>b) opportunity</a:t>
            </a:r>
          </a:p>
          <a:p>
            <a:r>
              <a:rPr lang="en-US" dirty="0"/>
              <a:t>c) offer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</TotalTime>
  <Words>264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Collocations </vt:lpstr>
      <vt:lpstr> What is a collocation? </vt:lpstr>
      <vt:lpstr>         Look at these examples: </vt:lpstr>
      <vt:lpstr>     Why learn collocations?</vt:lpstr>
      <vt:lpstr>  </vt:lpstr>
      <vt:lpstr>PowerPoint Presentation</vt:lpstr>
      <vt:lpstr>PowerPoint Presentation</vt:lpstr>
      <vt:lpstr>Exercise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Collocations</dc:title>
  <dc:creator>Home</dc:creator>
  <cp:lastModifiedBy>Sunand</cp:lastModifiedBy>
  <cp:revision>5</cp:revision>
  <dcterms:created xsi:type="dcterms:W3CDTF">2021-04-15T15:01:24Z</dcterms:created>
  <dcterms:modified xsi:type="dcterms:W3CDTF">2022-08-18T15:13:53Z</dcterms:modified>
</cp:coreProperties>
</file>