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8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4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0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5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8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1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8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03DD-B8DB-4C0F-A0FF-21380173EAEC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A44B-130E-48D3-BC37-28D0CB172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0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differbetween.com/article/differ" TargetMode="External" /><Relationship Id="rId2" Type="http://schemas.openxmlformats.org/officeDocument/2006/relationships/hyperlink" Target="https://www.google.co.in/search?q=skimming+and+sc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skills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T. Sunand Emmanuel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8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Skimming and scanning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SKIMMING AND SKIPPING Communication Skills What is Ski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4745"/>
            <a:ext cx="831641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4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Skimming and scanning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Skimming-</a:t>
            </a:r>
            <a:r>
              <a:rPr lang="en-IN" b="1" dirty="0"/>
              <a:t>--- Reading for overall idea/gist. A bird’s eye view of the passage.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Scanning-</a:t>
            </a:r>
            <a:r>
              <a:rPr lang="en-IN" b="1" dirty="0"/>
              <a:t>-- Reading for specific information in a passage (dates, names, meanings of  particular words)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88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Intensive and extensive reading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Difference Between Extensive and Intensive Reading | Differbetw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04856" cy="49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5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ifference Between Extensive and Intensive Reading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272808" cy="63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9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Global and local  comprehension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Global comprehension: </a:t>
            </a:r>
            <a:r>
              <a:rPr lang="en-IN" dirty="0"/>
              <a:t> It is associated with extensive reading (reading for pleasure…novels, short stories). </a:t>
            </a:r>
          </a:p>
          <a:p>
            <a:endParaRPr lang="en-IN" dirty="0"/>
          </a:p>
          <a:p>
            <a:r>
              <a:rPr lang="en-IN" b="1" dirty="0"/>
              <a:t>Local comprehension: </a:t>
            </a:r>
            <a:r>
              <a:rPr lang="en-IN" dirty="0"/>
              <a:t>It is associated with intensive reading. (textbooks, journals, serious reading material.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67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https://www.google.co.in/search?q=skimming+and+sc</a:t>
            </a:r>
            <a:endParaRPr lang="en-IN" dirty="0"/>
          </a:p>
          <a:p>
            <a:r>
              <a:rPr lang="en-IN">
                <a:hlinkClick r:id="rId3"/>
              </a:rPr>
              <a:t>https://en.differbetween.com/article/differ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02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Reading skills</vt:lpstr>
      <vt:lpstr>Skimming and scanning</vt:lpstr>
      <vt:lpstr>Skimming and scanning</vt:lpstr>
      <vt:lpstr>Intensive and extensive reading</vt:lpstr>
      <vt:lpstr>PowerPoint Presentation</vt:lpstr>
      <vt:lpstr>Global and local  comprehension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skills</dc:title>
  <dc:creator>Sunand</dc:creator>
  <cp:lastModifiedBy>Sunand Emmanuel T.</cp:lastModifiedBy>
  <cp:revision>5</cp:revision>
  <dcterms:created xsi:type="dcterms:W3CDTF">2022-01-23T12:34:18Z</dcterms:created>
  <dcterms:modified xsi:type="dcterms:W3CDTF">2022-08-23T13:05:20Z</dcterms:modified>
</cp:coreProperties>
</file>