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E5CE-1EAE-4EA9-B232-BA6B374B8CB4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E0B8-3BC6-43F2-A3B8-EFB778B9AA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search?q=game%20theory%20computer%20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Game theory is the study of the actions that an agent(human or computer) performs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dirty="0"/>
              <a:t>number of different actions and interactions are performed by people during their lifetime.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worthwhile to know, why do humans take the particular choice and why they chose something else.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brings in the question of rationality. </a:t>
            </a:r>
          </a:p>
          <a:p>
            <a:r>
              <a:rPr lang="en-IN" dirty="0" smtClean="0"/>
              <a:t>Game theory is the study of finding out if an interaction was rational or how best can a particular situation be dealt with.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 the field of computer science, game theory is extensively used in</a:t>
            </a:r>
            <a:r>
              <a:rPr lang="en-IN" b="1" dirty="0" smtClean="0"/>
              <a:t> distributed systems. </a:t>
            </a:r>
            <a:r>
              <a:rPr lang="en-IN" dirty="0" smtClean="0"/>
              <a:t>In distributed systems, the machines are agents and they usually have to co-ordinate among themselves to achieve a given task. </a:t>
            </a:r>
          </a:p>
          <a:p>
            <a:r>
              <a:rPr lang="en-IN" dirty="0" smtClean="0"/>
              <a:t>This situation obviously leads to interactions among different systems. </a:t>
            </a:r>
          </a:p>
          <a:p>
            <a:r>
              <a:rPr lang="en-IN" dirty="0" smtClean="0"/>
              <a:t>Game theory could be used in such situations to model the different operations of systems and find out what best can a system do.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ex. Assume that there are two nodes (a node is a single core in a distributed system) A and B. </a:t>
            </a:r>
          </a:p>
          <a:p>
            <a:r>
              <a:rPr lang="en-IN" dirty="0" smtClean="0"/>
              <a:t>The goal of the system is to finish a given job in as quick a time as possible. </a:t>
            </a:r>
          </a:p>
          <a:p>
            <a:r>
              <a:rPr lang="en-IN" dirty="0" smtClean="0"/>
              <a:t>If A is given 4 GB of data to process, it could have two options in front of it.</a:t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Transfer half the load to B.</a:t>
            </a:r>
          </a:p>
          <a:p>
            <a:r>
              <a:rPr lang="en-IN" dirty="0" smtClean="0"/>
              <a:t>Do it itself.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Also, the systems cannot duplicate effort. In such a situation, A will have to weigh its options, because B could be processing something else and delay the output.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Game theory</a:t>
            </a:r>
            <a:r>
              <a:rPr lang="en-IN" dirty="0" smtClean="0"/>
              <a:t> is also extensively used in the field of </a:t>
            </a:r>
            <a:r>
              <a:rPr lang="en-IN" b="1" dirty="0" smtClean="0"/>
              <a:t>human computer interaction</a:t>
            </a:r>
            <a:r>
              <a:rPr lang="en-IN" dirty="0" smtClean="0"/>
              <a:t> like e commerce sites. In such cases, humans are </a:t>
            </a:r>
            <a:r>
              <a:rPr lang="en-IN" dirty="0" err="1" smtClean="0"/>
              <a:t>modeled</a:t>
            </a:r>
            <a:r>
              <a:rPr lang="en-IN" dirty="0" smtClean="0"/>
              <a:t> as rational agents(not really!). These sites then use the models to determine what is the most likely action that a potential customer is going to take.</a:t>
            </a:r>
          </a:p>
          <a:p>
            <a:r>
              <a:rPr lang="en-IN" dirty="0" smtClean="0">
                <a:hlinkClick r:id="rId2"/>
              </a:rPr>
              <a:t>https://www.quora.com/search?q=game%20theory%20computer%20science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175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Game theory</vt:lpstr>
      <vt:lpstr>Slide 2</vt:lpstr>
      <vt:lpstr>Slide 3</vt:lpstr>
      <vt:lpstr>Slide 4</vt:lpstr>
      <vt:lpstr>Slide 5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hss</dc:creator>
  <cp:lastModifiedBy>hss</cp:lastModifiedBy>
  <cp:revision>1</cp:revision>
  <dcterms:created xsi:type="dcterms:W3CDTF">2022-07-22T10:13:21Z</dcterms:created>
  <dcterms:modified xsi:type="dcterms:W3CDTF">2022-07-22T10:15:31Z</dcterms:modified>
</cp:coreProperties>
</file>