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63" r:id="rId6"/>
    <p:sldId id="259" r:id="rId7"/>
    <p:sldId id="260" r:id="rId8"/>
    <p:sldId id="261" r:id="rId9"/>
    <p:sldId id="269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823C-01EF-49EA-93E8-57B42D8C968B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20378-F903-42DA-A43C-B569374B328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12B-19D5-4D77-997A-4F787B9E63C3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609-7C26-45F0-9C2C-4B76D0A6EC81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2212-10ED-481A-B19F-DB10633A901B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47EB-BBDA-41E0-8CA2-B6CFC1A918C5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0634-6384-4C6F-B05E-15F75C1DA3F8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5BCC-001E-4ECF-A437-DE5222863C83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7113-0176-4240-A0EC-676F4764EF47}" type="datetime1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6316-3BD7-4C8F-9288-A9D7E152C86B}" type="datetime1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F8F6-50B4-430D-B038-AA8A8F06F3DB}" type="datetime1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D118-5CCD-40DA-9192-7EAB3BBA6CDF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3E57-DCF5-4E27-99E1-708558715E16}" type="datetime1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BD0A-0689-4F17-85BF-7F4FDF17C093}" type="datetime1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T. SUNAND EMMANUEL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9007-6792-4C9A-A7AF-949C103EE7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ance.com/blog/discovering-blind-spots-in-360-degree-feedback-with-the-johari-window/" TargetMode="External"/><Relationship Id="rId2" Type="http://schemas.openxmlformats.org/officeDocument/2006/relationships/hyperlink" Target="https://www.google.com/search?q=johari+window+im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JOHARI WINDOW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Solutions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How to increase OPEN window</a:t>
            </a:r>
            <a:r>
              <a:rPr lang="en-IN" dirty="0" smtClean="0"/>
              <a:t>---</a:t>
            </a:r>
          </a:p>
          <a:p>
            <a:r>
              <a:rPr lang="en-IN" dirty="0" smtClean="0"/>
              <a:t>Talk, reveal your feelings, opinions</a:t>
            </a:r>
          </a:p>
          <a:p>
            <a:r>
              <a:rPr lang="en-IN" dirty="0" smtClean="0"/>
              <a:t>Reveal. Let people know your hobbies, fears, likes/dislikes! </a:t>
            </a:r>
            <a:r>
              <a:rPr lang="en-IN" b="1" u="sng" dirty="0" smtClean="0"/>
              <a:t>But don’t reveal too much!</a:t>
            </a:r>
            <a:endParaRPr lang="en-IN" b="1" u="sng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How to decrease BLIND window– </a:t>
            </a:r>
          </a:p>
          <a:p>
            <a:r>
              <a:rPr lang="en-IN" dirty="0" smtClean="0"/>
              <a:t>Ask for feedback. </a:t>
            </a:r>
          </a:p>
          <a:p>
            <a:r>
              <a:rPr lang="en-IN" dirty="0" smtClean="0"/>
              <a:t>Ask people what areas to improve. </a:t>
            </a:r>
          </a:p>
          <a:p>
            <a:r>
              <a:rPr lang="en-IN" dirty="0" smtClean="0"/>
              <a:t>Ask what drawbacks you have. </a:t>
            </a:r>
          </a:p>
          <a:p>
            <a:r>
              <a:rPr lang="en-IN" dirty="0" smtClean="0"/>
              <a:t>Be humble and improve.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Solutions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How to decrease HIDDEN window: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Don’t be too secretive.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Mingle with people.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Reveal, share your feelings, opinions, happiness or unhappiness, emotions with others. 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 smtClean="0"/>
              <a:t>Don’t be </a:t>
            </a:r>
            <a:r>
              <a:rPr lang="en-IN" u="sng" dirty="0" smtClean="0"/>
              <a:t>too secretive or sly.</a:t>
            </a:r>
            <a:endParaRPr lang="en-IN" u="sng" dirty="0" smtClean="0"/>
          </a:p>
          <a:p>
            <a:pPr marL="514350" indent="-51435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How to increase the UNKNOWN window: </a:t>
            </a:r>
          </a:p>
          <a:p>
            <a:pPr marL="514350" indent="-514350">
              <a:buNone/>
            </a:pPr>
            <a:r>
              <a:rPr lang="en-IN" dirty="0" smtClean="0"/>
              <a:t>1.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Experiment new things</a:t>
            </a:r>
          </a:p>
          <a:p>
            <a:pPr marL="514350" indent="-514350">
              <a:buNone/>
            </a:pPr>
            <a:r>
              <a:rPr lang="en-IN" dirty="0" smtClean="0"/>
              <a:t>2. Try new ideas, self-discovery.</a:t>
            </a:r>
          </a:p>
          <a:p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https://www.google.com/search?q=johari+window+ima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https://explorance.com/blog/discovering-blind-spots-in-360-degree-feedback-with-the-johari-window/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Johari comes from Joseph </a:t>
            </a:r>
            <a:r>
              <a:rPr lang="en-IN" dirty="0" err="1" smtClean="0"/>
              <a:t>Luft</a:t>
            </a:r>
            <a:r>
              <a:rPr lang="en-IN" dirty="0" smtClean="0"/>
              <a:t> (1916–2014) and Harrington </a:t>
            </a:r>
            <a:r>
              <a:rPr lang="en-IN" dirty="0" err="1" smtClean="0"/>
              <a:t>Ingham</a:t>
            </a:r>
            <a:r>
              <a:rPr lang="en-IN" dirty="0" smtClean="0"/>
              <a:t> (1916–1995)</a:t>
            </a:r>
          </a:p>
          <a:p>
            <a:r>
              <a:rPr lang="en-IN" dirty="0" smtClean="0"/>
              <a:t>They were psychologists.</a:t>
            </a:r>
          </a:p>
          <a:p>
            <a:r>
              <a:rPr lang="en-IN" dirty="0" smtClean="0"/>
              <a:t>They proposed this model in 1955.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Build More Self-Awareness &amp; a Stronger Culture Using the Johari  Window - Successful Cul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839200" cy="61722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Four </a:t>
            </a:r>
            <a:r>
              <a:rPr lang="en-US" sz="4000" b="1" dirty="0" smtClean="0"/>
              <a:t>windows/quadrants/panes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Open window </a:t>
            </a:r>
          </a:p>
          <a:p>
            <a:r>
              <a:rPr lang="en-US" b="1" dirty="0" smtClean="0"/>
              <a:t>Blind window</a:t>
            </a:r>
          </a:p>
          <a:p>
            <a:r>
              <a:rPr lang="en-US" b="1" dirty="0" smtClean="0"/>
              <a:t>Hidden window</a:t>
            </a:r>
          </a:p>
          <a:p>
            <a:r>
              <a:rPr lang="en-US" b="1" dirty="0" smtClean="0"/>
              <a:t>Unknown window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first </a:t>
            </a:r>
            <a:r>
              <a:rPr lang="en-US" dirty="0" smtClean="0"/>
              <a:t>window </a:t>
            </a:r>
            <a:r>
              <a:rPr lang="en-US" dirty="0" smtClean="0"/>
              <a:t>is </a:t>
            </a:r>
            <a:r>
              <a:rPr lang="en-US" dirty="0" smtClean="0"/>
              <a:t>the ‘</a:t>
            </a:r>
            <a:r>
              <a:rPr lang="en-US" dirty="0" smtClean="0"/>
              <a:t>open</a:t>
            </a:r>
            <a:r>
              <a:rPr lang="en-US" dirty="0" smtClean="0"/>
              <a:t>’ window. </a:t>
            </a:r>
            <a:endParaRPr lang="en-US" dirty="0" smtClean="0"/>
          </a:p>
          <a:p>
            <a:r>
              <a:rPr lang="en-US" b="1" dirty="0" smtClean="0"/>
              <a:t>Actions, behaviors and information </a:t>
            </a:r>
            <a:r>
              <a:rPr lang="en-US" b="1" u="sng" dirty="0" smtClean="0">
                <a:solidFill>
                  <a:srgbClr val="FF0000"/>
                </a:solidFill>
              </a:rPr>
              <a:t>known to the individual and known to  others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information is </a:t>
            </a:r>
            <a:r>
              <a:rPr lang="en-US" b="1" dirty="0" smtClean="0"/>
              <a:t>public </a:t>
            </a:r>
            <a:r>
              <a:rPr lang="en-US" dirty="0" smtClean="0"/>
              <a:t>and made available </a:t>
            </a:r>
            <a:r>
              <a:rPr lang="en-US" b="1" dirty="0" smtClean="0"/>
              <a:t>through communication and exchanges between the individual and others. </a:t>
            </a:r>
          </a:p>
          <a:p>
            <a:r>
              <a:rPr lang="en-US" dirty="0" smtClean="0"/>
              <a:t>This includes </a:t>
            </a:r>
            <a:r>
              <a:rPr lang="en-US" b="1" dirty="0" smtClean="0"/>
              <a:t>information, facts, skills and attitudes </a:t>
            </a:r>
            <a:r>
              <a:rPr lang="en-US" dirty="0" smtClean="0"/>
              <a:t>– anything that is public knowledge.</a:t>
            </a:r>
          </a:p>
          <a:p>
            <a:r>
              <a:rPr lang="en-US" u="sng" dirty="0" smtClean="0"/>
              <a:t>Name</a:t>
            </a:r>
            <a:r>
              <a:rPr lang="en-US" dirty="0" smtClean="0"/>
              <a:t>, </a:t>
            </a:r>
            <a:r>
              <a:rPr lang="en-US" u="sng" dirty="0" smtClean="0"/>
              <a:t>height</a:t>
            </a:r>
            <a:r>
              <a:rPr lang="en-US" dirty="0" smtClean="0"/>
              <a:t>, </a:t>
            </a:r>
            <a:r>
              <a:rPr lang="en-US" u="sng" dirty="0" smtClean="0"/>
              <a:t>physical complexion</a:t>
            </a:r>
            <a:r>
              <a:rPr lang="en-US" dirty="0" smtClean="0"/>
              <a:t>, </a:t>
            </a:r>
            <a:r>
              <a:rPr lang="en-US" u="sng" dirty="0" smtClean="0"/>
              <a:t>hobbies</a:t>
            </a:r>
            <a:r>
              <a:rPr lang="en-US" dirty="0" smtClean="0"/>
              <a:t>, </a:t>
            </a:r>
            <a:r>
              <a:rPr lang="en-US" u="sng" dirty="0" smtClean="0"/>
              <a:t>education</a:t>
            </a:r>
            <a:r>
              <a:rPr lang="en-US" dirty="0" smtClean="0"/>
              <a:t>, </a:t>
            </a:r>
            <a:r>
              <a:rPr lang="en-US" u="sng" dirty="0" smtClean="0"/>
              <a:t>class</a:t>
            </a:r>
            <a:r>
              <a:rPr lang="en-US" dirty="0" smtClean="0"/>
              <a:t>, </a:t>
            </a:r>
            <a:r>
              <a:rPr lang="en-US" u="sng" dirty="0" smtClean="0"/>
              <a:t>branch</a:t>
            </a:r>
            <a:r>
              <a:rPr lang="en-US" dirty="0" smtClean="0"/>
              <a:t>, etc.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Blind window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Blind</a:t>
            </a:r>
            <a:r>
              <a:rPr lang="en-US" sz="2400" b="1" dirty="0" smtClean="0"/>
              <a:t>: </a:t>
            </a:r>
            <a:r>
              <a:rPr lang="en-US" sz="2400" dirty="0" smtClean="0"/>
              <a:t>The </a:t>
            </a:r>
            <a:r>
              <a:rPr lang="en-US" sz="2400" dirty="0"/>
              <a:t>second </a:t>
            </a:r>
            <a:r>
              <a:rPr lang="en-US" sz="2400" dirty="0" smtClean="0"/>
              <a:t>one is called ‘</a:t>
            </a:r>
            <a:r>
              <a:rPr lang="en-US" sz="2400" dirty="0"/>
              <a:t>blind</a:t>
            </a:r>
            <a:r>
              <a:rPr lang="en-US" sz="2400" dirty="0" smtClean="0"/>
              <a:t>’ window.</a:t>
            </a:r>
          </a:p>
          <a:p>
            <a:r>
              <a:rPr lang="en-US" sz="2400" dirty="0" smtClean="0"/>
              <a:t>Actions </a:t>
            </a:r>
            <a:r>
              <a:rPr lang="en-US" sz="2400" dirty="0"/>
              <a:t>and behaviors </a:t>
            </a:r>
            <a:r>
              <a:rPr lang="en-US" sz="2400" b="1" u="sng" dirty="0" smtClean="0">
                <a:solidFill>
                  <a:srgbClr val="7030A0"/>
                </a:solidFill>
              </a:rPr>
              <a:t>known </a:t>
            </a:r>
            <a:r>
              <a:rPr lang="en-US" sz="2400" b="1" u="sng" dirty="0">
                <a:solidFill>
                  <a:srgbClr val="7030A0"/>
                </a:solidFill>
              </a:rPr>
              <a:t>to others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u="sng" dirty="0" smtClean="0">
                <a:solidFill>
                  <a:srgbClr val="FF0000"/>
                </a:solidFill>
              </a:rPr>
              <a:t>but not known to the individual.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information </a:t>
            </a:r>
            <a:r>
              <a:rPr lang="en-US" sz="2400" dirty="0" smtClean="0"/>
              <a:t>can </a:t>
            </a:r>
            <a:r>
              <a:rPr lang="en-US" sz="2400" dirty="0"/>
              <a:t>be positive or </a:t>
            </a:r>
            <a:r>
              <a:rPr lang="en-US" sz="2400" dirty="0" smtClean="0"/>
              <a:t>negative.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Scratching head, shouting, laughing loudly, playing with pen or pencil, being rude to others in public, etc.</a:t>
            </a:r>
          </a:p>
          <a:p>
            <a:r>
              <a:rPr lang="en-US" sz="2400" b="1" dirty="0" smtClean="0"/>
              <a:t>You speak excellently, but you are not aware. Your friends will tell you.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Hidden window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Hidden</a:t>
            </a:r>
            <a:r>
              <a:rPr lang="en-US" b="1" dirty="0" smtClean="0"/>
              <a:t>: </a:t>
            </a:r>
            <a:r>
              <a:rPr lang="en-US" dirty="0" smtClean="0"/>
              <a:t>This </a:t>
            </a:r>
            <a:r>
              <a:rPr lang="en-US" dirty="0"/>
              <a:t>information is </a:t>
            </a:r>
            <a:r>
              <a:rPr lang="en-US" b="1" u="sng" dirty="0">
                <a:solidFill>
                  <a:srgbClr val="FF0000"/>
                </a:solidFill>
              </a:rPr>
              <a:t>known to the individual, </a:t>
            </a:r>
            <a:r>
              <a:rPr lang="en-US" b="1" u="sng" dirty="0">
                <a:solidFill>
                  <a:srgbClr val="7030A0"/>
                </a:solidFill>
              </a:rPr>
              <a:t>but not known to </a:t>
            </a:r>
            <a:r>
              <a:rPr lang="en-US" b="1" u="sng" dirty="0" smtClean="0">
                <a:solidFill>
                  <a:srgbClr val="7030A0"/>
                </a:solidFill>
              </a:rPr>
              <a:t>others. </a:t>
            </a:r>
          </a:p>
          <a:p>
            <a:r>
              <a:rPr lang="en-US" dirty="0" smtClean="0"/>
              <a:t>This </a:t>
            </a:r>
            <a:r>
              <a:rPr lang="en-US" dirty="0"/>
              <a:t>may consist of private information, which the individual chooses to keep hidden. </a:t>
            </a: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Feelings</a:t>
            </a:r>
            <a:r>
              <a:rPr lang="en-US" b="1" dirty="0"/>
              <a:t>, </a:t>
            </a:r>
            <a:r>
              <a:rPr lang="en-US" b="1" u="sng" dirty="0">
                <a:solidFill>
                  <a:srgbClr val="FF0000"/>
                </a:solidFill>
              </a:rPr>
              <a:t>ambitions</a:t>
            </a:r>
            <a:r>
              <a:rPr lang="en-US" b="1" dirty="0"/>
              <a:t>, </a:t>
            </a:r>
            <a:r>
              <a:rPr lang="en-US" b="1" u="sng" dirty="0" smtClean="0">
                <a:solidFill>
                  <a:srgbClr val="FF0000"/>
                </a:solidFill>
              </a:rPr>
              <a:t>dreams</a:t>
            </a:r>
            <a:r>
              <a:rPr lang="en-US" b="1" dirty="0" smtClean="0"/>
              <a:t>, </a:t>
            </a:r>
            <a:r>
              <a:rPr lang="en-US" b="1" u="sng" dirty="0" smtClean="0">
                <a:solidFill>
                  <a:srgbClr val="FF0000"/>
                </a:solidFill>
              </a:rPr>
              <a:t>romantic breakups</a:t>
            </a:r>
            <a:r>
              <a:rPr lang="en-US" b="1" dirty="0" smtClean="0"/>
              <a:t>, </a:t>
            </a:r>
            <a:r>
              <a:rPr lang="en-US" b="1" u="sng" dirty="0" smtClean="0">
                <a:solidFill>
                  <a:srgbClr val="FF0000"/>
                </a:solidFill>
              </a:rPr>
              <a:t>family problems</a:t>
            </a:r>
            <a:r>
              <a:rPr lang="en-US" b="1" dirty="0" smtClean="0"/>
              <a:t>, </a:t>
            </a:r>
            <a:r>
              <a:rPr lang="en-US" b="1" u="sng" dirty="0" smtClean="0">
                <a:solidFill>
                  <a:srgbClr val="FF0000"/>
                </a:solidFill>
              </a:rPr>
              <a:t>misunderstandings in the family</a:t>
            </a:r>
            <a:r>
              <a:rPr lang="en-US" b="1" dirty="0" smtClean="0"/>
              <a:t>,  </a:t>
            </a:r>
            <a:r>
              <a:rPr lang="en-US" b="1" u="sng" dirty="0" smtClean="0">
                <a:solidFill>
                  <a:srgbClr val="FF0000"/>
                </a:solidFill>
              </a:rPr>
              <a:t>sensitive opinions </a:t>
            </a:r>
            <a:r>
              <a:rPr lang="en-US" b="1" dirty="0" smtClean="0">
                <a:solidFill>
                  <a:srgbClr val="FF0000"/>
                </a:solidFill>
              </a:rPr>
              <a:t>about people, issues.</a:t>
            </a:r>
          </a:p>
          <a:p>
            <a:r>
              <a:rPr lang="en-US" dirty="0" smtClean="0"/>
              <a:t>We do not share </a:t>
            </a:r>
            <a:r>
              <a:rPr lang="en-US" u="sng" dirty="0" smtClean="0"/>
              <a:t>out of </a:t>
            </a:r>
            <a:r>
              <a:rPr lang="en-US" u="sng" dirty="0"/>
              <a:t>fear </a:t>
            </a:r>
            <a:r>
              <a:rPr lang="en-US" dirty="0"/>
              <a:t>of negative reaction.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individual trusts others they may choose to reveal some of their hidden information.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Unknown window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Unknown</a:t>
            </a:r>
            <a:r>
              <a:rPr lang="en-US" b="1" dirty="0" smtClean="0"/>
              <a:t>:  </a:t>
            </a:r>
            <a:r>
              <a:rPr lang="en-US" dirty="0" smtClean="0"/>
              <a:t>This is the unknown window.</a:t>
            </a:r>
          </a:p>
          <a:p>
            <a:r>
              <a:rPr lang="en-US" dirty="0" smtClean="0"/>
              <a:t>This </a:t>
            </a:r>
            <a:r>
              <a:rPr lang="en-US" dirty="0"/>
              <a:t>includes information, skills, behaviors, etc. that are </a:t>
            </a:r>
            <a:r>
              <a:rPr lang="en-US" b="1" u="sng" dirty="0">
                <a:solidFill>
                  <a:srgbClr val="FF0000"/>
                </a:solidFill>
              </a:rPr>
              <a:t>unknown to the individual and to </a:t>
            </a:r>
            <a:r>
              <a:rPr lang="en-US" b="1" u="sng" dirty="0" smtClean="0">
                <a:solidFill>
                  <a:srgbClr val="FF0000"/>
                </a:solidFill>
              </a:rPr>
              <a:t>unknown others.</a:t>
            </a:r>
          </a:p>
          <a:p>
            <a:r>
              <a:rPr lang="en-US" dirty="0" smtClean="0"/>
              <a:t> </a:t>
            </a:r>
            <a:r>
              <a:rPr lang="en-US" dirty="0"/>
              <a:t>This includes </a:t>
            </a:r>
            <a:r>
              <a:rPr lang="en-US" b="1" u="sng" dirty="0">
                <a:solidFill>
                  <a:srgbClr val="FF0000"/>
                </a:solidFill>
              </a:rPr>
              <a:t>subconscious information </a:t>
            </a:r>
            <a:r>
              <a:rPr lang="en-US" dirty="0"/>
              <a:t>that no one is aware of such as </a:t>
            </a:r>
            <a:r>
              <a:rPr lang="en-US" dirty="0" smtClean="0"/>
              <a:t>early </a:t>
            </a:r>
            <a:r>
              <a:rPr lang="en-US" b="1" u="sng" dirty="0" smtClean="0">
                <a:solidFill>
                  <a:srgbClr val="FF0000"/>
                </a:solidFill>
              </a:rPr>
              <a:t>undiscovered talents</a:t>
            </a:r>
            <a:r>
              <a:rPr lang="en-US" dirty="0" smtClean="0"/>
              <a:t> , </a:t>
            </a:r>
            <a:r>
              <a:rPr lang="en-US" b="1" u="sng" dirty="0" smtClean="0">
                <a:solidFill>
                  <a:srgbClr val="FF0000"/>
                </a:solidFill>
              </a:rPr>
              <a:t>childhood </a:t>
            </a:r>
            <a:r>
              <a:rPr lang="en-US" b="1" u="sng" dirty="0">
                <a:solidFill>
                  <a:srgbClr val="FF0000"/>
                </a:solidFill>
              </a:rPr>
              <a:t>memories</a:t>
            </a:r>
            <a:r>
              <a:rPr lang="en-US" b="1" dirty="0" smtClean="0"/>
              <a:t>, </a:t>
            </a:r>
            <a:r>
              <a:rPr lang="en-US" b="1" dirty="0"/>
              <a:t>etc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You are an engineering student. You do not know whether you can be an athlete or a musician! Others too do not know about your athletic or musical skills!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Goal of the Johari 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Increase the size of the </a:t>
            </a:r>
            <a:r>
              <a:rPr lang="en-IN" b="1" u="sng" dirty="0" smtClean="0">
                <a:solidFill>
                  <a:srgbClr val="FF0000"/>
                </a:solidFill>
              </a:rPr>
              <a:t>Open </a:t>
            </a:r>
            <a:r>
              <a:rPr lang="en-IN" b="1" u="sng" dirty="0" smtClean="0">
                <a:solidFill>
                  <a:srgbClr val="FF0000"/>
                </a:solidFill>
              </a:rPr>
              <a:t>window </a:t>
            </a:r>
            <a:r>
              <a:rPr lang="en-IN" dirty="0" smtClean="0"/>
              <a:t>without </a:t>
            </a:r>
            <a:r>
              <a:rPr lang="en-IN" dirty="0" smtClean="0"/>
              <a:t>disclosing too much personal information about </a:t>
            </a:r>
            <a:r>
              <a:rPr lang="en-IN" dirty="0" smtClean="0"/>
              <a:t>yourself.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b="1" u="sng" dirty="0" smtClean="0">
                <a:solidFill>
                  <a:srgbClr val="FF0000"/>
                </a:solidFill>
              </a:rPr>
              <a:t>Decrease</a:t>
            </a:r>
            <a:r>
              <a:rPr lang="en-IN" dirty="0" smtClean="0"/>
              <a:t> the size of the </a:t>
            </a:r>
            <a:r>
              <a:rPr lang="en-IN" b="1" u="sng" dirty="0" smtClean="0">
                <a:solidFill>
                  <a:srgbClr val="FF0000"/>
                </a:solidFill>
              </a:rPr>
              <a:t>Blind</a:t>
            </a:r>
            <a:r>
              <a:rPr lang="en-IN" b="1" dirty="0" smtClean="0">
                <a:solidFill>
                  <a:srgbClr val="FF0000"/>
                </a:solidFill>
              </a:rPr>
              <a:t>, </a:t>
            </a:r>
            <a:r>
              <a:rPr lang="en-IN" b="1" u="sng" dirty="0" smtClean="0">
                <a:solidFill>
                  <a:srgbClr val="FF0000"/>
                </a:solidFill>
              </a:rPr>
              <a:t>Hidden</a:t>
            </a:r>
            <a:r>
              <a:rPr lang="en-IN" dirty="0" smtClean="0"/>
              <a:t> </a:t>
            </a:r>
            <a:r>
              <a:rPr lang="en-IN" dirty="0" smtClean="0"/>
              <a:t>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Increase the </a:t>
            </a:r>
            <a:r>
              <a:rPr lang="en-IN" b="1" u="sng" dirty="0" smtClean="0">
                <a:solidFill>
                  <a:srgbClr val="FF0000"/>
                </a:solidFill>
              </a:rPr>
              <a:t>Unknown</a:t>
            </a:r>
            <a:r>
              <a:rPr lang="en-IN" dirty="0" smtClean="0"/>
              <a:t> window.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T. SUNAND EMMANUEL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591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JOHARI WINDOW</vt:lpstr>
      <vt:lpstr>Slide 2</vt:lpstr>
      <vt:lpstr>Slide 3</vt:lpstr>
      <vt:lpstr>Four windows/quadrants/panes</vt:lpstr>
      <vt:lpstr>Open window</vt:lpstr>
      <vt:lpstr>Blind window</vt:lpstr>
      <vt:lpstr>Hidden window</vt:lpstr>
      <vt:lpstr>Unknown window</vt:lpstr>
      <vt:lpstr>Goal of the Johari window</vt:lpstr>
      <vt:lpstr>Solutions </vt:lpstr>
      <vt:lpstr>Solutions 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JOHARI WINDOW</dc:title>
  <dc:creator>Home</dc:creator>
  <cp:lastModifiedBy>hss</cp:lastModifiedBy>
  <cp:revision>15</cp:revision>
  <dcterms:created xsi:type="dcterms:W3CDTF">2021-04-12T03:41:17Z</dcterms:created>
  <dcterms:modified xsi:type="dcterms:W3CDTF">2022-07-23T04:17:00Z</dcterms:modified>
</cp:coreProperties>
</file>