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CF37-7CEE-41DB-AF9B-30C7C8358937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0918F-7706-40AD-AA2A-476D0B69DEF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400CDA-7182-4AFC-B94D-02ECCB17F738}" type="datetime1">
              <a:rPr lang="en-IN" smtClean="0"/>
              <a:t>10-08-2022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/>
              <a:t>Dr.T.Sunand Emmanuel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67EFC5-88A4-4699-8F24-56766A19D3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F280-0594-4B78-923E-6C9FCAB03D32}" type="datetime1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FC5-88A4-4699-8F24-56766A19D3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58C8-6B90-4F7D-8369-21CA2FA85DDB}" type="datetime1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FC5-88A4-4699-8F24-56766A19D3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7EA-1606-48A6-B0E2-B654E46AA37B}" type="datetime1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FC5-88A4-4699-8F24-56766A19D39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131D-E5E1-47F1-A39B-5D747CE9D628}" type="datetime1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FC5-88A4-4699-8F24-56766A19D39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77EC-854D-4815-9AF3-85AFFD5CCF09}" type="datetime1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FC5-88A4-4699-8F24-56766A19D3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4B84-B56B-4105-A02B-E451CBB3C6D6}" type="datetime1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FC5-88A4-4699-8F24-56766A19D39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E4FD-AF7E-4062-83E2-6A9AA0D19E08}" type="datetime1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FC5-88A4-4699-8F24-56766A19D39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0245-72E4-40B3-ADA0-64401BDA7EEE}" type="datetime1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FC5-88A4-4699-8F24-56766A19D39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5532A-7CC5-401A-93B0-D8114187ACD2}" type="datetime1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EFC5-88A4-4699-8F24-56766A19D39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E6BF90-09D4-4CBE-A6D0-010375FE4A0E}" type="datetime1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/>
              <a:t>Dr.T.Sunand Emmanuel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67EFC5-88A4-4699-8F24-56766A19D39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46CBA1-F504-47E2-A63B-CB16EE839D4E}" type="datetime1">
              <a:rPr lang="en-IN" smtClean="0"/>
              <a:t>10-08-2022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/>
              <a:t>Dr.T.Sunand Emmanuel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C67EFC5-88A4-4699-8F24-56766A19D39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buNone/>
            </a:pPr>
            <a:r>
              <a:rPr lang="en-IN" dirty="0"/>
              <a:t>			Prepared by</a:t>
            </a:r>
          </a:p>
          <a:p>
            <a:pPr>
              <a:buNone/>
            </a:pPr>
            <a:r>
              <a:rPr lang="en-IN" sz="4000" b="1" dirty="0"/>
              <a:t>      </a:t>
            </a:r>
            <a:r>
              <a:rPr lang="en-IN" sz="4000" b="1" dirty="0" err="1"/>
              <a:t>Dr.T</a:t>
            </a:r>
            <a:r>
              <a:rPr lang="en-IN" sz="4000" b="1" dirty="0"/>
              <a:t>. Sunand Emmanuel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400" dirty="0"/>
              <a:t>Sub-skills of reading (skimming and scanning)</a:t>
            </a:r>
            <a:br>
              <a:rPr lang="en-IN" sz="3200" dirty="0"/>
            </a:br>
            <a:endParaRPr lang="en-I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Skimming---</a:t>
            </a:r>
            <a:r>
              <a:rPr lang="en-IN" dirty="0"/>
              <a:t>It is the process of </a:t>
            </a:r>
            <a:r>
              <a:rPr lang="en-IN" u="sng" dirty="0"/>
              <a:t>reading a piece of text quickly for a bird’s eye view</a:t>
            </a:r>
            <a:r>
              <a:rPr lang="en-IN" dirty="0"/>
              <a:t>. </a:t>
            </a:r>
          </a:p>
          <a:p>
            <a:r>
              <a:rPr lang="en-IN" dirty="0"/>
              <a:t>Here, we read quickly for the gist. </a:t>
            </a:r>
          </a:p>
          <a:p>
            <a:r>
              <a:rPr lang="en-IN" dirty="0"/>
              <a:t>We try to get an overall idea of the passage. </a:t>
            </a:r>
          </a:p>
          <a:p>
            <a:r>
              <a:rPr lang="en-IN" dirty="0"/>
              <a:t>We don’t read each and every line. </a:t>
            </a:r>
          </a:p>
          <a:p>
            <a:r>
              <a:rPr lang="en-IN" dirty="0"/>
              <a:t>We read first and last lines of a </a:t>
            </a:r>
            <a:r>
              <a:rPr lang="en-IN" dirty="0" err="1"/>
              <a:t>para</a:t>
            </a:r>
            <a:r>
              <a:rPr lang="en-IN" dirty="0"/>
              <a:t>, go through the table of contents, or go directly go to the summary of the passage/report. </a:t>
            </a:r>
          </a:p>
          <a:p>
            <a:r>
              <a:rPr lang="en-IN" dirty="0"/>
              <a:t>Our goal is to form a general idea of the theme of the passage.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Skimming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example, you went to a book exhibition. </a:t>
            </a:r>
          </a:p>
          <a:p>
            <a:r>
              <a:rPr lang="en-IN" dirty="0"/>
              <a:t>And you found some book related to Physics. </a:t>
            </a:r>
          </a:p>
          <a:p>
            <a:r>
              <a:rPr lang="en-IN" dirty="0"/>
              <a:t>So, what do you do? You quickly check the title, author, table of contents, </a:t>
            </a:r>
            <a:r>
              <a:rPr lang="en-IN" dirty="0" err="1"/>
              <a:t>Ist</a:t>
            </a:r>
            <a:r>
              <a:rPr lang="en-IN" dirty="0"/>
              <a:t> chapter, first and last lines of paragraphs, summary of the chapters, charts, graphs, and diagrams, etc.  </a:t>
            </a:r>
          </a:p>
          <a:p>
            <a:r>
              <a:rPr lang="en-IN" dirty="0"/>
              <a:t>So, you try to form an impression of the book/author.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Skimming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Scanning---</a:t>
            </a:r>
            <a:r>
              <a:rPr lang="en-IN" dirty="0"/>
              <a:t>It is the process of </a:t>
            </a:r>
            <a:r>
              <a:rPr lang="en-IN" u="sng" dirty="0"/>
              <a:t>reading a piece of text quickly for specific information</a:t>
            </a:r>
            <a:r>
              <a:rPr lang="en-IN" dirty="0"/>
              <a:t>. </a:t>
            </a:r>
          </a:p>
          <a:p>
            <a:r>
              <a:rPr lang="en-IN" dirty="0"/>
              <a:t>Here too, we read quickly. </a:t>
            </a:r>
          </a:p>
          <a:p>
            <a:r>
              <a:rPr lang="en-IN" dirty="0"/>
              <a:t>However, </a:t>
            </a:r>
            <a:r>
              <a:rPr lang="en-IN" u="sng" dirty="0"/>
              <a:t>we read for specific information</a:t>
            </a:r>
            <a:r>
              <a:rPr lang="en-IN" dirty="0"/>
              <a:t>. Dates, time schedules, favourite TV programmes, train/bus/plane timings when we want to travel, phone numbers in a directory, etc.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Scanning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For example there is a reading passage. It has some questions. </a:t>
            </a:r>
            <a:endParaRPr lang="en-IN" dirty="0"/>
          </a:p>
          <a:p>
            <a:pPr lvl="0"/>
            <a:r>
              <a:rPr lang="en-IN" dirty="0"/>
              <a:t> In which year did the incident take place?</a:t>
            </a:r>
          </a:p>
          <a:p>
            <a:pPr lvl="0"/>
            <a:r>
              <a:rPr lang="en-IN" dirty="0"/>
              <a:t>Who informed Edison about this event?</a:t>
            </a:r>
          </a:p>
          <a:p>
            <a:pPr lvl="0"/>
            <a:r>
              <a:rPr lang="en-IN" dirty="0"/>
              <a:t>How many people were present in the audience at that time?</a:t>
            </a:r>
          </a:p>
          <a:p>
            <a:pPr lvl="0"/>
            <a:r>
              <a:rPr lang="en-IN" dirty="0"/>
              <a:t>What is the meaning of the word ‘amiable’ in the passage above?</a:t>
            </a:r>
          </a:p>
          <a:p>
            <a:r>
              <a:rPr lang="en-IN" dirty="0"/>
              <a:t>So, here, </a:t>
            </a:r>
            <a:r>
              <a:rPr lang="en-IN" u="sng" dirty="0"/>
              <a:t>our eyes move quickly to locate the specific information</a:t>
            </a:r>
            <a:r>
              <a:rPr lang="en-IN" dirty="0"/>
              <a:t>. We do not read from first line!</a:t>
            </a:r>
          </a:p>
          <a:p>
            <a:pPr>
              <a:buNone/>
            </a:pPr>
            <a:r>
              <a:rPr lang="en-IN" b="1" dirty="0"/>
              <a:t> 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Scanning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Skimming---</a:t>
            </a:r>
            <a:r>
              <a:rPr lang="en-IN" dirty="0"/>
              <a:t>It is the process of </a:t>
            </a:r>
            <a:r>
              <a:rPr lang="en-IN" u="sng" dirty="0"/>
              <a:t>reading a piece of text quickly for a bird’s eye view</a:t>
            </a:r>
            <a:r>
              <a:rPr lang="en-IN" dirty="0"/>
              <a:t>.</a:t>
            </a:r>
          </a:p>
          <a:p>
            <a:endParaRPr lang="en-IN"/>
          </a:p>
          <a:p>
            <a:pPr>
              <a:buNone/>
            </a:pPr>
            <a:endParaRPr lang="en-IN" dirty="0"/>
          </a:p>
          <a:p>
            <a:r>
              <a:rPr lang="en-IN" b="1" dirty="0"/>
              <a:t>Scanning---</a:t>
            </a:r>
            <a:r>
              <a:rPr lang="en-IN" dirty="0"/>
              <a:t>It is the process of </a:t>
            </a:r>
            <a:r>
              <a:rPr lang="en-IN" u="sng" dirty="0"/>
              <a:t>reading a piece of text quickly for specific information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Dr.T.Sunand Emmanuel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>Summary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361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Sub-skills of reading (skimming and scanning) </vt:lpstr>
      <vt:lpstr>Skimming</vt:lpstr>
      <vt:lpstr>Skimming</vt:lpstr>
      <vt:lpstr>Scanning</vt:lpstr>
      <vt:lpstr>Scanning</vt:lpstr>
      <vt:lpstr>Summary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Sub-skills of reading (skimming and scanning) </dc:title>
  <dc:creator>hss</dc:creator>
  <cp:lastModifiedBy>Sunand Emmanuel T.</cp:lastModifiedBy>
  <cp:revision>3</cp:revision>
  <dcterms:created xsi:type="dcterms:W3CDTF">2021-12-28T07:44:11Z</dcterms:created>
  <dcterms:modified xsi:type="dcterms:W3CDTF">2022-08-10T09:09:47Z</dcterms:modified>
</cp:coreProperties>
</file>