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113E-E1CD-40EF-9FE7-C1960CB3C6B2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CD77-E45B-427A-8333-36D311802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Common Errors in Tenses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Prepared by Dr. T. Sunand Emmanuel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took the medicine before the doctor prescribed.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 tense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is taking tea daily.</a:t>
            </a:r>
          </a:p>
          <a:p>
            <a:r>
              <a:rPr lang="en-US" dirty="0" smtClean="0"/>
              <a:t>She is going by car every day.</a:t>
            </a:r>
          </a:p>
          <a:p>
            <a:r>
              <a:rPr lang="en-US" dirty="0" smtClean="0"/>
              <a:t>Usually, we are taking coffee.</a:t>
            </a:r>
          </a:p>
          <a:p>
            <a:r>
              <a:rPr lang="en-US" dirty="0" smtClean="0"/>
              <a:t>She is hating pop music.</a:t>
            </a:r>
          </a:p>
          <a:p>
            <a:r>
              <a:rPr lang="en-US" dirty="0" smtClean="0"/>
              <a:t>My brother is likes Telugu songs a lot.</a:t>
            </a:r>
          </a:p>
          <a:p>
            <a:r>
              <a:rPr lang="en-US" dirty="0" err="1" smtClean="0"/>
              <a:t>Anish</a:t>
            </a:r>
            <a:r>
              <a:rPr lang="en-US" dirty="0" smtClean="0"/>
              <a:t> is travelling by bus every morning.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continuous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 am sleeping, the bell rang.</a:t>
            </a:r>
          </a:p>
          <a:p>
            <a:r>
              <a:rPr lang="en-US" dirty="0" smtClean="0"/>
              <a:t>While we are discussing, the principal came.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Aditya</a:t>
            </a:r>
            <a:r>
              <a:rPr lang="en-US" dirty="0" smtClean="0"/>
              <a:t> is playing, his father called him.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Akshaya</a:t>
            </a:r>
            <a:r>
              <a:rPr lang="en-US" dirty="0" smtClean="0"/>
              <a:t> is walking, she saw her school friend.</a:t>
            </a:r>
          </a:p>
          <a:p>
            <a:r>
              <a:rPr lang="en-US" dirty="0" smtClean="0"/>
              <a:t>While they are watching TV, Ravi knocked the door.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has seen the Taj in 1995.</a:t>
            </a:r>
          </a:p>
          <a:p>
            <a:r>
              <a:rPr lang="en-US" dirty="0" smtClean="0"/>
              <a:t>We have seen the movie yesterday.</a:t>
            </a:r>
          </a:p>
          <a:p>
            <a:r>
              <a:rPr lang="en-US" dirty="0" smtClean="0"/>
              <a:t>They have finished the assignment two days ago.</a:t>
            </a:r>
          </a:p>
          <a:p>
            <a:r>
              <a:rPr lang="en-US" dirty="0" smtClean="0"/>
              <a:t>She has submitted the essay 30 minutes ago.</a:t>
            </a:r>
          </a:p>
          <a:p>
            <a:r>
              <a:rPr lang="en-US" dirty="0" smtClean="0"/>
              <a:t>They have written the essay 2 hours back.</a:t>
            </a:r>
          </a:p>
          <a:p>
            <a:r>
              <a:rPr lang="en-US" dirty="0" smtClean="0"/>
              <a:t>We have bought a car 4 months ago.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staff have spoken to the Dean 40 minutes back.</a:t>
            </a:r>
          </a:p>
          <a:p>
            <a:r>
              <a:rPr lang="en-US" dirty="0" err="1" smtClean="0"/>
              <a:t>Shivani</a:t>
            </a:r>
            <a:r>
              <a:rPr lang="en-US" dirty="0" smtClean="0"/>
              <a:t> has given his phone to me 15 minutes ago.</a:t>
            </a:r>
          </a:p>
          <a:p>
            <a:r>
              <a:rPr lang="en-US" dirty="0" smtClean="0"/>
              <a:t>They have gone to their sister’s house yesterday.</a:t>
            </a:r>
          </a:p>
          <a:p>
            <a:r>
              <a:rPr lang="en-US" dirty="0" smtClean="0"/>
              <a:t>He has done this project yesterday.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Perfect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living in Hyderabad </a:t>
            </a:r>
            <a:r>
              <a:rPr lang="en-US" dirty="0" smtClean="0"/>
              <a:t>since </a:t>
            </a:r>
            <a:r>
              <a:rPr lang="en-US" dirty="0" smtClean="0"/>
              <a:t>1984.</a:t>
            </a:r>
          </a:p>
          <a:p>
            <a:r>
              <a:rPr lang="en-US" dirty="0" err="1" smtClean="0"/>
              <a:t>Rakesh</a:t>
            </a:r>
            <a:r>
              <a:rPr lang="en-US" dirty="0" smtClean="0"/>
              <a:t> is living in AG colony </a:t>
            </a:r>
            <a:r>
              <a:rPr lang="en-US" dirty="0" smtClean="0"/>
              <a:t>for 20 years.</a:t>
            </a:r>
            <a:endParaRPr lang="en-US" dirty="0" smtClean="0"/>
          </a:p>
          <a:p>
            <a:r>
              <a:rPr lang="en-US" dirty="0" smtClean="0"/>
              <a:t>They are writing the project since  9 a.m.</a:t>
            </a:r>
          </a:p>
          <a:p>
            <a:r>
              <a:rPr lang="en-US" dirty="0" smtClean="0"/>
              <a:t>The students are practising singing since yesterday.</a:t>
            </a:r>
          </a:p>
          <a:p>
            <a:r>
              <a:rPr lang="en-US" dirty="0" smtClean="0"/>
              <a:t>I am working in this college since 2003.</a:t>
            </a:r>
          </a:p>
          <a:p>
            <a:r>
              <a:rPr lang="en-US" dirty="0" smtClean="0"/>
              <a:t>I am teaching organic </a:t>
            </a:r>
            <a:r>
              <a:rPr lang="en-US" smtClean="0"/>
              <a:t>chemistry </a:t>
            </a:r>
            <a:r>
              <a:rPr lang="en-US" smtClean="0"/>
              <a:t>for 4 </a:t>
            </a:r>
            <a:r>
              <a:rPr lang="en-US" dirty="0" smtClean="0"/>
              <a:t>years.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Perfect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living in </a:t>
            </a:r>
            <a:r>
              <a:rPr lang="en-US" dirty="0" err="1" smtClean="0"/>
              <a:t>Mehdipatnam</a:t>
            </a:r>
            <a:r>
              <a:rPr lang="en-US" dirty="0" smtClean="0"/>
              <a:t> from 30 years.</a:t>
            </a:r>
          </a:p>
          <a:p>
            <a:r>
              <a:rPr lang="en-US" dirty="0" smtClean="0"/>
              <a:t>They are watching TV since 4 hours.</a:t>
            </a:r>
          </a:p>
          <a:p>
            <a:r>
              <a:rPr lang="en-US" dirty="0" err="1" smtClean="0"/>
              <a:t>Anudeep</a:t>
            </a:r>
            <a:r>
              <a:rPr lang="en-US" dirty="0" smtClean="0"/>
              <a:t>  is typing from 40 minutes.</a:t>
            </a:r>
          </a:p>
          <a:p>
            <a:r>
              <a:rPr lang="en-US" dirty="0" err="1" smtClean="0"/>
              <a:t>Abhilash</a:t>
            </a:r>
            <a:r>
              <a:rPr lang="en-US" dirty="0" smtClean="0"/>
              <a:t> is working in this institution for 32 years.</a:t>
            </a:r>
          </a:p>
          <a:p>
            <a:r>
              <a:rPr lang="en-US" dirty="0" smtClean="0"/>
              <a:t>They are using this system from 8 months.</a:t>
            </a:r>
          </a:p>
          <a:p>
            <a:r>
              <a:rPr lang="en-US" dirty="0"/>
              <a:t> </a:t>
            </a:r>
            <a:r>
              <a:rPr lang="en-US" dirty="0" smtClean="0"/>
              <a:t>I am using the bike since 4 years.</a:t>
            </a:r>
          </a:p>
          <a:p>
            <a:r>
              <a:rPr lang="en-US" dirty="0" smtClean="0"/>
              <a:t>We are listening to </a:t>
            </a:r>
            <a:r>
              <a:rPr lang="en-US" dirty="0" err="1" smtClean="0"/>
              <a:t>Manvit</a:t>
            </a:r>
            <a:r>
              <a:rPr lang="en-US" dirty="0" smtClean="0"/>
              <a:t> from 24 minutes.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Perfect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Trinaya</a:t>
            </a:r>
            <a:r>
              <a:rPr lang="en-US" dirty="0" smtClean="0"/>
              <a:t> living in this colony since 1989?</a:t>
            </a:r>
          </a:p>
          <a:p>
            <a:r>
              <a:rPr lang="en-US" dirty="0" smtClean="0"/>
              <a:t>We are travelling for the last 6 hours.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train left by the time we arrived.</a:t>
            </a:r>
          </a:p>
          <a:p>
            <a:r>
              <a:rPr lang="en-US" dirty="0" smtClean="0"/>
              <a:t>The students finished the assignment before the teacher asked them.</a:t>
            </a:r>
          </a:p>
          <a:p>
            <a:r>
              <a:rPr lang="en-US" dirty="0" smtClean="0"/>
              <a:t>We spoke to </a:t>
            </a:r>
            <a:r>
              <a:rPr lang="en-US" dirty="0" err="1" smtClean="0"/>
              <a:t>Abhinav</a:t>
            </a:r>
            <a:r>
              <a:rPr lang="en-US" dirty="0" smtClean="0"/>
              <a:t> before the president entered the room.</a:t>
            </a:r>
          </a:p>
          <a:p>
            <a:r>
              <a:rPr lang="en-US" dirty="0" smtClean="0"/>
              <a:t>They took back their records by the time I reached the lab.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401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Common Errors in Tenses</vt:lpstr>
      <vt:lpstr>Present tense</vt:lpstr>
      <vt:lpstr>Past continuous tense</vt:lpstr>
      <vt:lpstr>Present Perfect</vt:lpstr>
      <vt:lpstr>Present Perfect</vt:lpstr>
      <vt:lpstr>Present Perfect Continuous</vt:lpstr>
      <vt:lpstr>Present Perfect Continuous</vt:lpstr>
      <vt:lpstr>Present Perfect Continuous</vt:lpstr>
      <vt:lpstr>Past Perfect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Errors in Tenses</dc:title>
  <dc:creator>USER</dc:creator>
  <cp:lastModifiedBy>hss</cp:lastModifiedBy>
  <cp:revision>25</cp:revision>
  <dcterms:created xsi:type="dcterms:W3CDTF">2012-09-12T15:14:18Z</dcterms:created>
  <dcterms:modified xsi:type="dcterms:W3CDTF">2022-06-25T08:40:29Z</dcterms:modified>
</cp:coreProperties>
</file>