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0AE4-114F-4E6F-BC69-404B8CB729E2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D092-702A-410D-8F6E-344B263E72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0AE4-114F-4E6F-BC69-404B8CB729E2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D092-702A-410D-8F6E-344B263E72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0AE4-114F-4E6F-BC69-404B8CB729E2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D092-702A-410D-8F6E-344B263E72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0AE4-114F-4E6F-BC69-404B8CB729E2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D092-702A-410D-8F6E-344B263E72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0AE4-114F-4E6F-BC69-404B8CB729E2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D092-702A-410D-8F6E-344B263E72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0AE4-114F-4E6F-BC69-404B8CB729E2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D092-702A-410D-8F6E-344B263E72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0AE4-114F-4E6F-BC69-404B8CB729E2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D092-702A-410D-8F6E-344B263E72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0AE4-114F-4E6F-BC69-404B8CB729E2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D092-702A-410D-8F6E-344B263E72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0AE4-114F-4E6F-BC69-404B8CB729E2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D092-702A-410D-8F6E-344B263E72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0AE4-114F-4E6F-BC69-404B8CB729E2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D092-702A-410D-8F6E-344B263E72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0AE4-114F-4E6F-BC69-404B8CB729E2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D092-702A-410D-8F6E-344B263E72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F0AE4-114F-4E6F-BC69-404B8CB729E2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7D092-702A-410D-8F6E-344B263E725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20080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Write the phonetic sound of the underline part of the word--I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700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IN" dirty="0"/>
              <a:t>s</a:t>
            </a:r>
            <a:r>
              <a:rPr lang="en-IN" b="1" u="sng" dirty="0"/>
              <a:t>ou</a:t>
            </a:r>
            <a:r>
              <a:rPr lang="en-IN" dirty="0"/>
              <a:t>nd ______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f</a:t>
            </a:r>
            <a:r>
              <a:rPr lang="en-IN" b="1" u="sng" dirty="0"/>
              <a:t>ai</a:t>
            </a:r>
            <a:r>
              <a:rPr lang="en-IN" dirty="0"/>
              <a:t>r_____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lat</a:t>
            </a:r>
            <a:r>
              <a:rPr lang="en-IN" b="1" u="sng" dirty="0"/>
              <a:t>ch</a:t>
            </a:r>
            <a:r>
              <a:rPr lang="en-IN" dirty="0"/>
              <a:t>  ______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b="1" u="sng" dirty="0"/>
              <a:t>j</a:t>
            </a:r>
            <a:r>
              <a:rPr lang="en-IN" dirty="0"/>
              <a:t>olly_____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b</a:t>
            </a:r>
            <a:r>
              <a:rPr lang="en-IN" b="1" u="sng" dirty="0"/>
              <a:t>oi</a:t>
            </a:r>
            <a:r>
              <a:rPr lang="en-IN" dirty="0"/>
              <a:t>l</a:t>
            </a:r>
            <a:r>
              <a:rPr lang="en-IN" u="sng" dirty="0"/>
              <a:t> </a:t>
            </a:r>
            <a:r>
              <a:rPr lang="en-IN" dirty="0"/>
              <a:t>______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na</a:t>
            </a:r>
            <a:r>
              <a:rPr lang="en-IN" b="1" u="sng" dirty="0"/>
              <a:t>s</a:t>
            </a:r>
            <a:r>
              <a:rPr lang="en-IN" dirty="0"/>
              <a:t>al______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trea</a:t>
            </a:r>
            <a:r>
              <a:rPr lang="en-IN" b="1" u="sng" dirty="0"/>
              <a:t>s</a:t>
            </a:r>
            <a:r>
              <a:rPr lang="en-IN" dirty="0"/>
              <a:t>ure  ______ 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wro</a:t>
            </a:r>
            <a:r>
              <a:rPr lang="en-IN" b="1" u="sng" dirty="0"/>
              <a:t>ng</a:t>
            </a:r>
            <a:r>
              <a:rPr lang="en-IN" dirty="0"/>
              <a:t> _______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fa</a:t>
            </a:r>
            <a:r>
              <a:rPr lang="en-IN" b="1" u="sng" dirty="0"/>
              <a:t>th</a:t>
            </a:r>
            <a:r>
              <a:rPr lang="en-IN" dirty="0"/>
              <a:t>er ______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dan</a:t>
            </a:r>
            <a:r>
              <a:rPr lang="en-IN" b="1" u="sng" dirty="0"/>
              <a:t>c</a:t>
            </a:r>
            <a:r>
              <a:rPr lang="en-IN" dirty="0"/>
              <a:t>e _______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gr</a:t>
            </a:r>
            <a:r>
              <a:rPr lang="en-IN" b="1" u="sng" dirty="0"/>
              <a:t>ou</a:t>
            </a:r>
            <a:r>
              <a:rPr lang="en-IN" dirty="0"/>
              <a:t>nd ______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d</a:t>
            </a:r>
            <a:r>
              <a:rPr lang="en-IN" b="1" u="sng" dirty="0"/>
              <a:t>a</a:t>
            </a:r>
            <a:r>
              <a:rPr lang="en-IN" dirty="0"/>
              <a:t>re  ________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sa</a:t>
            </a:r>
            <a:r>
              <a:rPr lang="en-IN" b="1" u="sng" dirty="0"/>
              <a:t>ng</a:t>
            </a:r>
            <a:r>
              <a:rPr lang="en-IN" dirty="0"/>
              <a:t>  _______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lea</a:t>
            </a:r>
            <a:r>
              <a:rPr lang="en-IN" b="1" u="sng" dirty="0"/>
              <a:t>th</a:t>
            </a:r>
            <a:r>
              <a:rPr lang="en-IN" dirty="0"/>
              <a:t>er </a:t>
            </a:r>
            <a:r>
              <a:rPr lang="en-IN" dirty="0" smtClean="0"/>
              <a:t>______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bro</a:t>
            </a:r>
            <a:r>
              <a:rPr lang="en-IN" b="1" u="sng" dirty="0"/>
              <a:t>th</a:t>
            </a:r>
            <a:r>
              <a:rPr lang="en-IN" dirty="0"/>
              <a:t>er ______</a:t>
            </a:r>
          </a:p>
          <a:p>
            <a:pPr marL="514350" lvl="0" indent="-514350">
              <a:buFont typeface="+mj-lt"/>
              <a:buAutoNum type="arabicPeriod"/>
            </a:pPr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lvl="0" indent="-514350">
              <a:buFont typeface="+mj-lt"/>
              <a:buAutoNum type="arabicPeriod" startAt="16"/>
            </a:pPr>
            <a:r>
              <a:rPr lang="en-IN" dirty="0"/>
              <a:t>cl</a:t>
            </a:r>
            <a:r>
              <a:rPr lang="en-IN" b="1" u="sng" dirty="0"/>
              <a:t>ou</a:t>
            </a:r>
            <a:r>
              <a:rPr lang="en-IN" dirty="0"/>
              <a:t>t________</a:t>
            </a:r>
          </a:p>
          <a:p>
            <a:pPr marL="514350" lvl="0" indent="-514350">
              <a:buFont typeface="+mj-lt"/>
              <a:buAutoNum type="arabicPeriod" startAt="16"/>
            </a:pPr>
            <a:r>
              <a:rPr lang="en-IN" dirty="0"/>
              <a:t>b</a:t>
            </a:r>
            <a:r>
              <a:rPr lang="en-IN" b="1" u="sng" dirty="0"/>
              <a:t>a</a:t>
            </a:r>
            <a:r>
              <a:rPr lang="en-IN" dirty="0"/>
              <a:t>re  _______</a:t>
            </a:r>
          </a:p>
          <a:p>
            <a:pPr marL="514350" lvl="0" indent="-514350">
              <a:buFont typeface="+mj-lt"/>
              <a:buAutoNum type="arabicPeriod" startAt="16"/>
            </a:pPr>
            <a:r>
              <a:rPr lang="en-IN" dirty="0"/>
              <a:t>si</a:t>
            </a:r>
            <a:r>
              <a:rPr lang="en-IN" b="1" u="sng" dirty="0"/>
              <a:t>ng</a:t>
            </a:r>
            <a:r>
              <a:rPr lang="en-IN" dirty="0"/>
              <a:t>ing  _______</a:t>
            </a:r>
          </a:p>
          <a:p>
            <a:pPr marL="514350" lvl="0" indent="-514350">
              <a:buFont typeface="+mj-lt"/>
              <a:buAutoNum type="arabicPeriod" startAt="16"/>
            </a:pPr>
            <a:r>
              <a:rPr lang="en-IN" dirty="0"/>
              <a:t>lea</a:t>
            </a:r>
            <a:r>
              <a:rPr lang="en-IN" b="1" u="sng" dirty="0"/>
              <a:t>th</a:t>
            </a:r>
            <a:r>
              <a:rPr lang="en-IN" dirty="0"/>
              <a:t>er ______</a:t>
            </a:r>
          </a:p>
          <a:p>
            <a:pPr marL="514350" lvl="0" indent="-514350">
              <a:buFont typeface="+mj-lt"/>
              <a:buAutoNum type="arabicPeriod" startAt="16"/>
            </a:pPr>
            <a:r>
              <a:rPr lang="en-IN" dirty="0"/>
              <a:t>glan</a:t>
            </a:r>
            <a:r>
              <a:rPr lang="en-IN" b="1" u="sng" dirty="0"/>
              <a:t>c</a:t>
            </a:r>
            <a:r>
              <a:rPr lang="en-IN" dirty="0"/>
              <a:t>e ______</a:t>
            </a:r>
          </a:p>
          <a:p>
            <a:pPr marL="514350" lvl="0" indent="-514350">
              <a:buFont typeface="+mj-lt"/>
              <a:buAutoNum type="arabicPeriod" startAt="16"/>
            </a:pPr>
            <a:r>
              <a:rPr lang="en-IN" dirty="0"/>
              <a:t>f</a:t>
            </a:r>
            <a:r>
              <a:rPr lang="en-IN" b="1" u="sng" dirty="0"/>
              <a:t>ou</a:t>
            </a:r>
            <a:r>
              <a:rPr lang="en-IN" dirty="0"/>
              <a:t>nd ______</a:t>
            </a:r>
          </a:p>
          <a:p>
            <a:pPr marL="514350" lvl="0" indent="-514350">
              <a:buFont typeface="+mj-lt"/>
              <a:buAutoNum type="arabicPeriod" startAt="16"/>
            </a:pPr>
            <a:r>
              <a:rPr lang="en-IN" dirty="0"/>
              <a:t>c</a:t>
            </a:r>
            <a:r>
              <a:rPr lang="en-IN" b="1" u="sng" dirty="0"/>
              <a:t>a</a:t>
            </a:r>
            <a:r>
              <a:rPr lang="en-IN" dirty="0"/>
              <a:t>re  ______</a:t>
            </a:r>
          </a:p>
          <a:p>
            <a:pPr marL="514350" lvl="0" indent="-514350">
              <a:buFont typeface="+mj-lt"/>
              <a:buAutoNum type="arabicPeriod" startAt="16"/>
            </a:pPr>
            <a:r>
              <a:rPr lang="en-IN" dirty="0"/>
              <a:t>swit</a:t>
            </a:r>
            <a:r>
              <a:rPr lang="en-IN" b="1" u="sng" dirty="0"/>
              <a:t>ch</a:t>
            </a:r>
            <a:r>
              <a:rPr lang="en-IN" dirty="0"/>
              <a:t>  _______</a:t>
            </a:r>
          </a:p>
          <a:p>
            <a:pPr marL="514350" lvl="0" indent="-514350">
              <a:buFont typeface="+mj-lt"/>
              <a:buAutoNum type="arabicPeriod" startAt="16"/>
            </a:pPr>
            <a:r>
              <a:rPr lang="en-IN" dirty="0"/>
              <a:t>h</a:t>
            </a:r>
            <a:r>
              <a:rPr lang="en-IN" b="1" u="sng" dirty="0"/>
              <a:t>ea</a:t>
            </a:r>
            <a:r>
              <a:rPr lang="en-IN" dirty="0"/>
              <a:t>r________</a:t>
            </a:r>
          </a:p>
          <a:p>
            <a:pPr marL="514350" lvl="0" indent="-514350">
              <a:buFont typeface="+mj-lt"/>
              <a:buAutoNum type="arabicPeriod" startAt="16"/>
            </a:pPr>
            <a:r>
              <a:rPr lang="en-IN" dirty="0"/>
              <a:t>tra</a:t>
            </a:r>
            <a:r>
              <a:rPr lang="en-IN" b="1" u="sng" dirty="0"/>
              <a:t>sh</a:t>
            </a:r>
            <a:r>
              <a:rPr lang="en-IN" u="sng" dirty="0"/>
              <a:t> </a:t>
            </a:r>
            <a:r>
              <a:rPr lang="en-IN" dirty="0"/>
              <a:t>_______</a:t>
            </a:r>
          </a:p>
          <a:p>
            <a:pPr marL="514350" lvl="0" indent="-514350">
              <a:buFont typeface="+mj-lt"/>
              <a:buAutoNum type="arabicPeriod" startAt="16"/>
            </a:pPr>
            <a:r>
              <a:rPr lang="en-IN" dirty="0"/>
              <a:t>lei</a:t>
            </a:r>
            <a:r>
              <a:rPr lang="en-IN" b="1" u="sng" dirty="0"/>
              <a:t>s</a:t>
            </a:r>
            <a:r>
              <a:rPr lang="en-IN" dirty="0"/>
              <a:t>ure _______</a:t>
            </a:r>
          </a:p>
          <a:p>
            <a:pPr marL="514350" lvl="0" indent="-514350">
              <a:buFont typeface="+mj-lt"/>
              <a:buAutoNum type="arabicPeriod" startAt="16"/>
            </a:pPr>
            <a:r>
              <a:rPr lang="en-IN" dirty="0"/>
              <a:t>glan</a:t>
            </a:r>
            <a:r>
              <a:rPr lang="en-IN" b="1" u="sng" dirty="0"/>
              <a:t>c</a:t>
            </a:r>
            <a:r>
              <a:rPr lang="en-IN" dirty="0"/>
              <a:t>e_______</a:t>
            </a:r>
          </a:p>
          <a:p>
            <a:pPr marL="514350" lvl="0" indent="-514350">
              <a:buFont typeface="+mj-lt"/>
              <a:buAutoNum type="arabicPeriod" startAt="16"/>
            </a:pPr>
            <a:r>
              <a:rPr lang="en-IN" dirty="0"/>
              <a:t>n</a:t>
            </a:r>
            <a:r>
              <a:rPr lang="en-IN" b="1" u="sng" dirty="0"/>
              <a:t>i</a:t>
            </a:r>
            <a:r>
              <a:rPr lang="en-IN" dirty="0"/>
              <a:t>ght _____</a:t>
            </a:r>
          </a:p>
          <a:p>
            <a:pPr marL="514350" lvl="0" indent="-514350">
              <a:buFont typeface="+mj-lt"/>
              <a:buAutoNum type="arabicPeriod" startAt="16"/>
            </a:pPr>
            <a:r>
              <a:rPr lang="en-IN" dirty="0"/>
              <a:t>r</a:t>
            </a:r>
            <a:r>
              <a:rPr lang="en-IN" b="1" u="sng" dirty="0"/>
              <a:t>ou</a:t>
            </a:r>
            <a:r>
              <a:rPr lang="en-IN" dirty="0"/>
              <a:t>nd ______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IN" dirty="0"/>
              <a:t>clo</a:t>
            </a:r>
            <a:r>
              <a:rPr lang="en-IN" b="1" u="sng" dirty="0"/>
              <a:t>th</a:t>
            </a:r>
            <a:r>
              <a:rPr lang="en-IN" b="1" dirty="0"/>
              <a:t>    </a:t>
            </a:r>
            <a:r>
              <a:rPr lang="en-IN" dirty="0"/>
              <a:t>_____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70000" lnSpcReduction="20000"/>
          </a:bodyPr>
          <a:lstStyle/>
          <a:p>
            <a:pPr marL="514350" lvl="0" indent="-514350">
              <a:buFont typeface="+mj-lt"/>
              <a:buAutoNum type="arabicPeriod" startAt="31"/>
            </a:pPr>
            <a:r>
              <a:rPr lang="en-IN" dirty="0"/>
              <a:t>lat</a:t>
            </a:r>
            <a:r>
              <a:rPr lang="en-IN" b="1" u="sng" dirty="0"/>
              <a:t>ch</a:t>
            </a:r>
            <a:r>
              <a:rPr lang="en-IN" dirty="0"/>
              <a:t>    ______</a:t>
            </a:r>
          </a:p>
          <a:p>
            <a:pPr marL="514350" lvl="0" indent="-514350">
              <a:buFont typeface="+mj-lt"/>
              <a:buAutoNum type="arabicPeriod" startAt="31"/>
            </a:pPr>
            <a:r>
              <a:rPr lang="en-IN" b="1" u="sng" dirty="0"/>
              <a:t>j</a:t>
            </a:r>
            <a:r>
              <a:rPr lang="en-IN" dirty="0"/>
              <a:t>olt_____</a:t>
            </a:r>
          </a:p>
          <a:p>
            <a:pPr marL="514350" lvl="0" indent="-514350">
              <a:buFont typeface="+mj-lt"/>
              <a:buAutoNum type="arabicPeriod" startAt="31"/>
            </a:pPr>
            <a:r>
              <a:rPr lang="en-IN" dirty="0"/>
              <a:t>fa</a:t>
            </a:r>
            <a:r>
              <a:rPr lang="en-IN" b="1" u="sng" dirty="0"/>
              <a:t>sh</a:t>
            </a:r>
            <a:r>
              <a:rPr lang="en-IN" dirty="0"/>
              <a:t>ion</a:t>
            </a:r>
            <a:r>
              <a:rPr lang="en-IN" u="sng" dirty="0"/>
              <a:t> </a:t>
            </a:r>
            <a:r>
              <a:rPr lang="en-IN" dirty="0"/>
              <a:t>______</a:t>
            </a:r>
          </a:p>
          <a:p>
            <a:pPr marL="514350" lvl="0" indent="-514350">
              <a:buFont typeface="+mj-lt"/>
              <a:buAutoNum type="arabicPeriod" startAt="31"/>
            </a:pPr>
            <a:r>
              <a:rPr lang="en-IN" dirty="0"/>
              <a:t>sie</a:t>
            </a:r>
            <a:r>
              <a:rPr lang="en-IN" b="1" u="sng" dirty="0"/>
              <a:t>g</a:t>
            </a:r>
            <a:r>
              <a:rPr lang="en-IN" dirty="0"/>
              <a:t>e______</a:t>
            </a:r>
          </a:p>
          <a:p>
            <a:pPr marL="514350" lvl="0" indent="-514350">
              <a:buFont typeface="+mj-lt"/>
              <a:buAutoNum type="arabicPeriod" startAt="31"/>
            </a:pPr>
            <a:r>
              <a:rPr lang="en-IN" dirty="0"/>
              <a:t>bei</a:t>
            </a:r>
            <a:r>
              <a:rPr lang="en-IN" b="1" u="sng" dirty="0"/>
              <a:t>g</a:t>
            </a:r>
            <a:r>
              <a:rPr lang="en-IN" dirty="0"/>
              <a:t>e______</a:t>
            </a:r>
          </a:p>
          <a:p>
            <a:pPr marL="514350" lvl="0" indent="-514350">
              <a:buFont typeface="+mj-lt"/>
              <a:buAutoNum type="arabicPeriod" startAt="31"/>
            </a:pPr>
            <a:r>
              <a:rPr lang="en-IN" dirty="0"/>
              <a:t>trea</a:t>
            </a:r>
            <a:r>
              <a:rPr lang="en-IN" b="1" u="sng" dirty="0"/>
              <a:t>s</a:t>
            </a:r>
            <a:r>
              <a:rPr lang="en-IN" dirty="0"/>
              <a:t>ure  _______  </a:t>
            </a:r>
          </a:p>
          <a:p>
            <a:pPr marL="514350" lvl="0" indent="-514350">
              <a:buFont typeface="+mj-lt"/>
              <a:buAutoNum type="arabicPeriod" startAt="31"/>
            </a:pPr>
            <a:r>
              <a:rPr lang="en-IN" dirty="0"/>
              <a:t>ra</a:t>
            </a:r>
            <a:r>
              <a:rPr lang="en-IN" b="1" u="sng" dirty="0"/>
              <a:t>ng</a:t>
            </a:r>
            <a:r>
              <a:rPr lang="en-IN" dirty="0"/>
              <a:t>  _______</a:t>
            </a:r>
          </a:p>
          <a:p>
            <a:pPr marL="514350" lvl="0" indent="-514350">
              <a:buFont typeface="+mj-lt"/>
              <a:buAutoNum type="arabicPeriod" startAt="31"/>
            </a:pPr>
            <a:r>
              <a:rPr lang="en-IN" dirty="0"/>
              <a:t>bli</a:t>
            </a:r>
            <a:r>
              <a:rPr lang="en-IN" b="1" u="sng" dirty="0"/>
              <a:t>th</a:t>
            </a:r>
            <a:r>
              <a:rPr lang="en-IN" dirty="0"/>
              <a:t>e _______</a:t>
            </a:r>
          </a:p>
          <a:p>
            <a:pPr marL="514350" lvl="0" indent="-514350">
              <a:buFont typeface="+mj-lt"/>
              <a:buAutoNum type="arabicPeriod" startAt="31"/>
            </a:pPr>
            <a:r>
              <a:rPr lang="en-IN" dirty="0"/>
              <a:t>free</a:t>
            </a:r>
            <a:r>
              <a:rPr lang="en-IN" b="1" u="sng" dirty="0"/>
              <a:t>z</a:t>
            </a:r>
            <a:r>
              <a:rPr lang="en-IN" dirty="0"/>
              <a:t>e ________</a:t>
            </a:r>
          </a:p>
          <a:p>
            <a:pPr marL="514350" lvl="0" indent="-514350">
              <a:buFont typeface="+mj-lt"/>
              <a:buAutoNum type="arabicPeriod" startAt="31"/>
            </a:pPr>
            <a:r>
              <a:rPr lang="en-IN" dirty="0"/>
              <a:t>bat</a:t>
            </a:r>
            <a:r>
              <a:rPr lang="en-IN" b="1" u="sng" dirty="0"/>
              <a:t>ch</a:t>
            </a:r>
            <a:r>
              <a:rPr lang="en-IN" dirty="0"/>
              <a:t>  _________</a:t>
            </a:r>
          </a:p>
          <a:p>
            <a:pPr marL="514350" lvl="0" indent="-514350">
              <a:buFont typeface="+mj-lt"/>
              <a:buAutoNum type="arabicPeriod" startAt="31"/>
            </a:pPr>
            <a:r>
              <a:rPr lang="en-IN" dirty="0"/>
              <a:t>ca</a:t>
            </a:r>
            <a:r>
              <a:rPr lang="en-IN" b="1" u="sng" dirty="0"/>
              <a:t>ch</a:t>
            </a:r>
            <a:r>
              <a:rPr lang="en-IN" dirty="0"/>
              <a:t>e________</a:t>
            </a:r>
          </a:p>
          <a:p>
            <a:pPr marL="514350" lvl="0" indent="-514350">
              <a:buFont typeface="+mj-lt"/>
              <a:buAutoNum type="arabicPeriod" startAt="31"/>
            </a:pPr>
            <a:r>
              <a:rPr lang="en-IN" dirty="0"/>
              <a:t>ma</a:t>
            </a:r>
            <a:r>
              <a:rPr lang="en-IN" b="1" u="sng" dirty="0"/>
              <a:t>sh</a:t>
            </a:r>
            <a:r>
              <a:rPr lang="en-IN" dirty="0"/>
              <a:t>      </a:t>
            </a:r>
            <a:r>
              <a:rPr lang="en-IN" b="1" dirty="0"/>
              <a:t>_____</a:t>
            </a:r>
            <a:endParaRPr lang="en-IN" dirty="0"/>
          </a:p>
          <a:p>
            <a:pPr marL="514350" lvl="0" indent="-514350">
              <a:buFont typeface="+mj-lt"/>
              <a:buAutoNum type="arabicPeriod" startAt="31"/>
            </a:pPr>
            <a:r>
              <a:rPr lang="en-IN" dirty="0"/>
              <a:t>sie</a:t>
            </a:r>
            <a:r>
              <a:rPr lang="en-IN" b="1" u="sng" dirty="0"/>
              <a:t>g</a:t>
            </a:r>
            <a:r>
              <a:rPr lang="en-IN" dirty="0"/>
              <a:t>e ________</a:t>
            </a:r>
          </a:p>
          <a:p>
            <a:pPr marL="514350" lvl="0" indent="-514350">
              <a:buFont typeface="+mj-lt"/>
              <a:buAutoNum type="arabicPeriod" startAt="31"/>
            </a:pPr>
            <a:r>
              <a:rPr lang="en-IN" dirty="0"/>
              <a:t>bli</a:t>
            </a:r>
            <a:r>
              <a:rPr lang="en-IN" b="1" u="sng" dirty="0"/>
              <a:t>th</a:t>
            </a:r>
            <a:r>
              <a:rPr lang="en-IN" dirty="0"/>
              <a:t>e  _______  </a:t>
            </a:r>
          </a:p>
          <a:p>
            <a:pPr marL="514350" lvl="0" indent="-514350">
              <a:buFont typeface="+mj-lt"/>
              <a:buAutoNum type="arabicPeriod" startAt="31"/>
            </a:pPr>
            <a:r>
              <a:rPr lang="en-IN" dirty="0"/>
              <a:t>cli</a:t>
            </a:r>
            <a:r>
              <a:rPr lang="en-IN" b="1" u="sng" dirty="0"/>
              <a:t>ng</a:t>
            </a:r>
            <a:r>
              <a:rPr lang="en-IN" dirty="0"/>
              <a:t>  _______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62500" lnSpcReduction="20000"/>
          </a:bodyPr>
          <a:lstStyle/>
          <a:p>
            <a:pPr marL="514350" lvl="0" indent="-514350">
              <a:buFont typeface="+mj-lt"/>
              <a:buAutoNum type="arabicPeriod" startAt="46"/>
            </a:pPr>
            <a:r>
              <a:rPr lang="en-IN" dirty="0"/>
              <a:t>lea</a:t>
            </a:r>
            <a:r>
              <a:rPr lang="en-IN" b="1" u="sng" dirty="0"/>
              <a:t>th</a:t>
            </a:r>
            <a:r>
              <a:rPr lang="en-IN" dirty="0"/>
              <a:t>er ______</a:t>
            </a:r>
          </a:p>
          <a:p>
            <a:pPr marL="514350" lvl="0" indent="-514350">
              <a:buFont typeface="+mj-lt"/>
              <a:buAutoNum type="arabicPeriod" startAt="46"/>
            </a:pPr>
            <a:r>
              <a:rPr lang="en-IN" b="1" u="sng" dirty="0"/>
              <a:t>y</a:t>
            </a:r>
            <a:r>
              <a:rPr lang="en-IN" dirty="0"/>
              <a:t>ard___________</a:t>
            </a:r>
          </a:p>
          <a:p>
            <a:pPr marL="514350" lvl="0" indent="-514350">
              <a:buFont typeface="+mj-lt"/>
              <a:buAutoNum type="arabicPeriod" startAt="46"/>
            </a:pPr>
            <a:r>
              <a:rPr lang="en-IN" dirty="0"/>
              <a:t>m</a:t>
            </a:r>
            <a:r>
              <a:rPr lang="en-IN" b="1" u="sng" dirty="0"/>
              <a:t>ou</a:t>
            </a:r>
            <a:r>
              <a:rPr lang="en-IN" dirty="0"/>
              <a:t>nd _______</a:t>
            </a:r>
          </a:p>
          <a:p>
            <a:pPr marL="514350" lvl="0" indent="-514350">
              <a:buFont typeface="+mj-lt"/>
              <a:buAutoNum type="arabicPeriod" startAt="46"/>
            </a:pPr>
            <a:r>
              <a:rPr lang="en-IN" dirty="0"/>
              <a:t>c</a:t>
            </a:r>
            <a:r>
              <a:rPr lang="en-IN" b="1" u="sng" dirty="0"/>
              <a:t>a</a:t>
            </a:r>
            <a:r>
              <a:rPr lang="en-IN" dirty="0"/>
              <a:t>re  _______</a:t>
            </a:r>
          </a:p>
          <a:p>
            <a:pPr marL="514350" lvl="0" indent="-514350">
              <a:buFont typeface="+mj-lt"/>
              <a:buAutoNum type="arabicPeriod" startAt="46"/>
            </a:pPr>
            <a:r>
              <a:rPr lang="en-IN" dirty="0"/>
              <a:t>tr</a:t>
            </a:r>
            <a:r>
              <a:rPr lang="en-IN" b="1" u="sng" dirty="0"/>
              <a:t>u</a:t>
            </a:r>
            <a:r>
              <a:rPr lang="en-IN" dirty="0"/>
              <a:t>st______</a:t>
            </a:r>
          </a:p>
          <a:p>
            <a:pPr marL="514350" lvl="0" indent="-514350">
              <a:buFont typeface="+mj-lt"/>
              <a:buAutoNum type="arabicPeriod" startAt="46"/>
            </a:pPr>
            <a:r>
              <a:rPr lang="en-IN" b="1" u="sng" dirty="0"/>
              <a:t>j</a:t>
            </a:r>
            <a:r>
              <a:rPr lang="en-IN" dirty="0"/>
              <a:t>ade_________</a:t>
            </a:r>
          </a:p>
          <a:p>
            <a:pPr marL="514350" lvl="0" indent="-514350">
              <a:buFont typeface="+mj-lt"/>
              <a:buAutoNum type="arabicPeriod" startAt="46"/>
            </a:pPr>
            <a:r>
              <a:rPr lang="en-IN" dirty="0"/>
              <a:t>ca</a:t>
            </a:r>
            <a:r>
              <a:rPr lang="en-IN" b="1" u="sng" dirty="0"/>
              <a:t>sh</a:t>
            </a:r>
            <a:r>
              <a:rPr lang="en-IN" u="sng" dirty="0"/>
              <a:t> </a:t>
            </a:r>
            <a:r>
              <a:rPr lang="en-IN" dirty="0"/>
              <a:t>_______</a:t>
            </a:r>
          </a:p>
          <a:p>
            <a:pPr marL="514350" lvl="0" indent="-514350">
              <a:buFont typeface="+mj-lt"/>
              <a:buAutoNum type="arabicPeriod" startAt="46"/>
            </a:pPr>
            <a:r>
              <a:rPr lang="en-IN" dirty="0"/>
              <a:t>pre</a:t>
            </a:r>
            <a:r>
              <a:rPr lang="en-IN" b="1" u="sng" dirty="0"/>
              <a:t>ss</a:t>
            </a:r>
            <a:r>
              <a:rPr lang="en-IN" dirty="0"/>
              <a:t>ure_____</a:t>
            </a:r>
          </a:p>
          <a:p>
            <a:pPr marL="514350" lvl="0" indent="-514350">
              <a:buFont typeface="+mj-lt"/>
              <a:buAutoNum type="arabicPeriod" startAt="46"/>
            </a:pPr>
            <a:r>
              <a:rPr lang="en-IN" dirty="0"/>
              <a:t>plea</a:t>
            </a:r>
            <a:r>
              <a:rPr lang="en-IN" b="1" u="sng" dirty="0"/>
              <a:t>s</a:t>
            </a:r>
            <a:r>
              <a:rPr lang="en-IN" dirty="0"/>
              <a:t>ure  ______ </a:t>
            </a:r>
          </a:p>
          <a:p>
            <a:pPr marL="514350" lvl="0" indent="-514350">
              <a:buFont typeface="+mj-lt"/>
              <a:buAutoNum type="arabicPeriod" startAt="46"/>
            </a:pPr>
            <a:r>
              <a:rPr lang="en-IN" dirty="0"/>
              <a:t>cat</a:t>
            </a:r>
            <a:r>
              <a:rPr lang="en-IN" b="1" u="sng" dirty="0"/>
              <a:t>ch</a:t>
            </a:r>
            <a:r>
              <a:rPr lang="en-IN" dirty="0"/>
              <a:t>ment  ___</a:t>
            </a:r>
          </a:p>
          <a:p>
            <a:pPr marL="514350" lvl="0" indent="-514350">
              <a:buFont typeface="+mj-lt"/>
              <a:buAutoNum type="arabicPeriod" startAt="46"/>
            </a:pPr>
            <a:r>
              <a:rPr lang="en-IN" b="1" u="sng" dirty="0"/>
              <a:t>j</a:t>
            </a:r>
            <a:r>
              <a:rPr lang="en-IN" dirty="0"/>
              <a:t>am__________</a:t>
            </a:r>
          </a:p>
          <a:p>
            <a:pPr marL="514350" lvl="0" indent="-514350">
              <a:buFont typeface="+mj-lt"/>
              <a:buAutoNum type="arabicPeriod" startAt="46"/>
            </a:pPr>
            <a:r>
              <a:rPr lang="en-IN" dirty="0"/>
              <a:t>b</a:t>
            </a:r>
            <a:r>
              <a:rPr lang="en-IN" b="1" u="sng" dirty="0"/>
              <a:t>a</a:t>
            </a:r>
            <a:r>
              <a:rPr lang="en-IN" dirty="0"/>
              <a:t>sh</a:t>
            </a:r>
            <a:r>
              <a:rPr lang="en-IN" u="sng" dirty="0"/>
              <a:t> </a:t>
            </a:r>
            <a:r>
              <a:rPr lang="en-IN" dirty="0"/>
              <a:t>________</a:t>
            </a:r>
          </a:p>
          <a:p>
            <a:pPr marL="514350" lvl="0" indent="-514350">
              <a:buFont typeface="+mj-lt"/>
              <a:buAutoNum type="arabicPeriod" startAt="46"/>
            </a:pPr>
            <a:r>
              <a:rPr lang="en-IN" dirty="0"/>
              <a:t>plea</a:t>
            </a:r>
            <a:r>
              <a:rPr lang="en-IN" b="1" u="sng" dirty="0"/>
              <a:t>s</a:t>
            </a:r>
            <a:r>
              <a:rPr lang="en-IN" dirty="0"/>
              <a:t>ure  ______ </a:t>
            </a:r>
          </a:p>
          <a:p>
            <a:pPr marL="514350" lvl="0" indent="-514350">
              <a:buFont typeface="+mj-lt"/>
              <a:buAutoNum type="arabicPeriod" startAt="46"/>
            </a:pPr>
            <a:r>
              <a:rPr lang="en-IN" dirty="0"/>
              <a:t>mi</a:t>
            </a:r>
            <a:r>
              <a:rPr lang="en-IN" b="1" u="sng" dirty="0"/>
              <a:t>ng</a:t>
            </a:r>
            <a:r>
              <a:rPr lang="en-IN" dirty="0"/>
              <a:t>le  _____</a:t>
            </a:r>
          </a:p>
          <a:p>
            <a:pPr marL="514350" lvl="0" indent="-514350">
              <a:buFont typeface="+mj-lt"/>
              <a:buAutoNum type="arabicPeriod" startAt="46"/>
            </a:pPr>
            <a:r>
              <a:rPr lang="en-IN" dirty="0"/>
              <a:t>fu</a:t>
            </a:r>
            <a:r>
              <a:rPr lang="en-IN" b="1" u="sng" dirty="0"/>
              <a:t>s</a:t>
            </a:r>
            <a:r>
              <a:rPr lang="en-IN" dirty="0"/>
              <a:t>ion______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133</Words>
  <Application>Microsoft Office PowerPoint</Application>
  <PresentationFormat>On-screen Show (4:3)</PresentationFormat>
  <Paragraphs>61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Write the phonetic sound of the underline part of the word--I</vt:lpstr>
      <vt:lpstr>Slide 2</vt:lpstr>
      <vt:lpstr>Slide 3</vt:lpstr>
      <vt:lpstr>Slide 4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hss</dc:creator>
  <cp:lastModifiedBy>hss</cp:lastModifiedBy>
  <cp:revision>4</cp:revision>
  <dcterms:created xsi:type="dcterms:W3CDTF">2022-08-16T06:18:27Z</dcterms:created>
  <dcterms:modified xsi:type="dcterms:W3CDTF">2022-08-16T06:29:21Z</dcterms:modified>
</cp:coreProperties>
</file>