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22E26F7-D1B9-4AB5-8373-58360545B96E}"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97F8A1-8525-491F-BECB-9CF2F3A3DC79}" type="slidenum">
              <a:rPr lang="en-IN" smtClean="0"/>
              <a:t>‹#›</a:t>
            </a:fld>
            <a:endParaRPr lang="en-IN"/>
          </a:p>
        </p:txBody>
      </p:sp>
    </p:spTree>
    <p:extLst>
      <p:ext uri="{BB962C8B-B14F-4D97-AF65-F5344CB8AC3E}">
        <p14:creationId xmlns:p14="http://schemas.microsoft.com/office/powerpoint/2010/main" val="1960412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2E26F7-D1B9-4AB5-8373-58360545B96E}"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97F8A1-8525-491F-BECB-9CF2F3A3DC79}" type="slidenum">
              <a:rPr lang="en-IN" smtClean="0"/>
              <a:t>‹#›</a:t>
            </a:fld>
            <a:endParaRPr lang="en-IN"/>
          </a:p>
        </p:txBody>
      </p:sp>
    </p:spTree>
    <p:extLst>
      <p:ext uri="{BB962C8B-B14F-4D97-AF65-F5344CB8AC3E}">
        <p14:creationId xmlns:p14="http://schemas.microsoft.com/office/powerpoint/2010/main" val="2643422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2E26F7-D1B9-4AB5-8373-58360545B96E}"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97F8A1-8525-491F-BECB-9CF2F3A3DC79}" type="slidenum">
              <a:rPr lang="en-IN" smtClean="0"/>
              <a:t>‹#›</a:t>
            </a:fld>
            <a:endParaRPr lang="en-IN"/>
          </a:p>
        </p:txBody>
      </p:sp>
    </p:spTree>
    <p:extLst>
      <p:ext uri="{BB962C8B-B14F-4D97-AF65-F5344CB8AC3E}">
        <p14:creationId xmlns:p14="http://schemas.microsoft.com/office/powerpoint/2010/main" val="2420508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2E26F7-D1B9-4AB5-8373-58360545B96E}"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97F8A1-8525-491F-BECB-9CF2F3A3DC79}" type="slidenum">
              <a:rPr lang="en-IN" smtClean="0"/>
              <a:t>‹#›</a:t>
            </a:fld>
            <a:endParaRPr lang="en-IN"/>
          </a:p>
        </p:txBody>
      </p:sp>
    </p:spTree>
    <p:extLst>
      <p:ext uri="{BB962C8B-B14F-4D97-AF65-F5344CB8AC3E}">
        <p14:creationId xmlns:p14="http://schemas.microsoft.com/office/powerpoint/2010/main" val="1019231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2E26F7-D1B9-4AB5-8373-58360545B96E}"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97F8A1-8525-491F-BECB-9CF2F3A3DC79}" type="slidenum">
              <a:rPr lang="en-IN" smtClean="0"/>
              <a:t>‹#›</a:t>
            </a:fld>
            <a:endParaRPr lang="en-IN"/>
          </a:p>
        </p:txBody>
      </p:sp>
    </p:spTree>
    <p:extLst>
      <p:ext uri="{BB962C8B-B14F-4D97-AF65-F5344CB8AC3E}">
        <p14:creationId xmlns:p14="http://schemas.microsoft.com/office/powerpoint/2010/main" val="278116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22E26F7-D1B9-4AB5-8373-58360545B96E}" type="datetimeFigureOut">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97F8A1-8525-491F-BECB-9CF2F3A3DC79}" type="slidenum">
              <a:rPr lang="en-IN" smtClean="0"/>
              <a:t>‹#›</a:t>
            </a:fld>
            <a:endParaRPr lang="en-IN"/>
          </a:p>
        </p:txBody>
      </p:sp>
    </p:spTree>
    <p:extLst>
      <p:ext uri="{BB962C8B-B14F-4D97-AF65-F5344CB8AC3E}">
        <p14:creationId xmlns:p14="http://schemas.microsoft.com/office/powerpoint/2010/main" val="2160794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22E26F7-D1B9-4AB5-8373-58360545B96E}" type="datetimeFigureOut">
              <a:rPr lang="en-IN" smtClean="0"/>
              <a:t>08-08-2022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97F8A1-8525-491F-BECB-9CF2F3A3DC79}" type="slidenum">
              <a:rPr lang="en-IN" smtClean="0"/>
              <a:t>‹#›</a:t>
            </a:fld>
            <a:endParaRPr lang="en-IN"/>
          </a:p>
        </p:txBody>
      </p:sp>
    </p:spTree>
    <p:extLst>
      <p:ext uri="{BB962C8B-B14F-4D97-AF65-F5344CB8AC3E}">
        <p14:creationId xmlns:p14="http://schemas.microsoft.com/office/powerpoint/2010/main" val="1395630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22E26F7-D1B9-4AB5-8373-58360545B96E}" type="datetimeFigureOut">
              <a:rPr lang="en-IN" smtClean="0"/>
              <a:t>08-08-2022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97F8A1-8525-491F-BECB-9CF2F3A3DC79}" type="slidenum">
              <a:rPr lang="en-IN" smtClean="0"/>
              <a:t>‹#›</a:t>
            </a:fld>
            <a:endParaRPr lang="en-IN"/>
          </a:p>
        </p:txBody>
      </p:sp>
    </p:spTree>
    <p:extLst>
      <p:ext uri="{BB962C8B-B14F-4D97-AF65-F5344CB8AC3E}">
        <p14:creationId xmlns:p14="http://schemas.microsoft.com/office/powerpoint/2010/main" val="1972230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2E26F7-D1B9-4AB5-8373-58360545B96E}" type="datetimeFigureOut">
              <a:rPr lang="en-IN" smtClean="0"/>
              <a:t>08-08-2022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97F8A1-8525-491F-BECB-9CF2F3A3DC79}" type="slidenum">
              <a:rPr lang="en-IN" smtClean="0"/>
              <a:t>‹#›</a:t>
            </a:fld>
            <a:endParaRPr lang="en-IN"/>
          </a:p>
        </p:txBody>
      </p:sp>
    </p:spTree>
    <p:extLst>
      <p:ext uri="{BB962C8B-B14F-4D97-AF65-F5344CB8AC3E}">
        <p14:creationId xmlns:p14="http://schemas.microsoft.com/office/powerpoint/2010/main" val="1239647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2E26F7-D1B9-4AB5-8373-58360545B96E}" type="datetimeFigureOut">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97F8A1-8525-491F-BECB-9CF2F3A3DC79}" type="slidenum">
              <a:rPr lang="en-IN" smtClean="0"/>
              <a:t>‹#›</a:t>
            </a:fld>
            <a:endParaRPr lang="en-IN"/>
          </a:p>
        </p:txBody>
      </p:sp>
    </p:spTree>
    <p:extLst>
      <p:ext uri="{BB962C8B-B14F-4D97-AF65-F5344CB8AC3E}">
        <p14:creationId xmlns:p14="http://schemas.microsoft.com/office/powerpoint/2010/main" val="1215020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2E26F7-D1B9-4AB5-8373-58360545B96E}" type="datetimeFigureOut">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97F8A1-8525-491F-BECB-9CF2F3A3DC79}" type="slidenum">
              <a:rPr lang="en-IN" smtClean="0"/>
              <a:t>‹#›</a:t>
            </a:fld>
            <a:endParaRPr lang="en-IN"/>
          </a:p>
        </p:txBody>
      </p:sp>
    </p:spTree>
    <p:extLst>
      <p:ext uri="{BB962C8B-B14F-4D97-AF65-F5344CB8AC3E}">
        <p14:creationId xmlns:p14="http://schemas.microsoft.com/office/powerpoint/2010/main" val="3184711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2E26F7-D1B9-4AB5-8373-58360545B96E}" type="datetimeFigureOut">
              <a:rPr lang="en-IN" smtClean="0"/>
              <a:t>08-08-2022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97F8A1-8525-491F-BECB-9CF2F3A3DC79}" type="slidenum">
              <a:rPr lang="en-IN" smtClean="0"/>
              <a:t>‹#›</a:t>
            </a:fld>
            <a:endParaRPr lang="en-IN"/>
          </a:p>
        </p:txBody>
      </p:sp>
    </p:spTree>
    <p:extLst>
      <p:ext uri="{BB962C8B-B14F-4D97-AF65-F5344CB8AC3E}">
        <p14:creationId xmlns:p14="http://schemas.microsoft.com/office/powerpoint/2010/main" val="1312743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84785"/>
            <a:ext cx="7772400" cy="2115666"/>
          </a:xfrm>
        </p:spPr>
        <p:txBody>
          <a:bodyPr>
            <a:noAutofit/>
          </a:bodyPr>
          <a:lstStyle/>
          <a:p>
            <a:pPr fontAlgn="base"/>
            <a:r>
              <a:rPr lang="en-IN" sz="2800" dirty="0" smtClean="0"/>
              <a:t>Poem</a:t>
            </a:r>
            <a:br>
              <a:rPr lang="en-IN" sz="2800" dirty="0" smtClean="0"/>
            </a:br>
            <a:r>
              <a:rPr lang="en-IN" sz="2800" b="1" dirty="0" smtClean="0"/>
              <a:t>What </a:t>
            </a:r>
            <a:r>
              <a:rPr lang="en-IN" sz="2800" b="1" dirty="0"/>
              <a:t>Life Should Be</a:t>
            </a:r>
            <a:br>
              <a:rPr lang="en-IN" sz="2800" b="1" dirty="0"/>
            </a:br>
            <a:r>
              <a:rPr lang="en-IN" sz="2800" b="1" dirty="0" smtClean="0"/>
              <a:t>by P</a:t>
            </a:r>
            <a:r>
              <a:rPr lang="en-IN" sz="2800" dirty="0" smtClean="0"/>
              <a:t>atricia </a:t>
            </a:r>
            <a:r>
              <a:rPr lang="en-IN" sz="2800" dirty="0"/>
              <a:t>A. </a:t>
            </a:r>
            <a:r>
              <a:rPr lang="en-IN" sz="2800" dirty="0" smtClean="0"/>
              <a:t>Fleming</a:t>
            </a:r>
            <a:br>
              <a:rPr lang="en-IN" sz="2800" dirty="0" smtClean="0"/>
            </a:br>
            <a:r>
              <a:rPr lang="en-IN" sz="2800" dirty="0" smtClean="0"/>
              <a:t>for </a:t>
            </a:r>
            <a:r>
              <a:rPr lang="en-IN" sz="2800" b="1" u="sng" dirty="0" smtClean="0"/>
              <a:t>CSE-A 2021-22</a:t>
            </a:r>
            <a:r>
              <a:rPr lang="en-IN" sz="2800" dirty="0"/>
              <a:t/>
            </a:r>
            <a:br>
              <a:rPr lang="en-IN" sz="2800" dirty="0"/>
            </a:br>
            <a:endParaRPr lang="en-IN" sz="2800"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008277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2034"/>
          </a:xfrm>
        </p:spPr>
        <p:txBody>
          <a:bodyPr>
            <a:normAutofit fontScale="90000"/>
          </a:bodyPr>
          <a:lstStyle/>
          <a:p>
            <a:endParaRPr lang="en-IN" dirty="0"/>
          </a:p>
        </p:txBody>
      </p:sp>
      <p:sp>
        <p:nvSpPr>
          <p:cNvPr id="3" name="Content Placeholder 2"/>
          <p:cNvSpPr>
            <a:spLocks noGrp="1"/>
          </p:cNvSpPr>
          <p:nvPr>
            <p:ph idx="1"/>
          </p:nvPr>
        </p:nvSpPr>
        <p:spPr>
          <a:xfrm>
            <a:off x="457200" y="764704"/>
            <a:ext cx="8229600" cy="5361459"/>
          </a:xfrm>
        </p:spPr>
        <p:txBody>
          <a:bodyPr>
            <a:normAutofit fontScale="70000" lnSpcReduction="20000"/>
          </a:bodyPr>
          <a:lstStyle/>
          <a:p>
            <a:pPr>
              <a:lnSpc>
                <a:spcPct val="110000"/>
              </a:lnSpc>
            </a:pPr>
            <a:r>
              <a:rPr lang="en-IN" b="1" dirty="0"/>
              <a:t>To learn while still a child</a:t>
            </a:r>
            <a:br>
              <a:rPr lang="en-IN" b="1" dirty="0"/>
            </a:br>
            <a:r>
              <a:rPr lang="en-IN" b="1" dirty="0"/>
              <a:t>What this life is meant to be.</a:t>
            </a:r>
            <a:br>
              <a:rPr lang="en-IN" b="1" dirty="0"/>
            </a:br>
            <a:r>
              <a:rPr lang="en-IN" b="1" dirty="0"/>
              <a:t>To know it goes beyond myself,</a:t>
            </a:r>
            <a:br>
              <a:rPr lang="en-IN" b="1" dirty="0"/>
            </a:br>
            <a:r>
              <a:rPr lang="en-IN" b="1" dirty="0"/>
              <a:t>It's so much more than me.</a:t>
            </a:r>
            <a:br>
              <a:rPr lang="en-IN" b="1" dirty="0"/>
            </a:br>
            <a:r>
              <a:rPr lang="en-IN" b="1" dirty="0" smtClean="0">
                <a:solidFill>
                  <a:srgbClr val="FF0000"/>
                </a:solidFill>
              </a:rPr>
              <a:t>(Keep learning. </a:t>
            </a:r>
            <a:r>
              <a:rPr lang="en-IN" b="1" dirty="0" smtClean="0">
                <a:solidFill>
                  <a:srgbClr val="FF0000"/>
                </a:solidFill>
              </a:rPr>
              <a:t>There is so </a:t>
            </a:r>
            <a:r>
              <a:rPr lang="en-IN" b="1" dirty="0" smtClean="0">
                <a:solidFill>
                  <a:srgbClr val="FF0000"/>
                </a:solidFill>
              </a:rPr>
              <a:t>much to know in life. </a:t>
            </a:r>
            <a:r>
              <a:rPr lang="en-IN" b="1" dirty="0" smtClean="0">
                <a:solidFill>
                  <a:srgbClr val="FF0000"/>
                </a:solidFill>
              </a:rPr>
              <a:t>We are not the </a:t>
            </a:r>
            <a:r>
              <a:rPr lang="en-IN" b="1" dirty="0" err="1" smtClean="0">
                <a:solidFill>
                  <a:srgbClr val="FF0000"/>
                </a:solidFill>
              </a:rPr>
              <a:t>center</a:t>
            </a:r>
            <a:r>
              <a:rPr lang="en-IN" b="1" dirty="0" smtClean="0">
                <a:solidFill>
                  <a:srgbClr val="FF0000"/>
                </a:solidFill>
              </a:rPr>
              <a:t> of the universe. Our knowledge is limited. So, </a:t>
            </a:r>
            <a:r>
              <a:rPr lang="en-IN" b="1" dirty="0" smtClean="0">
                <a:solidFill>
                  <a:srgbClr val="FF0000"/>
                </a:solidFill>
              </a:rPr>
              <a:t>we need to be humble and have curiosity and keep learning! </a:t>
            </a:r>
            <a:r>
              <a:rPr lang="en-IN" b="1" dirty="0" smtClean="0">
                <a:solidFill>
                  <a:srgbClr val="FF0000"/>
                </a:solidFill>
              </a:rPr>
              <a:t>Know </a:t>
            </a:r>
            <a:r>
              <a:rPr lang="en-IN" b="1" dirty="0" smtClean="0">
                <a:solidFill>
                  <a:srgbClr val="FF0000"/>
                </a:solidFill>
              </a:rPr>
              <a:t>the purpose of life)</a:t>
            </a:r>
          </a:p>
          <a:p>
            <a:pPr>
              <a:lnSpc>
                <a:spcPct val="110000"/>
              </a:lnSpc>
            </a:pPr>
            <a:r>
              <a:rPr lang="en-IN" dirty="0"/>
              <a:t/>
            </a:r>
            <a:br>
              <a:rPr lang="en-IN" dirty="0"/>
            </a:br>
            <a:r>
              <a:rPr lang="en-IN" b="1" dirty="0"/>
              <a:t>To overcome the tragedies,</a:t>
            </a:r>
            <a:br>
              <a:rPr lang="en-IN" b="1" dirty="0"/>
            </a:br>
            <a:r>
              <a:rPr lang="en-IN" b="1" dirty="0"/>
              <a:t>To survive the hardest times.</a:t>
            </a:r>
            <a:br>
              <a:rPr lang="en-IN" b="1" dirty="0"/>
            </a:br>
            <a:r>
              <a:rPr lang="en-IN" b="1" dirty="0"/>
              <a:t>To face those moments filled with pain,</a:t>
            </a:r>
            <a:br>
              <a:rPr lang="en-IN" b="1" dirty="0"/>
            </a:br>
            <a:r>
              <a:rPr lang="en-IN" b="1" dirty="0"/>
              <a:t>And still manage to be kind</a:t>
            </a:r>
            <a:r>
              <a:rPr lang="en-IN" b="1" dirty="0" smtClean="0"/>
              <a:t>.</a:t>
            </a:r>
          </a:p>
          <a:p>
            <a:pPr>
              <a:lnSpc>
                <a:spcPct val="110000"/>
              </a:lnSpc>
            </a:pPr>
            <a:r>
              <a:rPr lang="en-IN" b="1" dirty="0" smtClean="0">
                <a:solidFill>
                  <a:srgbClr val="FF0000"/>
                </a:solidFill>
              </a:rPr>
              <a:t>(We all need strength to overcome tragedies, failures, tough times. We need to be kind even in our difficult times)</a:t>
            </a:r>
            <a:r>
              <a:rPr lang="en-IN" b="1" dirty="0">
                <a:solidFill>
                  <a:srgbClr val="FF0000"/>
                </a:solidFill>
              </a:rPr>
              <a:t/>
            </a:r>
            <a:br>
              <a:rPr lang="en-IN" b="1" dirty="0">
                <a:solidFill>
                  <a:srgbClr val="FF0000"/>
                </a:solidFill>
              </a:rPr>
            </a:br>
            <a:endParaRPr lang="en-IN" b="1" dirty="0">
              <a:solidFill>
                <a:srgbClr val="FF0000"/>
              </a:solidFill>
            </a:endParaRPr>
          </a:p>
        </p:txBody>
      </p:sp>
    </p:spTree>
    <p:extLst>
      <p:ext uri="{BB962C8B-B14F-4D97-AF65-F5344CB8AC3E}">
        <p14:creationId xmlns:p14="http://schemas.microsoft.com/office/powerpoint/2010/main" val="17237236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74042"/>
          </a:xfrm>
        </p:spPr>
        <p:txBody>
          <a:bodyPr>
            <a:normAutofit fontScale="90000"/>
          </a:bodyPr>
          <a:lstStyle/>
          <a:p>
            <a:endParaRPr lang="en-IN" dirty="0"/>
          </a:p>
        </p:txBody>
      </p:sp>
      <p:sp>
        <p:nvSpPr>
          <p:cNvPr id="3" name="Content Placeholder 2"/>
          <p:cNvSpPr>
            <a:spLocks noGrp="1"/>
          </p:cNvSpPr>
          <p:nvPr>
            <p:ph idx="1"/>
          </p:nvPr>
        </p:nvSpPr>
        <p:spPr>
          <a:xfrm>
            <a:off x="539552" y="692696"/>
            <a:ext cx="8229600" cy="5433467"/>
          </a:xfrm>
        </p:spPr>
        <p:txBody>
          <a:bodyPr>
            <a:normAutofit lnSpcReduction="10000"/>
          </a:bodyPr>
          <a:lstStyle/>
          <a:p>
            <a:pPr marL="0" indent="0">
              <a:spcBef>
                <a:spcPts val="0"/>
              </a:spcBef>
              <a:buNone/>
            </a:pPr>
            <a:r>
              <a:rPr lang="en-IN" sz="2500" dirty="0"/>
              <a:t>T</a:t>
            </a:r>
            <a:r>
              <a:rPr lang="en-IN" sz="2500" b="1" dirty="0"/>
              <a:t>o fight for those who can't themselves,</a:t>
            </a:r>
            <a:br>
              <a:rPr lang="en-IN" sz="2500" b="1" dirty="0"/>
            </a:br>
            <a:r>
              <a:rPr lang="en-IN" sz="2500" b="1" dirty="0"/>
              <a:t>To always share my light.</a:t>
            </a:r>
            <a:br>
              <a:rPr lang="en-IN" sz="2500" b="1" dirty="0"/>
            </a:br>
            <a:r>
              <a:rPr lang="en-IN" sz="2500" b="1" dirty="0"/>
              <a:t>With those who wander in the dark,</a:t>
            </a:r>
            <a:br>
              <a:rPr lang="en-IN" sz="2500" b="1" dirty="0"/>
            </a:br>
            <a:r>
              <a:rPr lang="en-IN" sz="2500" b="1" dirty="0"/>
              <a:t>To love with all my might.</a:t>
            </a:r>
            <a:r>
              <a:rPr lang="en-IN" sz="2400" b="1" dirty="0"/>
              <a:t/>
            </a:r>
            <a:br>
              <a:rPr lang="en-IN" sz="2400" b="1" dirty="0"/>
            </a:br>
            <a:r>
              <a:rPr lang="en-IN" sz="2400" b="1" dirty="0" smtClean="0">
                <a:solidFill>
                  <a:srgbClr val="FF0000"/>
                </a:solidFill>
              </a:rPr>
              <a:t>(We need to fight on behalf of weak people, share our light with people who are in ignorance and darkness. Love people sincerely</a:t>
            </a:r>
            <a:r>
              <a:rPr lang="en-IN" sz="2400" b="1" dirty="0" smtClean="0">
                <a:solidFill>
                  <a:srgbClr val="FF0000"/>
                </a:solidFill>
              </a:rPr>
              <a:t>. Don’t pretend that you care for others! </a:t>
            </a:r>
            <a:r>
              <a:rPr lang="en-IN" sz="2400" b="1" dirty="0" smtClean="0">
                <a:solidFill>
                  <a:srgbClr val="FF0000"/>
                </a:solidFill>
              </a:rPr>
              <a:t>Don’t use people!</a:t>
            </a:r>
            <a:r>
              <a:rPr lang="en-IN" sz="2400" b="1" dirty="0" smtClean="0">
                <a:solidFill>
                  <a:srgbClr val="FF0000"/>
                </a:solidFill>
              </a:rPr>
              <a:t>)</a:t>
            </a:r>
            <a:endParaRPr lang="en-IN" sz="2400" b="1" dirty="0" smtClean="0">
              <a:solidFill>
                <a:srgbClr val="FF0000"/>
              </a:solidFill>
            </a:endParaRPr>
          </a:p>
          <a:p>
            <a:pPr marL="0" indent="0">
              <a:spcBef>
                <a:spcPts val="0"/>
              </a:spcBef>
              <a:buNone/>
            </a:pPr>
            <a:r>
              <a:rPr lang="en-IN" dirty="0"/>
              <a:t/>
            </a:r>
            <a:br>
              <a:rPr lang="en-IN" dirty="0"/>
            </a:br>
            <a:r>
              <a:rPr lang="en-IN" sz="2400" b="1" dirty="0"/>
              <a:t>To still stand up with courage,</a:t>
            </a:r>
            <a:br>
              <a:rPr lang="en-IN" sz="2400" b="1" dirty="0"/>
            </a:br>
            <a:r>
              <a:rPr lang="en-IN" sz="2400" b="1" dirty="0"/>
              <a:t>Though standing on my own.</a:t>
            </a:r>
            <a:br>
              <a:rPr lang="en-IN" sz="2400" b="1" dirty="0"/>
            </a:br>
            <a:r>
              <a:rPr lang="en-IN" sz="2400" b="1" dirty="0"/>
              <a:t>To still get up and face each day,</a:t>
            </a:r>
            <a:br>
              <a:rPr lang="en-IN" sz="2400" b="1" dirty="0"/>
            </a:br>
            <a:r>
              <a:rPr lang="en-IN" sz="2400" b="1" dirty="0"/>
              <a:t>Even when I feel alone</a:t>
            </a:r>
            <a:r>
              <a:rPr lang="en-IN" sz="2400" b="1" dirty="0" smtClean="0"/>
              <a:t>.</a:t>
            </a:r>
          </a:p>
          <a:p>
            <a:pPr marL="0" indent="0">
              <a:spcBef>
                <a:spcPts val="0"/>
              </a:spcBef>
              <a:buNone/>
            </a:pPr>
            <a:r>
              <a:rPr lang="en-US" sz="2400" b="1" dirty="0" smtClean="0">
                <a:solidFill>
                  <a:srgbClr val="FF0000"/>
                </a:solidFill>
              </a:rPr>
              <a:t>(We must be courageous even when we are alone. </a:t>
            </a:r>
            <a:r>
              <a:rPr lang="en-US" sz="2400" b="1" dirty="0" smtClean="0">
                <a:solidFill>
                  <a:srgbClr val="FF0000"/>
                </a:solidFill>
              </a:rPr>
              <a:t>We need to face each day with hope and courage!)</a:t>
            </a:r>
            <a:endParaRPr lang="en-IN" sz="2400" b="1" dirty="0">
              <a:solidFill>
                <a:srgbClr val="FF0000"/>
              </a:solidFill>
            </a:endParaRPr>
          </a:p>
        </p:txBody>
      </p:sp>
    </p:spTree>
    <p:extLst>
      <p:ext uri="{BB962C8B-B14F-4D97-AF65-F5344CB8AC3E}">
        <p14:creationId xmlns:p14="http://schemas.microsoft.com/office/powerpoint/2010/main" val="22032107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6050"/>
          </a:xfrm>
        </p:spPr>
        <p:txBody>
          <a:bodyPr>
            <a:normAutofit fontScale="90000"/>
          </a:bodyPr>
          <a:lstStyle/>
          <a:p>
            <a:endParaRPr lang="en-IN" dirty="0"/>
          </a:p>
        </p:txBody>
      </p:sp>
      <p:sp>
        <p:nvSpPr>
          <p:cNvPr id="3" name="Content Placeholder 2"/>
          <p:cNvSpPr>
            <a:spLocks noGrp="1"/>
          </p:cNvSpPr>
          <p:nvPr>
            <p:ph idx="1"/>
          </p:nvPr>
        </p:nvSpPr>
        <p:spPr>
          <a:xfrm>
            <a:off x="457200" y="836712"/>
            <a:ext cx="8229600" cy="5289451"/>
          </a:xfrm>
        </p:spPr>
        <p:txBody>
          <a:bodyPr>
            <a:normAutofit fontScale="92500" lnSpcReduction="20000"/>
          </a:bodyPr>
          <a:lstStyle/>
          <a:p>
            <a:r>
              <a:rPr lang="en-IN" b="1" dirty="0"/>
              <a:t>To try to understand the ones</a:t>
            </a:r>
            <a:br>
              <a:rPr lang="en-IN" b="1" dirty="0"/>
            </a:br>
            <a:r>
              <a:rPr lang="en-IN" b="1" dirty="0"/>
              <a:t>That no one cares to know.</a:t>
            </a:r>
            <a:br>
              <a:rPr lang="en-IN" b="1" dirty="0"/>
            </a:br>
            <a:r>
              <a:rPr lang="en-IN" b="1" dirty="0"/>
              <a:t>And make them feel some value</a:t>
            </a:r>
            <a:br>
              <a:rPr lang="en-IN" b="1" dirty="0"/>
            </a:br>
            <a:r>
              <a:rPr lang="en-IN" b="1" dirty="0"/>
              <a:t>When the world has let them go</a:t>
            </a:r>
            <a:r>
              <a:rPr lang="en-IN" b="1" dirty="0" smtClean="0"/>
              <a:t>.</a:t>
            </a:r>
          </a:p>
          <a:p>
            <a:pPr marL="0" indent="0">
              <a:buNone/>
            </a:pPr>
            <a:r>
              <a:rPr lang="en-IN" sz="3000" b="1" dirty="0" smtClean="0">
                <a:solidFill>
                  <a:srgbClr val="FF0000"/>
                </a:solidFill>
              </a:rPr>
              <a:t>	(So many people are uncared for in this world. 	Fill hope and love in them. Let people you are 	there for them!)</a:t>
            </a:r>
            <a:r>
              <a:rPr lang="en-IN" dirty="0"/>
              <a:t/>
            </a:r>
            <a:br>
              <a:rPr lang="en-IN" dirty="0"/>
            </a:br>
            <a:r>
              <a:rPr lang="en-IN" dirty="0"/>
              <a:t/>
            </a:r>
            <a:br>
              <a:rPr lang="en-IN" dirty="0"/>
            </a:br>
            <a:r>
              <a:rPr lang="en-IN" b="1" dirty="0"/>
              <a:t>To be an anchor, strong and true,</a:t>
            </a:r>
            <a:br>
              <a:rPr lang="en-IN" b="1" dirty="0"/>
            </a:br>
            <a:r>
              <a:rPr lang="en-IN" b="1" dirty="0"/>
              <a:t>That person loyal to the end.</a:t>
            </a:r>
            <a:br>
              <a:rPr lang="en-IN" b="1" dirty="0"/>
            </a:br>
            <a:r>
              <a:rPr lang="en-IN" b="1" dirty="0"/>
              <a:t>To be a constant source of hope</a:t>
            </a:r>
            <a:br>
              <a:rPr lang="en-IN" b="1" dirty="0"/>
            </a:br>
            <a:r>
              <a:rPr lang="en-IN" b="1" dirty="0"/>
              <a:t>To my family and my friends.</a:t>
            </a:r>
            <a:br>
              <a:rPr lang="en-IN" b="1" dirty="0"/>
            </a:br>
            <a:r>
              <a:rPr lang="en-IN" b="1" dirty="0" smtClean="0"/>
              <a:t>	</a:t>
            </a:r>
            <a:r>
              <a:rPr lang="en-IN" b="1" dirty="0" smtClean="0">
                <a:solidFill>
                  <a:srgbClr val="FF0000"/>
                </a:solidFill>
              </a:rPr>
              <a:t>(Be a strong support, a hope, for family and 	friends)</a:t>
            </a:r>
            <a:endParaRPr lang="en-IN" b="1" dirty="0">
              <a:solidFill>
                <a:srgbClr val="FF0000"/>
              </a:solidFill>
            </a:endParaRPr>
          </a:p>
        </p:txBody>
      </p:sp>
    </p:spTree>
    <p:extLst>
      <p:ext uri="{BB962C8B-B14F-4D97-AF65-F5344CB8AC3E}">
        <p14:creationId xmlns:p14="http://schemas.microsoft.com/office/powerpoint/2010/main" val="3542933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74042"/>
          </a:xfrm>
        </p:spPr>
        <p:txBody>
          <a:bodyPr>
            <a:normAutofit fontScale="90000"/>
          </a:bodyPr>
          <a:lstStyle/>
          <a:p>
            <a:endParaRPr lang="en-IN" dirty="0"/>
          </a:p>
        </p:txBody>
      </p:sp>
      <p:sp>
        <p:nvSpPr>
          <p:cNvPr id="3" name="Content Placeholder 2"/>
          <p:cNvSpPr>
            <a:spLocks noGrp="1"/>
          </p:cNvSpPr>
          <p:nvPr>
            <p:ph idx="1"/>
          </p:nvPr>
        </p:nvSpPr>
        <p:spPr>
          <a:xfrm>
            <a:off x="457200" y="836712"/>
            <a:ext cx="8229600" cy="5289451"/>
          </a:xfrm>
        </p:spPr>
        <p:txBody>
          <a:bodyPr>
            <a:normAutofit fontScale="85000" lnSpcReduction="10000"/>
          </a:bodyPr>
          <a:lstStyle/>
          <a:p>
            <a:r>
              <a:rPr lang="en-IN" b="1" dirty="0"/>
              <a:t>To live a life of decency,</a:t>
            </a:r>
            <a:br>
              <a:rPr lang="en-IN" b="1" dirty="0"/>
            </a:br>
            <a:r>
              <a:rPr lang="en-IN" b="1" dirty="0"/>
              <a:t>To share my heart and soul.</a:t>
            </a:r>
            <a:br>
              <a:rPr lang="en-IN" b="1" dirty="0"/>
            </a:br>
            <a:r>
              <a:rPr lang="en-IN" b="1" dirty="0"/>
              <a:t>To always say I'm sorry</a:t>
            </a:r>
            <a:br>
              <a:rPr lang="en-IN" b="1" dirty="0"/>
            </a:br>
            <a:r>
              <a:rPr lang="en-IN" b="1" dirty="0"/>
              <a:t>When I've harmed both friend and foe</a:t>
            </a:r>
            <a:r>
              <a:rPr lang="en-IN" b="1" dirty="0" smtClean="0"/>
              <a:t>.</a:t>
            </a:r>
          </a:p>
          <a:p>
            <a:pPr marL="0" indent="0">
              <a:buNone/>
            </a:pPr>
            <a:r>
              <a:rPr lang="en-IN" b="1" dirty="0" smtClean="0">
                <a:solidFill>
                  <a:srgbClr val="FF0000"/>
                </a:solidFill>
              </a:rPr>
              <a:t>	(Say sorry if you are wrong. Have humility. 	</a:t>
            </a:r>
          </a:p>
          <a:p>
            <a:pPr marL="0" indent="0">
              <a:buNone/>
            </a:pPr>
            <a:r>
              <a:rPr lang="en-IN" b="1" dirty="0" smtClean="0">
                <a:solidFill>
                  <a:srgbClr val="FF0000"/>
                </a:solidFill>
              </a:rPr>
              <a:t>We need to be decent and respectful </a:t>
            </a:r>
            <a:r>
              <a:rPr lang="en-IN" b="1" smtClean="0">
                <a:solidFill>
                  <a:srgbClr val="FF0000"/>
                </a:solidFill>
              </a:rPr>
              <a:t>in our lives!)</a:t>
            </a:r>
            <a:r>
              <a:rPr lang="en-IN" smtClean="0"/>
              <a:t> </a:t>
            </a:r>
            <a:r>
              <a:rPr lang="en-IN" dirty="0"/>
              <a:t/>
            </a:r>
            <a:br>
              <a:rPr lang="en-IN" dirty="0"/>
            </a:br>
            <a:r>
              <a:rPr lang="en-IN" dirty="0"/>
              <a:t/>
            </a:r>
            <a:br>
              <a:rPr lang="en-IN" dirty="0"/>
            </a:br>
            <a:r>
              <a:rPr lang="en-IN" b="1" dirty="0"/>
              <a:t>To be proud of whom I've tried to be,</a:t>
            </a:r>
            <a:br>
              <a:rPr lang="en-IN" b="1" dirty="0"/>
            </a:br>
            <a:r>
              <a:rPr lang="en-IN" b="1" dirty="0"/>
              <a:t>And this life I chose to live.</a:t>
            </a:r>
            <a:br>
              <a:rPr lang="en-IN" b="1" dirty="0"/>
            </a:br>
            <a:r>
              <a:rPr lang="en-IN" b="1" dirty="0"/>
              <a:t>To make the most of every day</a:t>
            </a:r>
            <a:br>
              <a:rPr lang="en-IN" b="1" dirty="0"/>
            </a:br>
            <a:r>
              <a:rPr lang="en-IN" b="1" dirty="0"/>
              <a:t>By giving all I have to give.</a:t>
            </a:r>
            <a:br>
              <a:rPr lang="en-IN" b="1" dirty="0"/>
            </a:br>
            <a:r>
              <a:rPr lang="en-IN" b="1" dirty="0" smtClean="0">
                <a:solidFill>
                  <a:srgbClr val="FF0000"/>
                </a:solidFill>
              </a:rPr>
              <a:t>(Be proud of yourself. Make best utilization of time. Don’t waste time. Give your best.)</a:t>
            </a:r>
            <a:endParaRPr lang="en-IN" b="1" dirty="0">
              <a:solidFill>
                <a:srgbClr val="FF0000"/>
              </a:solidFill>
            </a:endParaRPr>
          </a:p>
        </p:txBody>
      </p:sp>
    </p:spTree>
    <p:extLst>
      <p:ext uri="{BB962C8B-B14F-4D97-AF65-F5344CB8AC3E}">
        <p14:creationId xmlns:p14="http://schemas.microsoft.com/office/powerpoint/2010/main" val="32840718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2034"/>
          </a:xfrm>
        </p:spPr>
        <p:txBody>
          <a:bodyPr>
            <a:normAutofit fontScale="90000"/>
          </a:bodyPr>
          <a:lstStyle/>
          <a:p>
            <a:endParaRPr lang="en-IN" dirty="0"/>
          </a:p>
        </p:txBody>
      </p:sp>
      <p:sp>
        <p:nvSpPr>
          <p:cNvPr id="3" name="Content Placeholder 2"/>
          <p:cNvSpPr>
            <a:spLocks noGrp="1"/>
          </p:cNvSpPr>
          <p:nvPr>
            <p:ph idx="1"/>
          </p:nvPr>
        </p:nvSpPr>
        <p:spPr>
          <a:xfrm>
            <a:off x="457200" y="764704"/>
            <a:ext cx="8229600" cy="5361459"/>
          </a:xfrm>
        </p:spPr>
        <p:txBody>
          <a:bodyPr>
            <a:normAutofit fontScale="70000" lnSpcReduction="20000"/>
          </a:bodyPr>
          <a:lstStyle/>
          <a:p>
            <a:r>
              <a:rPr lang="en-IN" b="1" dirty="0"/>
              <a:t>To me that's what this life should be,</a:t>
            </a:r>
            <a:br>
              <a:rPr lang="en-IN" b="1" dirty="0"/>
            </a:br>
            <a:r>
              <a:rPr lang="en-IN" b="1" dirty="0"/>
              <a:t>To me that's what it's for.</a:t>
            </a:r>
            <a:br>
              <a:rPr lang="en-IN" b="1" dirty="0"/>
            </a:br>
            <a:r>
              <a:rPr lang="en-IN" b="1" dirty="0"/>
              <a:t>To take what God has given me</a:t>
            </a:r>
            <a:br>
              <a:rPr lang="en-IN" b="1" dirty="0"/>
            </a:br>
            <a:r>
              <a:rPr lang="en-IN" b="1" dirty="0"/>
              <a:t>And make it so much more</a:t>
            </a:r>
            <a:br>
              <a:rPr lang="en-IN" b="1" dirty="0"/>
            </a:br>
            <a:r>
              <a:rPr lang="en-IN" b="1" dirty="0" smtClean="0">
                <a:solidFill>
                  <a:srgbClr val="FF0000"/>
                </a:solidFill>
              </a:rPr>
              <a:t>(Life is precious. We must use time well, prosper and help others prosper. Multiply your blessings)</a:t>
            </a:r>
          </a:p>
          <a:p>
            <a:endParaRPr lang="en-IN" dirty="0" smtClean="0"/>
          </a:p>
          <a:p>
            <a:r>
              <a:rPr lang="en-IN" b="1" dirty="0" smtClean="0"/>
              <a:t>To </a:t>
            </a:r>
            <a:r>
              <a:rPr lang="en-IN" b="1" dirty="0"/>
              <a:t>live a life that matters,</a:t>
            </a:r>
            <a:br>
              <a:rPr lang="en-IN" b="1" dirty="0"/>
            </a:br>
            <a:r>
              <a:rPr lang="en-IN" b="1" dirty="0"/>
              <a:t>To be someone of great worth.</a:t>
            </a:r>
            <a:br>
              <a:rPr lang="en-IN" b="1" dirty="0"/>
            </a:br>
            <a:r>
              <a:rPr lang="en-IN" b="1" dirty="0"/>
              <a:t>To love and be loved in return</a:t>
            </a:r>
            <a:br>
              <a:rPr lang="en-IN" b="1" dirty="0"/>
            </a:br>
            <a:r>
              <a:rPr lang="en-IN" b="1" dirty="0"/>
              <a:t>And make my mark on Earth</a:t>
            </a:r>
            <a:r>
              <a:rPr lang="en-IN" b="1" dirty="0" smtClean="0"/>
              <a:t>.</a:t>
            </a:r>
          </a:p>
          <a:p>
            <a:pPr marL="0" indent="0">
              <a:buNone/>
            </a:pPr>
            <a:r>
              <a:rPr lang="en-IN" b="1" dirty="0" smtClean="0">
                <a:solidFill>
                  <a:srgbClr val="FF0000"/>
                </a:solidFill>
              </a:rPr>
              <a:t>(Life is too precious. It matters. You can help yourself and others. Achieve great things in life. Love and be loved. Make your mark in life, not for fame or popularity. Be successful and help others around you smile, achieve their goals too, and be happy!)</a:t>
            </a:r>
            <a:r>
              <a:rPr lang="en-IN" dirty="0"/>
              <a:t/>
            </a:r>
            <a:br>
              <a:rPr lang="en-IN" dirty="0"/>
            </a:br>
            <a:endParaRPr lang="en-IN" dirty="0"/>
          </a:p>
        </p:txBody>
      </p:sp>
    </p:spTree>
    <p:extLst>
      <p:ext uri="{BB962C8B-B14F-4D97-AF65-F5344CB8AC3E}">
        <p14:creationId xmlns:p14="http://schemas.microsoft.com/office/powerpoint/2010/main" val="29295438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endParaRPr lang="en-IN" dirty="0"/>
          </a:p>
        </p:txBody>
      </p:sp>
      <p:sp>
        <p:nvSpPr>
          <p:cNvPr id="3" name="Content Placeholder 2"/>
          <p:cNvSpPr>
            <a:spLocks noGrp="1"/>
          </p:cNvSpPr>
          <p:nvPr>
            <p:ph idx="1"/>
          </p:nvPr>
        </p:nvSpPr>
        <p:spPr>
          <a:xfrm>
            <a:off x="457200" y="908720"/>
            <a:ext cx="8229600" cy="5217443"/>
          </a:xfrm>
        </p:spPr>
        <p:txBody>
          <a:bodyPr>
            <a:normAutofit fontScale="85000" lnSpcReduction="20000"/>
          </a:bodyPr>
          <a:lstStyle/>
          <a:p>
            <a:r>
              <a:rPr lang="en-US" dirty="0" smtClean="0"/>
              <a:t>Dear students, the theme of this poem is not that we are perfect. We are imperfect. We all have problems in our lives. Let us cultivate courage, hope, kindness, and compassion.</a:t>
            </a:r>
          </a:p>
          <a:p>
            <a:r>
              <a:rPr lang="en-US" dirty="0" smtClean="0"/>
              <a:t>So many people need kindness and love. </a:t>
            </a:r>
          </a:p>
          <a:p>
            <a:r>
              <a:rPr lang="en-US" dirty="0" smtClean="0"/>
              <a:t>We must all have humility. </a:t>
            </a:r>
          </a:p>
          <a:p>
            <a:r>
              <a:rPr lang="en-US" dirty="0" smtClean="0"/>
              <a:t>So many people want somebody to listen to their problems. Just be that good listener!</a:t>
            </a:r>
          </a:p>
          <a:p>
            <a:r>
              <a:rPr lang="en-US" dirty="0" smtClean="0"/>
              <a:t>Life is worth living despite pain. Achieve and become a person of worth and help others too achieve their worth, fulfill their dreams.</a:t>
            </a:r>
          </a:p>
          <a:p>
            <a:r>
              <a:rPr lang="en-US" b="1" dirty="0" smtClean="0"/>
              <a:t>Success and achievements are not easy. But all of us must work hard and achieve our dreams in our lives!</a:t>
            </a:r>
          </a:p>
          <a:p>
            <a:endParaRPr lang="en-US" dirty="0" smtClean="0"/>
          </a:p>
          <a:p>
            <a:pPr marL="0" indent="0">
              <a:buNone/>
            </a:pPr>
            <a:endParaRPr lang="en-IN" dirty="0"/>
          </a:p>
        </p:txBody>
      </p:sp>
    </p:spTree>
    <p:extLst>
      <p:ext uri="{BB962C8B-B14F-4D97-AF65-F5344CB8AC3E}">
        <p14:creationId xmlns:p14="http://schemas.microsoft.com/office/powerpoint/2010/main" val="19039933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155</Words>
  <Application>Microsoft Office PowerPoint</Application>
  <PresentationFormat>On-screen Show (4:3)</PresentationFormat>
  <Paragraphs>22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Poem What Life Should Be by Patricia A. Fleming for CSE-A 2021-22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Poem What Life Should Be by Patricia A. Fleming </dc:title>
  <dc:creator>Sunand</dc:creator>
  <cp:lastModifiedBy>Sunand</cp:lastModifiedBy>
  <cp:revision>10</cp:revision>
  <dcterms:created xsi:type="dcterms:W3CDTF">2022-08-08T15:05:28Z</dcterms:created>
  <dcterms:modified xsi:type="dcterms:W3CDTF">2022-08-08T15:31:59Z</dcterms:modified>
</cp:coreProperties>
</file>