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72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CE265-461C-4063-8C0C-15CE617FAC4F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56F84-79FB-4A54-8A62-FB48E456D7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491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590-0576-46F9-AA3F-B774A3B7C919}" type="datetime1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905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A38-3BA7-4760-8A70-8F77F804A705}" type="datetime1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2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49F7-3647-4D0C-8060-2D19AFA13370}" type="datetime1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730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726E-2174-4C56-BC71-36324E498443}" type="datetime1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438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FF16-D600-4860-B731-8FC869EC2157}" type="datetime1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678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A5F6-0348-4AE1-B928-1CE1F212D474}" type="datetime1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070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77A-B7B7-4790-813D-B73A1DAA47A3}" type="datetime1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995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8339-E1C2-4C91-AB2A-18AC7CBE5E75}" type="datetime1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392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13E3-EC69-44A6-B9CD-3A118A353E0B}" type="datetime1">
              <a:rPr lang="en-IN" smtClean="0"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801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533F-B809-459B-8798-67A1A3610687}" type="datetime1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23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CF57-93EC-4AE7-B3D4-D5EB09E498E1}" type="datetime1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729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6C73-C612-47E2-A985-04A2DA510C07}" type="datetime1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 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3629-EDA9-4188-88CA-79BF5778F1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188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Usage of Prepositions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Dr. T. SUNAND EMMANUEL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en-IN" sz="1600" b="1" smtClean="0">
                <a:solidFill>
                  <a:srgbClr val="FF0000"/>
                </a:solidFill>
              </a:rPr>
              <a:t> Dr. T. SUNAND EMMANUEL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11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sentences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Kriti</a:t>
            </a:r>
            <a:r>
              <a:rPr lang="en-US" dirty="0" smtClean="0"/>
              <a:t> was born in 2002.</a:t>
            </a:r>
          </a:p>
          <a:p>
            <a:r>
              <a:rPr lang="en-US" dirty="0" err="1" smtClean="0"/>
              <a:t>Teja</a:t>
            </a:r>
            <a:r>
              <a:rPr lang="en-US" dirty="0" smtClean="0"/>
              <a:t> did his assignment on Monday.</a:t>
            </a:r>
            <a:endParaRPr lang="en-US" dirty="0"/>
          </a:p>
          <a:p>
            <a:r>
              <a:rPr lang="en-US" dirty="0" smtClean="0"/>
              <a:t>The students wrote the exams in November.</a:t>
            </a:r>
          </a:p>
          <a:p>
            <a:r>
              <a:rPr lang="en-US" dirty="0" err="1" smtClean="0"/>
              <a:t>Manasa</a:t>
            </a:r>
            <a:r>
              <a:rPr lang="en-US" dirty="0" smtClean="0"/>
              <a:t> came at 5 pm.</a:t>
            </a:r>
          </a:p>
          <a:p>
            <a:r>
              <a:rPr lang="en-US" dirty="0" smtClean="0"/>
              <a:t>The train came </a:t>
            </a:r>
            <a:r>
              <a:rPr lang="en-US" b="1" u="sng" dirty="0" smtClean="0"/>
              <a:t>on time</a:t>
            </a:r>
            <a:r>
              <a:rPr lang="en-US" dirty="0" smtClean="0"/>
              <a:t>. (exact)</a:t>
            </a:r>
          </a:p>
          <a:p>
            <a:r>
              <a:rPr lang="en-US" dirty="0"/>
              <a:t>The train came </a:t>
            </a:r>
            <a:r>
              <a:rPr lang="en-US" b="1" u="sng" dirty="0" smtClean="0"/>
              <a:t>in </a:t>
            </a:r>
            <a:r>
              <a:rPr lang="en-US" b="1" u="sng" dirty="0"/>
              <a:t>time</a:t>
            </a:r>
            <a:r>
              <a:rPr lang="en-US" b="1" u="sng" dirty="0" smtClean="0"/>
              <a:t>.</a:t>
            </a:r>
            <a:r>
              <a:rPr lang="en-US" dirty="0" smtClean="0"/>
              <a:t> (before the scheduled time)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08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these sentences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was born </a:t>
            </a:r>
            <a:r>
              <a:rPr lang="en-US" b="1" u="sng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Hyderabad.</a:t>
            </a:r>
          </a:p>
          <a:p>
            <a:r>
              <a:rPr lang="en-US" dirty="0" smtClean="0"/>
              <a:t>He was born </a:t>
            </a:r>
            <a:r>
              <a:rPr lang="en-US" b="1" u="sng" dirty="0" smtClean="0">
                <a:solidFill>
                  <a:srgbClr val="FF0000"/>
                </a:solidFill>
              </a:rPr>
              <a:t>at</a:t>
            </a:r>
            <a:r>
              <a:rPr lang="en-US" dirty="0" smtClean="0"/>
              <a:t> LB Nagar </a:t>
            </a:r>
            <a:r>
              <a:rPr lang="en-US" b="1" u="sng" dirty="0" smtClean="0">
                <a:solidFill>
                  <a:srgbClr val="FF0000"/>
                </a:solidFill>
              </a:rPr>
              <a:t>in </a:t>
            </a:r>
            <a:r>
              <a:rPr lang="en-US" dirty="0" smtClean="0"/>
              <a:t>Hyderabad. (small place, big place)</a:t>
            </a:r>
          </a:p>
          <a:p>
            <a:r>
              <a:rPr lang="en-US" dirty="0" smtClean="0"/>
              <a:t>The cat is </a:t>
            </a:r>
            <a:r>
              <a:rPr lang="en-US" b="1" u="sng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the table.</a:t>
            </a:r>
          </a:p>
          <a:p>
            <a:r>
              <a:rPr lang="en-US" dirty="0" smtClean="0"/>
              <a:t>The cat jumped </a:t>
            </a:r>
            <a:r>
              <a:rPr lang="en-US" b="1" u="sng" dirty="0" smtClean="0">
                <a:solidFill>
                  <a:srgbClr val="FF0000"/>
                </a:solidFill>
              </a:rPr>
              <a:t>upon</a:t>
            </a:r>
            <a:r>
              <a:rPr lang="en-US" dirty="0" smtClean="0"/>
              <a:t> the table.</a:t>
            </a:r>
            <a:r>
              <a:rPr lang="en-US" dirty="0"/>
              <a:t> (action)</a:t>
            </a:r>
            <a:endParaRPr lang="en-US" dirty="0" smtClean="0"/>
          </a:p>
          <a:p>
            <a:r>
              <a:rPr lang="en-US" dirty="0" smtClean="0"/>
              <a:t>The students are </a:t>
            </a:r>
            <a:r>
              <a:rPr lang="en-US" b="1" u="sng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the room.</a:t>
            </a:r>
          </a:p>
          <a:p>
            <a:r>
              <a:rPr lang="en-US" dirty="0" smtClean="0"/>
              <a:t>The principal went </a:t>
            </a:r>
            <a:r>
              <a:rPr lang="en-US" b="1" u="sng" dirty="0" smtClean="0">
                <a:solidFill>
                  <a:srgbClr val="FF0000"/>
                </a:solidFill>
              </a:rPr>
              <a:t>into</a:t>
            </a:r>
            <a:r>
              <a:rPr lang="en-US" dirty="0" smtClean="0"/>
              <a:t> the room. (action)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75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prepositions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</a:t>
            </a:r>
            <a:r>
              <a:rPr lang="en-US" b="1" dirty="0"/>
              <a:t>deals in </a:t>
            </a:r>
            <a:r>
              <a:rPr lang="en-US" dirty="0"/>
              <a:t>Chinese silk. (business)</a:t>
            </a:r>
            <a:endParaRPr lang="en-IN" dirty="0"/>
          </a:p>
          <a:p>
            <a:r>
              <a:rPr lang="en-US" dirty="0" smtClean="0"/>
              <a:t>How do you </a:t>
            </a:r>
            <a:r>
              <a:rPr lang="en-US" b="1" dirty="0" smtClean="0"/>
              <a:t>deal with </a:t>
            </a:r>
            <a:r>
              <a:rPr lang="en-US" dirty="0" smtClean="0"/>
              <a:t>this issue?</a:t>
            </a:r>
          </a:p>
          <a:p>
            <a:r>
              <a:rPr lang="en-US" dirty="0" smtClean="0"/>
              <a:t>We </a:t>
            </a:r>
            <a:r>
              <a:rPr lang="en-US" dirty="0"/>
              <a:t>must </a:t>
            </a:r>
            <a:r>
              <a:rPr lang="en-US" b="1" dirty="0"/>
              <a:t>abstain </a:t>
            </a:r>
            <a:r>
              <a:rPr lang="en-US" b="1" dirty="0" smtClean="0"/>
              <a:t>from </a:t>
            </a:r>
            <a:r>
              <a:rPr lang="en-US" dirty="0"/>
              <a:t>evil </a:t>
            </a:r>
            <a:r>
              <a:rPr lang="en-US" dirty="0" smtClean="0"/>
              <a:t>and do </a:t>
            </a:r>
            <a:r>
              <a:rPr lang="en-US" dirty="0"/>
              <a:t>good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b="1" dirty="0"/>
              <a:t>agreed with </a:t>
            </a:r>
            <a:r>
              <a:rPr lang="en-US" dirty="0" smtClean="0"/>
              <a:t>them </a:t>
            </a:r>
            <a:r>
              <a:rPr lang="en-US" b="1" dirty="0" smtClean="0"/>
              <a:t>on </a:t>
            </a:r>
            <a:r>
              <a:rPr lang="en-US" dirty="0"/>
              <a:t>all points. </a:t>
            </a:r>
            <a:endParaRPr lang="en-US" dirty="0" smtClean="0"/>
          </a:p>
          <a:p>
            <a:r>
              <a:rPr lang="en-US" dirty="0" smtClean="0"/>
              <a:t>The old woman was </a:t>
            </a:r>
            <a:r>
              <a:rPr lang="en-US" b="1" dirty="0" smtClean="0"/>
              <a:t>confined </a:t>
            </a:r>
            <a:r>
              <a:rPr lang="en-US" b="1" dirty="0"/>
              <a:t>to </a:t>
            </a:r>
            <a:r>
              <a:rPr lang="en-US" dirty="0"/>
              <a:t>bed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was </a:t>
            </a:r>
            <a:r>
              <a:rPr lang="en-US" b="1" dirty="0" smtClean="0"/>
              <a:t>charged with </a:t>
            </a:r>
            <a:r>
              <a:rPr lang="en-US" dirty="0" smtClean="0"/>
              <a:t>murder finally.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43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US" dirty="0"/>
              <a:t>Usage of prepositions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no </a:t>
            </a:r>
            <a:r>
              <a:rPr lang="en-US" b="1" dirty="0"/>
              <a:t>exception to </a:t>
            </a:r>
            <a:r>
              <a:rPr lang="en-US" dirty="0"/>
              <a:t>that rule.</a:t>
            </a:r>
          </a:p>
          <a:p>
            <a:r>
              <a:rPr lang="en-US" dirty="0" smtClean="0"/>
              <a:t>He was </a:t>
            </a:r>
            <a:r>
              <a:rPr lang="en-US" b="1" dirty="0" smtClean="0"/>
              <a:t>indifferent to </a:t>
            </a:r>
            <a:r>
              <a:rPr lang="en-US" dirty="0" smtClean="0"/>
              <a:t>their comments.</a:t>
            </a:r>
          </a:p>
          <a:p>
            <a:r>
              <a:rPr lang="en-US" dirty="0" smtClean="0"/>
              <a:t>She is </a:t>
            </a:r>
            <a:r>
              <a:rPr lang="en-US" b="1" dirty="0" smtClean="0"/>
              <a:t>married to</a:t>
            </a:r>
            <a:r>
              <a:rPr lang="en-US" dirty="0" smtClean="0"/>
              <a:t> a rich man.</a:t>
            </a:r>
          </a:p>
          <a:p>
            <a:r>
              <a:rPr lang="en-US" dirty="0" smtClean="0"/>
              <a:t>She </a:t>
            </a:r>
            <a:r>
              <a:rPr lang="en-US" b="1" dirty="0" smtClean="0"/>
              <a:t>resigned</a:t>
            </a:r>
            <a:r>
              <a:rPr lang="en-US" dirty="0" smtClean="0"/>
              <a:t> herself </a:t>
            </a:r>
            <a:r>
              <a:rPr lang="en-US" b="1" dirty="0" smtClean="0"/>
              <a:t>to </a:t>
            </a:r>
            <a:r>
              <a:rPr lang="en-US" dirty="0" smtClean="0"/>
              <a:t>her fate.</a:t>
            </a:r>
          </a:p>
          <a:p>
            <a:r>
              <a:rPr lang="en-US" dirty="0" smtClean="0"/>
              <a:t>Please </a:t>
            </a:r>
            <a:r>
              <a:rPr lang="en-US" b="1" dirty="0" smtClean="0"/>
              <a:t>deal </a:t>
            </a:r>
            <a:r>
              <a:rPr lang="en-US" dirty="0"/>
              <a:t>fairly </a:t>
            </a:r>
            <a:r>
              <a:rPr lang="en-US" b="1" dirty="0"/>
              <a:t>with </a:t>
            </a:r>
            <a:r>
              <a:rPr lang="en-US" dirty="0"/>
              <a:t>your </a:t>
            </a:r>
            <a:r>
              <a:rPr lang="en-US" dirty="0" smtClean="0"/>
              <a:t>others.</a:t>
            </a:r>
          </a:p>
          <a:p>
            <a:r>
              <a:rPr lang="en-US" dirty="0" smtClean="0"/>
              <a:t>He </a:t>
            </a:r>
            <a:r>
              <a:rPr lang="en-US" b="1" dirty="0" smtClean="0"/>
              <a:t>deals in </a:t>
            </a:r>
            <a:r>
              <a:rPr lang="en-US" dirty="0" smtClean="0"/>
              <a:t>American silk. (business).</a:t>
            </a:r>
          </a:p>
          <a:p>
            <a:r>
              <a:rPr lang="en-US" dirty="0" smtClean="0"/>
              <a:t>I am </a:t>
            </a:r>
            <a:r>
              <a:rPr lang="en-US" b="1" dirty="0" smtClean="0"/>
              <a:t>vexed with </a:t>
            </a:r>
            <a:r>
              <a:rPr lang="en-US" dirty="0" smtClean="0"/>
              <a:t>this issue.</a:t>
            </a:r>
          </a:p>
          <a:p>
            <a:r>
              <a:rPr lang="en-US" dirty="0" smtClean="0"/>
              <a:t>Can somebody </a:t>
            </a:r>
            <a:r>
              <a:rPr lang="en-US" b="1" dirty="0" smtClean="0"/>
              <a:t>cure </a:t>
            </a:r>
            <a:r>
              <a:rPr lang="en-US" dirty="0" smtClean="0"/>
              <a:t>him </a:t>
            </a:r>
            <a:r>
              <a:rPr lang="en-US" b="1" dirty="0" smtClean="0"/>
              <a:t>of </a:t>
            </a:r>
            <a:r>
              <a:rPr lang="en-US" dirty="0" smtClean="0"/>
              <a:t>his disease?</a:t>
            </a:r>
          </a:p>
          <a:p>
            <a:r>
              <a:rPr lang="en-US" dirty="0" smtClean="0"/>
              <a:t>She </a:t>
            </a:r>
            <a:r>
              <a:rPr lang="en-US" b="1" dirty="0" smtClean="0"/>
              <a:t>takes </a:t>
            </a:r>
            <a:r>
              <a:rPr lang="en-US" b="1" dirty="0"/>
              <a:t>after </a:t>
            </a:r>
            <a:r>
              <a:rPr lang="en-US" dirty="0"/>
              <a:t>his </a:t>
            </a:r>
            <a:r>
              <a:rPr lang="en-US" dirty="0" smtClean="0"/>
              <a:t>mother in </a:t>
            </a:r>
            <a:r>
              <a:rPr lang="en-US" dirty="0"/>
              <a:t>good </a:t>
            </a:r>
            <a:r>
              <a:rPr lang="en-US" dirty="0" smtClean="0"/>
              <a:t>looks.</a:t>
            </a:r>
          </a:p>
          <a:p>
            <a:r>
              <a:rPr lang="en-US" dirty="0" smtClean="0"/>
              <a:t>She </a:t>
            </a:r>
            <a:r>
              <a:rPr lang="en-US" dirty="0"/>
              <a:t>did not </a:t>
            </a:r>
            <a:r>
              <a:rPr lang="en-US" b="1" dirty="0"/>
              <a:t>come up to </a:t>
            </a:r>
            <a:r>
              <a:rPr lang="en-US" dirty="0"/>
              <a:t>my expectations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44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prepositions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 </a:t>
            </a:r>
            <a:r>
              <a:rPr lang="en-US" b="1" dirty="0" smtClean="0"/>
              <a:t>prefers</a:t>
            </a:r>
            <a:r>
              <a:rPr lang="en-US" dirty="0" smtClean="0"/>
              <a:t> </a:t>
            </a:r>
            <a:r>
              <a:rPr lang="en-US" dirty="0"/>
              <a:t>a book of adventures </a:t>
            </a:r>
            <a:r>
              <a:rPr lang="en-US" b="1" dirty="0" smtClean="0"/>
              <a:t>to </a:t>
            </a:r>
            <a:r>
              <a:rPr lang="en-US" dirty="0"/>
              <a:t>one of </a:t>
            </a:r>
            <a:r>
              <a:rPr lang="en-US" dirty="0" smtClean="0"/>
              <a:t>travels.</a:t>
            </a:r>
          </a:p>
          <a:p>
            <a:r>
              <a:rPr lang="en-US" dirty="0" smtClean="0"/>
              <a:t>I am not </a:t>
            </a:r>
            <a:r>
              <a:rPr lang="en-US" b="1" dirty="0" smtClean="0"/>
              <a:t>blind to </a:t>
            </a:r>
            <a:r>
              <a:rPr lang="en-US" dirty="0" smtClean="0"/>
              <a:t>my faults.</a:t>
            </a:r>
          </a:p>
          <a:p>
            <a:r>
              <a:rPr lang="en-US" dirty="0" smtClean="0"/>
              <a:t>They made </a:t>
            </a:r>
            <a:r>
              <a:rPr lang="en-US" dirty="0"/>
              <a:t>a living </a:t>
            </a:r>
            <a:r>
              <a:rPr lang="en-US" b="1" dirty="0"/>
              <a:t>by </a:t>
            </a:r>
            <a:r>
              <a:rPr lang="en-US" dirty="0"/>
              <a:t>begging </a:t>
            </a:r>
            <a:r>
              <a:rPr lang="en-US" b="1" dirty="0"/>
              <a:t>from </a:t>
            </a:r>
            <a:r>
              <a:rPr lang="en-US" dirty="0"/>
              <a:t>door to door</a:t>
            </a:r>
            <a:r>
              <a:rPr lang="en-US" dirty="0" smtClean="0"/>
              <a:t>.</a:t>
            </a:r>
          </a:p>
          <a:p>
            <a:r>
              <a:rPr lang="en-US" dirty="0"/>
              <a:t>I was </a:t>
            </a:r>
            <a:r>
              <a:rPr lang="en-US" b="1" dirty="0"/>
              <a:t>annoyed with </a:t>
            </a:r>
            <a:r>
              <a:rPr lang="en-US" dirty="0" smtClean="0"/>
              <a:t>her yesterday.</a:t>
            </a:r>
          </a:p>
          <a:p>
            <a:r>
              <a:rPr lang="en-US" dirty="0" smtClean="0"/>
              <a:t>Don’t be </a:t>
            </a:r>
            <a:r>
              <a:rPr lang="en-US" b="1" dirty="0" smtClean="0"/>
              <a:t>vain </a:t>
            </a:r>
            <a:r>
              <a:rPr lang="en-US" b="1" dirty="0"/>
              <a:t>of </a:t>
            </a:r>
            <a:r>
              <a:rPr lang="en-US" dirty="0" smtClean="0"/>
              <a:t>your beauty.</a:t>
            </a:r>
          </a:p>
          <a:p>
            <a:r>
              <a:rPr lang="en-US" dirty="0" smtClean="0"/>
              <a:t>She </a:t>
            </a:r>
            <a:r>
              <a:rPr lang="en-US" b="1" dirty="0" smtClean="0"/>
              <a:t>parted from </a:t>
            </a:r>
            <a:r>
              <a:rPr lang="en-US" dirty="0" smtClean="0"/>
              <a:t>her children.</a:t>
            </a:r>
          </a:p>
          <a:p>
            <a:r>
              <a:rPr lang="en-US" dirty="0"/>
              <a:t>She </a:t>
            </a:r>
            <a:r>
              <a:rPr lang="en-US" b="1" dirty="0"/>
              <a:t>parted </a:t>
            </a:r>
            <a:r>
              <a:rPr lang="en-US" b="1" dirty="0" smtClean="0"/>
              <a:t>with</a:t>
            </a:r>
            <a:r>
              <a:rPr lang="en-US" dirty="0" smtClean="0"/>
              <a:t> her money.</a:t>
            </a:r>
          </a:p>
          <a:p>
            <a:r>
              <a:rPr lang="en-US" dirty="0" smtClean="0"/>
              <a:t>She has </a:t>
            </a:r>
            <a:r>
              <a:rPr lang="en-US" b="1" dirty="0" smtClean="0"/>
              <a:t>reconciled </a:t>
            </a:r>
            <a:r>
              <a:rPr lang="en-US" dirty="0" smtClean="0"/>
              <a:t>herself </a:t>
            </a:r>
            <a:r>
              <a:rPr lang="en-US" b="1" dirty="0" smtClean="0"/>
              <a:t>with </a:t>
            </a:r>
            <a:r>
              <a:rPr lang="en-US" dirty="0" smtClean="0"/>
              <a:t>her lot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72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prepositions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time ____ your watch? (in, by)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book is different _____ that. (than, from)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wrote the exam ____ ink. (with, 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old man was struck</a:t>
            </a:r>
            <a:r>
              <a:rPr lang="en-US" dirty="0"/>
              <a:t> </a:t>
            </a:r>
            <a:r>
              <a:rPr lang="en-US" dirty="0" smtClean="0"/>
              <a:t>___ a stone. (by, with)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She was killed ____ robbers. </a:t>
            </a:r>
            <a:r>
              <a:rPr lang="en-US" dirty="0"/>
              <a:t>(by, with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She sat ____ me. (beside, besides)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_____ her, two other friends were there. </a:t>
            </a:r>
            <a:r>
              <a:rPr lang="en-US" dirty="0"/>
              <a:t>(beside, besides)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0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prepositions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 will differ ______ you on this issue. (from, with)</a:t>
            </a:r>
          </a:p>
          <a:p>
            <a:r>
              <a:rPr lang="en-US" sz="2800" dirty="0" smtClean="0"/>
              <a:t>Why are you angry ____ her? (at, her)</a:t>
            </a:r>
          </a:p>
          <a:p>
            <a:r>
              <a:rPr lang="en-US" sz="2800" dirty="0" smtClean="0"/>
              <a:t>Why are you angry ____ the postal delay?</a:t>
            </a:r>
            <a:r>
              <a:rPr lang="en-US" sz="2800" dirty="0"/>
              <a:t> (at, her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We agree _______ you. (to, with)</a:t>
            </a:r>
          </a:p>
          <a:p>
            <a:r>
              <a:rPr lang="en-US" sz="2800" dirty="0"/>
              <a:t>We agree _______ </a:t>
            </a:r>
            <a:r>
              <a:rPr lang="en-US" sz="2800" dirty="0" smtClean="0"/>
              <a:t>the proposal.</a:t>
            </a:r>
            <a:r>
              <a:rPr lang="en-US" sz="2800" dirty="0"/>
              <a:t> (to, with</a:t>
            </a:r>
            <a:r>
              <a:rPr lang="en-US" sz="2800" dirty="0" smtClean="0"/>
              <a:t>)</a:t>
            </a:r>
          </a:p>
          <a:p>
            <a:r>
              <a:rPr lang="en-IN" sz="2800" dirty="0"/>
              <a:t>I agree </a:t>
            </a:r>
            <a:r>
              <a:rPr lang="en-IN" sz="2800" dirty="0" smtClean="0"/>
              <a:t>____your proposal now, but I will not agree ____ you next time. (with, to)</a:t>
            </a:r>
            <a:endParaRPr lang="en-IN" sz="2800" dirty="0"/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 Dr. T. SUNAND EMMANUEL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42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Prepositions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IN" b="1" dirty="0" smtClean="0"/>
                  <a:t>By (human beings), with (object)</a:t>
                </a:r>
                <a:endParaRPr lang="en-IN" b="1" dirty="0" smtClean="0"/>
              </a:p>
              <a:p>
                <a:r>
                  <a:rPr lang="en-IN" dirty="0" smtClean="0"/>
                  <a:t>The man </a:t>
                </a:r>
                <a:r>
                  <a:rPr lang="en-IN" dirty="0"/>
                  <a:t>was killed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with </a:t>
                </a:r>
                <a:r>
                  <a:rPr lang="en-IN" dirty="0" smtClean="0"/>
                  <a:t>robbers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by </a:t>
                </a:r>
                <a:r>
                  <a:rPr lang="en-IN" dirty="0" smtClean="0"/>
                  <a:t>an axe.( X)</a:t>
                </a:r>
              </a:p>
              <a:p>
                <a:r>
                  <a:rPr lang="en-IN" dirty="0"/>
                  <a:t>The man was killed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by </a:t>
                </a:r>
                <a:r>
                  <a:rPr lang="en-IN" dirty="0" smtClean="0"/>
                  <a:t>robbers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with</a:t>
                </a:r>
                <a:r>
                  <a:rPr lang="en-IN" dirty="0" smtClean="0"/>
                  <a:t> an </a:t>
                </a:r>
                <a:r>
                  <a:rPr lang="en-IN" dirty="0"/>
                  <a:t>axe.</a:t>
                </a:r>
                <a:r>
                  <a:rPr lang="en-IN" dirty="0"/>
                  <a:t>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IN" b="1" dirty="0"/>
              </a:p>
              <a:p>
                <a:endParaRPr lang="en-IN" dirty="0"/>
              </a:p>
              <a:p>
                <a:pPr marL="0" indent="0" algn="ctr">
                  <a:buNone/>
                </a:pPr>
                <a:r>
                  <a:rPr lang="en-IN" b="1" dirty="0" smtClean="0"/>
                  <a:t>Beside</a:t>
                </a:r>
                <a:r>
                  <a:rPr lang="en-IN" b="1" dirty="0" smtClean="0"/>
                  <a:t>, besides</a:t>
                </a:r>
              </a:p>
              <a:p>
                <a:r>
                  <a:rPr lang="en-IN" dirty="0" smtClean="0"/>
                  <a:t>She sat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beside</a:t>
                </a:r>
                <a:r>
                  <a:rPr lang="en-IN" dirty="0" smtClean="0"/>
                  <a:t> me. (by the side of)</a:t>
                </a:r>
              </a:p>
              <a:p>
                <a:r>
                  <a:rPr lang="en-IN" b="1" dirty="0" smtClean="0">
                    <a:solidFill>
                      <a:srgbClr val="FF0000"/>
                    </a:solidFill>
                  </a:rPr>
                  <a:t>Besides</a:t>
                </a:r>
                <a:r>
                  <a:rPr lang="en-IN" dirty="0" smtClean="0"/>
                  <a:t> these two hand outs, I will give you some more (additional, more….)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481" t="-1617" r="-2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Dr</a:t>
            </a:r>
            <a:r>
              <a:rPr lang="en-IN" b="1" dirty="0">
                <a:solidFill>
                  <a:srgbClr val="FF0000"/>
                </a:solidFill>
              </a:rPr>
              <a:t>. T. SUNAND EMMANUEL</a:t>
            </a:r>
          </a:p>
        </p:txBody>
      </p:sp>
    </p:spTree>
    <p:extLst>
      <p:ext uri="{BB962C8B-B14F-4D97-AF65-F5344CB8AC3E}">
        <p14:creationId xmlns:p14="http://schemas.microsoft.com/office/powerpoint/2010/main" xmlns="" val="21630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700" b="1" dirty="0" smtClean="0"/>
              <a:t/>
            </a:r>
            <a:br>
              <a:rPr lang="en-IN" sz="2700" b="1" dirty="0" smtClean="0"/>
            </a:br>
            <a:r>
              <a:rPr lang="en-IN" sz="2700" b="1" dirty="0" smtClean="0"/>
              <a:t>Between (two people) …….. Among (&gt; two people)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4726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IN" b="1" dirty="0" smtClean="0"/>
                  <a:t>Between, among</a:t>
                </a:r>
              </a:p>
              <a:p>
                <a:r>
                  <a:rPr lang="en-IN" dirty="0" smtClean="0"/>
                  <a:t>The father distributed the property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among</a:t>
                </a:r>
                <a:r>
                  <a:rPr lang="en-IN" dirty="0" smtClean="0"/>
                  <a:t> his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two</a:t>
                </a:r>
                <a:r>
                  <a:rPr lang="en-IN" dirty="0" smtClean="0"/>
                  <a:t> sons. (X)</a:t>
                </a:r>
              </a:p>
              <a:p>
                <a:r>
                  <a:rPr lang="en-IN" dirty="0" smtClean="0"/>
                  <a:t>The father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distributed</a:t>
                </a:r>
                <a:r>
                  <a:rPr lang="en-IN" dirty="0" smtClean="0"/>
                  <a:t> the property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between</a:t>
                </a:r>
                <a:r>
                  <a:rPr lang="en-IN" dirty="0" smtClean="0"/>
                  <a:t> his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two</a:t>
                </a:r>
                <a:r>
                  <a:rPr lang="en-IN" dirty="0" smtClean="0"/>
                  <a:t> sons.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father distributed the property between his three sons.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father distributed the property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among</a:t>
                </a:r>
                <a:r>
                  <a:rPr lang="en-IN" dirty="0" smtClean="0"/>
                  <a:t> his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three</a:t>
                </a:r>
                <a:r>
                  <a:rPr lang="en-IN" dirty="0" smtClean="0"/>
                  <a:t> sons.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/>
                  <a:t>The essay was written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with</a:t>
                </a:r>
                <a:r>
                  <a:rPr lang="en-US" dirty="0" smtClean="0"/>
                  <a:t> her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by</a:t>
                </a:r>
                <a:r>
                  <a:rPr lang="en-US" dirty="0" smtClean="0"/>
                  <a:t> a pen</a:t>
                </a:r>
                <a:r>
                  <a:rPr lang="en-US" dirty="0"/>
                  <a:t>.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/>
                        <a:ea typeface="Cambria Math"/>
                      </a:rPr>
                      <m:t>X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 smtClean="0"/>
                  <a:t>The essay was written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by</a:t>
                </a:r>
                <a:r>
                  <a:rPr lang="en-US" dirty="0" smtClean="0"/>
                  <a:t> her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with</a:t>
                </a:r>
                <a:r>
                  <a:rPr lang="en-US" dirty="0" smtClean="0"/>
                  <a:t> a pen.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472608"/>
              </a:xfrm>
              <a:blipFill rotWithShape="1">
                <a:blip r:embed="rId2" cstate="print"/>
                <a:stretch>
                  <a:fillRect l="-1481" t="-2227" b="-18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smtClean="0">
                <a:solidFill>
                  <a:srgbClr val="FF0000"/>
                </a:solidFill>
              </a:rPr>
              <a:t> Dr. T. SUNAND EMMANUEL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700" dirty="0"/>
              <a:t/>
            </a:r>
            <a:br>
              <a:rPr lang="en-IN" sz="2700" dirty="0"/>
            </a:br>
            <a:r>
              <a:rPr lang="en-IN" sz="2700" b="1" dirty="0" smtClean="0"/>
              <a:t>discuss, describe, order, enter–</a:t>
            </a:r>
            <a:r>
              <a:rPr lang="en-IN" dirty="0" smtClean="0"/>
              <a:t> NO </a:t>
            </a:r>
            <a:r>
              <a:rPr lang="en-IN" sz="2700" b="1" dirty="0" smtClean="0"/>
              <a:t>prepositions after them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9685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He </a:t>
                </a:r>
                <a:r>
                  <a:rPr lang="en-IN" b="1" dirty="0" smtClean="0"/>
                  <a:t>discussed about </a:t>
                </a:r>
                <a:r>
                  <a:rPr lang="en-IN" dirty="0" smtClean="0"/>
                  <a:t>the subject. (X)</a:t>
                </a:r>
              </a:p>
              <a:p>
                <a:pPr marL="0" indent="0">
                  <a:buNone/>
                </a:pPr>
                <a:r>
                  <a:rPr lang="en-IN" dirty="0" smtClean="0"/>
                  <a:t>He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discussed</a:t>
                </a:r>
                <a:r>
                  <a:rPr lang="en-IN" dirty="0" smtClean="0"/>
                  <a:t> the subject.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r>
                  <a:rPr lang="en-IN" dirty="0" smtClean="0"/>
                  <a:t>He </a:t>
                </a:r>
                <a:r>
                  <a:rPr lang="en-IN" b="1" dirty="0" smtClean="0"/>
                  <a:t>entered into </a:t>
                </a:r>
                <a:r>
                  <a:rPr lang="en-IN" dirty="0" smtClean="0"/>
                  <a:t>the room. (X)</a:t>
                </a:r>
              </a:p>
              <a:p>
                <a:pPr marL="0" indent="0">
                  <a:buNone/>
                </a:pPr>
                <a:r>
                  <a:rPr lang="en-IN" dirty="0" smtClean="0"/>
                  <a:t>He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entered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the room.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IN" b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IN" b="1" dirty="0" smtClean="0"/>
                  <a:t>Note: </a:t>
                </a:r>
                <a:r>
                  <a:rPr lang="en-IN" b="0" dirty="0" smtClean="0"/>
                  <a:t>They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entered into </a:t>
                </a:r>
                <a:r>
                  <a:rPr lang="en-IN" b="0" dirty="0" smtClean="0"/>
                  <a:t>an agreement/</a:t>
                </a:r>
                <a:r>
                  <a:rPr lang="en-IN" b="0" dirty="0" err="1" smtClean="0"/>
                  <a:t>MoU</a:t>
                </a:r>
                <a:r>
                  <a:rPr lang="en-IN" b="0" dirty="0" smtClean="0"/>
                  <a:t>.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r>
                  <a:rPr lang="en-IN" dirty="0" smtClean="0"/>
                  <a:t>She </a:t>
                </a:r>
                <a:r>
                  <a:rPr lang="en-IN" b="1" dirty="0" smtClean="0"/>
                  <a:t>ordered for </a:t>
                </a:r>
                <a:r>
                  <a:rPr lang="en-IN" dirty="0" smtClean="0"/>
                  <a:t>coffee. (X)</a:t>
                </a:r>
              </a:p>
              <a:p>
                <a:pPr marL="0" indent="0">
                  <a:buNone/>
                </a:pPr>
                <a:r>
                  <a:rPr lang="en-IN" dirty="0" smtClean="0"/>
                  <a:t>She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ordered</a:t>
                </a:r>
                <a:r>
                  <a:rPr lang="en-IN" dirty="0" smtClean="0"/>
                  <a:t> coffee.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r>
                  <a:rPr lang="en-IN" dirty="0" smtClean="0"/>
                  <a:t>He </a:t>
                </a:r>
                <a:r>
                  <a:rPr lang="en-IN" b="1" dirty="0" smtClean="0"/>
                  <a:t>described about </a:t>
                </a:r>
                <a:r>
                  <a:rPr lang="en-IN" dirty="0" smtClean="0"/>
                  <a:t>the movie. (X)</a:t>
                </a:r>
              </a:p>
              <a:p>
                <a:pPr marL="0" indent="0">
                  <a:buNone/>
                </a:pPr>
                <a:r>
                  <a:rPr lang="en-IN" dirty="0" smtClean="0"/>
                  <a:t>He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described</a:t>
                </a:r>
                <a:r>
                  <a:rPr lang="en-IN" dirty="0" smtClean="0"/>
                  <a:t> the movie.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968552"/>
              </a:xfrm>
              <a:blipFill rotWithShape="1">
                <a:blip r:embed="rId2" cstate="print"/>
                <a:stretch>
                  <a:fillRect l="-1704" t="-2454" b="-89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smtClean="0">
                <a:solidFill>
                  <a:srgbClr val="FF0000"/>
                </a:solidFill>
              </a:rPr>
              <a:t> Dr. T. SUNAND EMMANUEL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8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prohibit </a:t>
            </a:r>
          </a:p>
          <a:p>
            <a:r>
              <a:rPr lang="en-IN" b="1" dirty="0" smtClean="0"/>
              <a:t>prevent</a:t>
            </a:r>
          </a:p>
          <a:p>
            <a:r>
              <a:rPr lang="en-IN" b="1" dirty="0" smtClean="0"/>
              <a:t>Refrain		+ from  + -ing</a:t>
            </a:r>
          </a:p>
          <a:p>
            <a:r>
              <a:rPr lang="en-IN" b="1" dirty="0" smtClean="0"/>
              <a:t>proscribe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2667539" y="2276872"/>
            <a:ext cx="229915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smtClean="0">
                <a:solidFill>
                  <a:srgbClr val="FF0000"/>
                </a:solidFill>
              </a:rPr>
              <a:t> Dr. T. SUNAND EMMANUEL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3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Prohibit, prevent, refrain, proscribe </a:t>
            </a:r>
            <a:r>
              <a:rPr lang="en-IN" sz="2800" b="1" dirty="0" smtClean="0">
                <a:solidFill>
                  <a:srgbClr val="FF0000"/>
                </a:solidFill>
              </a:rPr>
              <a:t>+ from+ -ing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They prohibited him to sing. (X) </a:t>
                </a:r>
              </a:p>
              <a:p>
                <a:r>
                  <a:rPr lang="en-IN" dirty="0" smtClean="0"/>
                  <a:t>They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prohibited him </a:t>
                </a:r>
                <a:r>
                  <a:rPr lang="en-IN" b="1" u="sng" dirty="0" smtClean="0">
                    <a:solidFill>
                      <a:srgbClr val="FF0000"/>
                    </a:solidFill>
                  </a:rPr>
                  <a:t>from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b="1" u="sng" dirty="0" smtClean="0">
                    <a:solidFill>
                      <a:srgbClr val="FF0000"/>
                    </a:solidFill>
                  </a:rPr>
                  <a:t>singing</a:t>
                </a:r>
                <a:r>
                  <a:rPr lang="en-IN" dirty="0" smtClean="0"/>
                  <a:t>.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She prevented him to participate in the event. (X)</a:t>
                </a:r>
              </a:p>
              <a:p>
                <a:r>
                  <a:rPr lang="en-IN" sz="2600" dirty="0" smtClean="0"/>
                  <a:t>She </a:t>
                </a:r>
                <a:r>
                  <a:rPr lang="en-IN" sz="2600" b="1" dirty="0" smtClean="0">
                    <a:solidFill>
                      <a:srgbClr val="FF0000"/>
                    </a:solidFill>
                  </a:rPr>
                  <a:t>prevented him </a:t>
                </a:r>
                <a:r>
                  <a:rPr lang="en-IN" sz="2600" b="1" u="sng" dirty="0" smtClean="0">
                    <a:solidFill>
                      <a:srgbClr val="FF0000"/>
                    </a:solidFill>
                  </a:rPr>
                  <a:t>from</a:t>
                </a:r>
                <a:r>
                  <a:rPr lang="en-IN" sz="26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600" b="1" u="sng" dirty="0" smtClean="0">
                    <a:solidFill>
                      <a:srgbClr val="FF0000"/>
                    </a:solidFill>
                  </a:rPr>
                  <a:t>participating</a:t>
                </a:r>
                <a:r>
                  <a:rPr lang="en-IN" sz="26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600" dirty="0" smtClean="0"/>
                  <a:t>in the event. </a:t>
                </a:r>
                <a:r>
                  <a:rPr lang="en-IN" sz="26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sz="2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</m:t>
                    </m:r>
                    <m:r>
                      <a:rPr lang="en-IN" sz="26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sz="2600" dirty="0" smtClean="0"/>
              </a:p>
              <a:p>
                <a:r>
                  <a:rPr lang="en-IN" dirty="0" smtClean="0"/>
                  <a:t>We should refrain to do evil. (X)</a:t>
                </a:r>
              </a:p>
              <a:p>
                <a:r>
                  <a:rPr lang="en-IN" dirty="0" smtClean="0"/>
                  <a:t>We should 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refrain </a:t>
                </a:r>
                <a:r>
                  <a:rPr lang="en-IN" b="1" u="sng" dirty="0" smtClean="0">
                    <a:solidFill>
                      <a:srgbClr val="FF0000"/>
                    </a:solidFill>
                  </a:rPr>
                  <a:t>from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b="1" u="sng" dirty="0" smtClean="0">
                    <a:solidFill>
                      <a:srgbClr val="FF0000"/>
                    </a:solidFill>
                  </a:rPr>
                  <a:t>doing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dirty="0" smtClean="0"/>
                  <a:t>evil.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doctor proscribed the patient to take sugar. (X)</a:t>
                </a:r>
              </a:p>
              <a:p>
                <a:r>
                  <a:rPr lang="en-IN" sz="2800" b="1" dirty="0" smtClean="0"/>
                  <a:t>The doctor </a:t>
                </a:r>
                <a:r>
                  <a:rPr lang="en-IN" sz="2800" b="1" dirty="0" smtClean="0">
                    <a:solidFill>
                      <a:srgbClr val="FF0000"/>
                    </a:solidFill>
                  </a:rPr>
                  <a:t>proscribed</a:t>
                </a:r>
                <a:r>
                  <a:rPr lang="en-IN" sz="2800" b="1" dirty="0" smtClean="0"/>
                  <a:t> the patient </a:t>
                </a:r>
                <a:r>
                  <a:rPr lang="en-IN" sz="2800" b="1" u="sng" dirty="0" smtClean="0">
                    <a:solidFill>
                      <a:srgbClr val="FF0000"/>
                    </a:solidFill>
                  </a:rPr>
                  <a:t>from</a:t>
                </a:r>
                <a:r>
                  <a:rPr lang="en-IN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800" b="1" u="sng" dirty="0" smtClean="0">
                    <a:solidFill>
                      <a:srgbClr val="FF0000"/>
                    </a:solidFill>
                  </a:rPr>
                  <a:t>taking</a:t>
                </a:r>
                <a:r>
                  <a:rPr lang="en-IN" sz="2800" b="1" dirty="0" smtClean="0"/>
                  <a:t> sugar. </a:t>
                </a:r>
                <a:r>
                  <a:rPr lang="en-IN" sz="2800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IN" sz="2800" b="1" dirty="0" smtClean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481" t="-2695" r="-2000" b="-12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rgbClr val="FF0000"/>
                </a:solidFill>
              </a:rPr>
              <a:t> Dr. T. SUNAND EMMANUEL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9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633670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pt-BR" dirty="0" smtClean="0"/>
              <a:t>junior</a:t>
            </a:r>
          </a:p>
          <a:p>
            <a:r>
              <a:rPr lang="pt-BR" dirty="0" smtClean="0"/>
              <a:t>senior</a:t>
            </a:r>
          </a:p>
          <a:p>
            <a:r>
              <a:rPr lang="pt-BR" dirty="0" smtClean="0"/>
              <a:t>inferior</a:t>
            </a:r>
          </a:p>
          <a:p>
            <a:r>
              <a:rPr lang="pt-BR" dirty="0"/>
              <a:t>s</a:t>
            </a:r>
            <a:r>
              <a:rPr lang="pt-BR" dirty="0" smtClean="0"/>
              <a:t>uperior</a:t>
            </a:r>
          </a:p>
          <a:p>
            <a:r>
              <a:rPr lang="pt-BR" dirty="0" smtClean="0"/>
              <a:t>posterior		+  </a:t>
            </a:r>
            <a:r>
              <a:rPr lang="pt-BR" sz="4800" b="1" dirty="0" smtClean="0">
                <a:solidFill>
                  <a:srgbClr val="FF0000"/>
                </a:solidFill>
              </a:rPr>
              <a:t>to</a:t>
            </a:r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anterior</a:t>
            </a:r>
          </a:p>
          <a:p>
            <a:r>
              <a:rPr lang="pt-BR" dirty="0" smtClean="0"/>
              <a:t>prior</a:t>
            </a:r>
          </a:p>
          <a:p>
            <a:r>
              <a:rPr lang="pt-BR" dirty="0" smtClean="0"/>
              <a:t>prefer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He is </a:t>
            </a:r>
            <a:r>
              <a:rPr lang="pt-BR" b="1" dirty="0" smtClean="0"/>
              <a:t>junior than </a:t>
            </a:r>
            <a:r>
              <a:rPr lang="pt-BR" dirty="0" smtClean="0"/>
              <a:t>me. (X) 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John is </a:t>
            </a:r>
            <a:r>
              <a:rPr lang="pt-BR" b="1" dirty="0" smtClean="0"/>
              <a:t>senior than </a:t>
            </a:r>
            <a:r>
              <a:rPr lang="pt-BR" dirty="0" smtClean="0"/>
              <a:t>me. (X)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This book is </a:t>
            </a:r>
            <a:r>
              <a:rPr lang="pt-BR" b="1" dirty="0" smtClean="0"/>
              <a:t>inferior than </a:t>
            </a:r>
            <a:r>
              <a:rPr lang="pt-BR" dirty="0" smtClean="0"/>
              <a:t>that. (X)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This movie book is </a:t>
            </a:r>
            <a:r>
              <a:rPr lang="pt-BR" b="1" dirty="0" smtClean="0"/>
              <a:t>superior than </a:t>
            </a:r>
            <a:r>
              <a:rPr lang="pt-BR" dirty="0" smtClean="0"/>
              <a:t>that. (X)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2451479" y="332656"/>
            <a:ext cx="288032" cy="4104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rgbClr val="FF0000"/>
                </a:solidFill>
              </a:rPr>
              <a:t> Dr. T. SUNAND EMMANUEL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4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Since, for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since– definite/specific time</a:t>
                </a:r>
              </a:p>
              <a:p>
                <a:r>
                  <a:rPr lang="en-US" dirty="0" smtClean="0"/>
                  <a:t>for—duration/period of time</a:t>
                </a:r>
              </a:p>
              <a:p>
                <a:pPr marL="0" indent="0" algn="ctr">
                  <a:buNone/>
                </a:pPr>
                <a:r>
                  <a:rPr lang="en-US" sz="1600" b="1" dirty="0" smtClean="0"/>
                  <a:t>PRACTICE</a:t>
                </a:r>
              </a:p>
              <a:p>
                <a:r>
                  <a:rPr lang="en-US" sz="2800" dirty="0" smtClean="0"/>
                  <a:t>They have been  living in Chennai </a:t>
                </a:r>
                <a:r>
                  <a:rPr lang="en-US" sz="2800" b="1" dirty="0" smtClean="0"/>
                  <a:t>from 2014.</a:t>
                </a:r>
                <a:r>
                  <a:rPr lang="pt-BR" sz="2800" b="1" dirty="0"/>
                  <a:t> </a:t>
                </a:r>
                <a:r>
                  <a:rPr lang="pt-BR" sz="2800" dirty="0"/>
                  <a:t>(X) </a:t>
                </a:r>
                <a:endParaRPr lang="en-US" sz="2800" dirty="0" smtClean="0"/>
              </a:p>
              <a:p>
                <a:r>
                  <a:rPr lang="en-US" dirty="0"/>
                  <a:t>They have been  living in Chennai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since 2014. </a:t>
                </a:r>
                <a:r>
                  <a:rPr lang="en-I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US" dirty="0" smtClean="0"/>
              </a:p>
              <a:p>
                <a:r>
                  <a:rPr lang="en-US" sz="2800" dirty="0"/>
                  <a:t>They have been  living in Chennai </a:t>
                </a:r>
                <a:r>
                  <a:rPr lang="en-US" sz="2800" b="1" dirty="0" smtClean="0"/>
                  <a:t>since 8 years.</a:t>
                </a:r>
                <a:r>
                  <a:rPr lang="pt-BR" sz="2800" b="1" dirty="0"/>
                  <a:t> </a:t>
                </a:r>
                <a:r>
                  <a:rPr lang="pt-BR" sz="2800" dirty="0"/>
                  <a:t>(X) </a:t>
                </a:r>
                <a:endParaRPr lang="pt-BR" sz="2800" dirty="0" smtClean="0"/>
              </a:p>
              <a:p>
                <a:r>
                  <a:rPr lang="en-US" sz="2800" dirty="0"/>
                  <a:t>They have been  living in Chennai </a:t>
                </a:r>
                <a:r>
                  <a:rPr lang="en-US" sz="2800" b="1" dirty="0" smtClean="0"/>
                  <a:t>from 8 </a:t>
                </a:r>
                <a:r>
                  <a:rPr lang="en-US" sz="2800" b="1" dirty="0"/>
                  <a:t>years.</a:t>
                </a:r>
                <a:r>
                  <a:rPr lang="pt-BR" sz="2800" b="1" dirty="0"/>
                  <a:t> </a:t>
                </a:r>
                <a:r>
                  <a:rPr lang="pt-BR" sz="2800" dirty="0"/>
                  <a:t>(X) </a:t>
                </a:r>
              </a:p>
              <a:p>
                <a:r>
                  <a:rPr lang="en-US" dirty="0" smtClean="0"/>
                  <a:t>They </a:t>
                </a:r>
                <a:r>
                  <a:rPr lang="en-US" dirty="0"/>
                  <a:t>have been  living in Chennai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for 8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years</a:t>
                </a:r>
                <a:r>
                  <a:rPr lang="en-US" dirty="0" smtClean="0"/>
                  <a:t>. </a:t>
                </a:r>
                <a:r>
                  <a:rPr lang="en-I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481" t="-1617" r="-1333" b="-40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solidFill>
                  <a:srgbClr val="FF0000"/>
                </a:solidFill>
              </a:rPr>
              <a:t> Dr. T. SUNAND EMMANUEL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914400" lvl="2" indent="0">
              <a:buNone/>
            </a:pPr>
            <a:r>
              <a:rPr lang="en-US" dirty="0" smtClean="0"/>
              <a:t>	9 am    					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3600" b="1" dirty="0" smtClean="0"/>
              <a:t>Since +</a:t>
            </a:r>
            <a:r>
              <a:rPr lang="en-US" sz="2400" dirty="0" smtClean="0"/>
              <a:t>	5 pm	</a:t>
            </a:r>
          </a:p>
          <a:p>
            <a:pPr marL="0" indent="0">
              <a:buNone/>
            </a:pPr>
            <a:r>
              <a:rPr lang="en-US" sz="2400" dirty="0" smtClean="0"/>
              <a:t>		yesterday		</a:t>
            </a:r>
            <a:r>
              <a:rPr lang="en-US" sz="3600" b="1" dirty="0" smtClean="0"/>
              <a:t>for	+</a:t>
            </a:r>
            <a:r>
              <a:rPr lang="en-US" sz="2400" dirty="0" smtClean="0"/>
              <a:t>	20 seconds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2014					40 minutes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last Tuesday				5 hours		morning 				10 days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Deepavali				4 months							20 years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</a:t>
            </a:r>
            <a:r>
              <a:rPr lang="en-US" sz="1800" dirty="0" smtClean="0"/>
              <a:t>	</a:t>
            </a:r>
            <a:r>
              <a:rPr lang="en-US" sz="2400" dirty="0" smtClean="0"/>
              <a:t>a long time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smtClean="0">
                <a:solidFill>
                  <a:srgbClr val="FF0000"/>
                </a:solidFill>
              </a:rPr>
              <a:t> Dr. T. SUNAND EMMANUEL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115655" y="764704"/>
            <a:ext cx="207952" cy="51845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/>
          <p:cNvSpPr/>
          <p:nvPr/>
        </p:nvSpPr>
        <p:spPr>
          <a:xfrm>
            <a:off x="6372200" y="980728"/>
            <a:ext cx="334086" cy="49685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28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628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Usage of Prepositions</vt:lpstr>
      <vt:lpstr>Prepositions</vt:lpstr>
      <vt:lpstr> Between (two people) …….. Among (&gt; two people) </vt:lpstr>
      <vt:lpstr>  discuss, describe, order, enter– NO prepositions after them </vt:lpstr>
      <vt:lpstr>Slide 5</vt:lpstr>
      <vt:lpstr>Prohibit, prevent, refrain, proscribe + from+ -ing</vt:lpstr>
      <vt:lpstr>Slide 7</vt:lpstr>
      <vt:lpstr>Since, for</vt:lpstr>
      <vt:lpstr>Slide 9</vt:lpstr>
      <vt:lpstr>Some sentences</vt:lpstr>
      <vt:lpstr>Read these sentences</vt:lpstr>
      <vt:lpstr>Usage of prepositions</vt:lpstr>
      <vt:lpstr>Usage of prepositions</vt:lpstr>
      <vt:lpstr>Usage of prepositions</vt:lpstr>
      <vt:lpstr>Usage of prepositions</vt:lpstr>
      <vt:lpstr>Usage of prepositions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Prepositions</dc:title>
  <dc:creator>Sunand</dc:creator>
  <cp:lastModifiedBy>hss</cp:lastModifiedBy>
  <cp:revision>22</cp:revision>
  <dcterms:created xsi:type="dcterms:W3CDTF">2022-01-10T11:42:58Z</dcterms:created>
  <dcterms:modified xsi:type="dcterms:W3CDTF">2022-07-08T06:36:15Z</dcterms:modified>
</cp:coreProperties>
</file>