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4F7D-1DA2-4CCE-A034-F22CA3BF323A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67BCA-759E-47EA-95DE-6B51252D15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5654-8986-439E-849D-EC9BAE63D9E3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AB65-3189-4A41-9A55-568B51ADAC2F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E547-965D-4B1C-B163-49424E45C07B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B232-2795-4670-B43B-A5E6E236CCB5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80DA-2B87-4BCF-A876-0E7C626763EF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57BF-C85D-4E0E-AF42-0D0EAD98A9D2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E26C-DEB4-46FD-9D8B-B66FAB7D63E6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B52-05E8-447B-A5F5-2A520FEC2F07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504-5744-4F74-A81A-0F72E106C266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B6C9-CDFE-4523-B357-3370CDAABFE2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BE81-6D53-4962-A27B-D38E2664E364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6371-629A-4C70-9375-47C43C4C92A3}" type="datetime1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Dr. T. SUNAND EMMANUEL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72A8-4CC1-410F-83AF-33733B3EB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Six Communication Styles </a:t>
            </a:r>
            <a:r>
              <a:rPr lang="en-IN" b="1" dirty="0" smtClean="0"/>
              <a:t>based on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00B0F0"/>
                </a:solidFill>
              </a:rPr>
              <a:t>Prof. Linda </a:t>
            </a:r>
            <a:r>
              <a:rPr lang="en-IN" b="1" dirty="0" err="1" smtClean="0">
                <a:solidFill>
                  <a:srgbClr val="00B0F0"/>
                </a:solidFill>
              </a:rPr>
              <a:t>McCallister’s</a:t>
            </a:r>
            <a:r>
              <a:rPr lang="en-IN" b="1" dirty="0" smtClean="0">
                <a:solidFill>
                  <a:srgbClr val="00B0F0"/>
                </a:solidFill>
              </a:rPr>
              <a:t> research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Prepared by Dr. T. Sunand Emmanuel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Dr. T. SUNAND EMMANUEL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Noble-</a:t>
            </a:r>
            <a:r>
              <a:rPr lang="en-IN" dirty="0" smtClean="0"/>
              <a:t>--they speak too frankly, directly. They do not care about your feelings. They can hurt people. But that is their style.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Socratic-</a:t>
            </a:r>
            <a:r>
              <a:rPr lang="en-IN" dirty="0" smtClean="0"/>
              <a:t>-- They speak too detailed. They give detailed explanation, history, background. Sometimes we may get tired why we asked them. They enjoy logical arguments!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Reflective-</a:t>
            </a:r>
            <a:r>
              <a:rPr lang="en-IN" dirty="0" smtClean="0"/>
              <a:t>-- They do not hurt others. They listen a lot. Empathetic. They do not want conflicts.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Magistrate</a:t>
            </a:r>
            <a:r>
              <a:rPr lang="en-IN" dirty="0" smtClean="0"/>
              <a:t>— Blend of </a:t>
            </a:r>
            <a:r>
              <a:rPr lang="en-IN" b="1" dirty="0" err="1" smtClean="0">
                <a:solidFill>
                  <a:srgbClr val="FF0000"/>
                </a:solidFill>
              </a:rPr>
              <a:t>Noble+Socratic</a:t>
            </a:r>
            <a:r>
              <a:rPr lang="en-IN" dirty="0" smtClean="0"/>
              <a:t>---- Blunt + too detailed in explaining. </a:t>
            </a:r>
            <a:r>
              <a:rPr lang="en-IN" b="1" dirty="0" smtClean="0">
                <a:solidFill>
                  <a:srgbClr val="FF0000"/>
                </a:solidFill>
              </a:rPr>
              <a:t>(N+S)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Candidate</a:t>
            </a:r>
            <a:r>
              <a:rPr lang="en-IN" dirty="0" smtClean="0"/>
              <a:t>--- Blend of </a:t>
            </a:r>
            <a:r>
              <a:rPr lang="en-IN" b="1" dirty="0" smtClean="0">
                <a:solidFill>
                  <a:srgbClr val="FF0000"/>
                </a:solidFill>
              </a:rPr>
              <a:t>Socratic+ Reflective</a:t>
            </a:r>
            <a:r>
              <a:rPr lang="en-IN" dirty="0" smtClean="0">
                <a:solidFill>
                  <a:srgbClr val="FF0000"/>
                </a:solidFill>
              </a:rPr>
              <a:t>-</a:t>
            </a:r>
            <a:r>
              <a:rPr lang="en-IN" dirty="0" smtClean="0"/>
              <a:t>--- Detailed+ sympathetic people </a:t>
            </a:r>
            <a:r>
              <a:rPr lang="en-IN" b="1" dirty="0" smtClean="0">
                <a:solidFill>
                  <a:srgbClr val="FF0000"/>
                </a:solidFill>
              </a:rPr>
              <a:t>(S+R)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The Senator</a:t>
            </a:r>
            <a:r>
              <a:rPr lang="en-IN" dirty="0" smtClean="0"/>
              <a:t>—</a:t>
            </a:r>
            <a:r>
              <a:rPr lang="en-IN" b="1" u="sng" dirty="0" smtClean="0">
                <a:solidFill>
                  <a:srgbClr val="FF0000"/>
                </a:solidFill>
              </a:rPr>
              <a:t>Depending on the situation</a:t>
            </a:r>
            <a:r>
              <a:rPr lang="en-IN" dirty="0" smtClean="0"/>
              <a:t>, they will decide whether to be a </a:t>
            </a:r>
            <a:r>
              <a:rPr lang="en-IN" b="1" u="sng" dirty="0" smtClean="0">
                <a:solidFill>
                  <a:srgbClr val="FF0000"/>
                </a:solidFill>
              </a:rPr>
              <a:t>Noble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or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Reflective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b="1" dirty="0" smtClean="0">
                <a:solidFill>
                  <a:srgbClr val="FF0000"/>
                </a:solidFill>
              </a:rPr>
              <a:t>(N or R)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Dr. T. SUNAND EMMANUEL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					</a:t>
            </a:r>
            <a:r>
              <a:rPr lang="en-IN" b="1" dirty="0" smtClean="0"/>
              <a:t>Noble </a:t>
            </a:r>
            <a:r>
              <a:rPr lang="en-IN" sz="1800" b="1" dirty="0" smtClean="0"/>
              <a:t>(blunt)</a:t>
            </a:r>
          </a:p>
          <a:p>
            <a:pPr>
              <a:buNone/>
            </a:pPr>
            <a:r>
              <a:rPr lang="en-IN" dirty="0" smtClean="0"/>
              <a:t>								</a:t>
            </a:r>
            <a:r>
              <a:rPr lang="en-IN" sz="2000" b="1" dirty="0" smtClean="0"/>
              <a:t>The Magistrate 									(N+S) 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					</a:t>
            </a:r>
            <a:r>
              <a:rPr lang="en-IN" b="1" dirty="0" smtClean="0"/>
              <a:t>Socratic </a:t>
            </a:r>
            <a:r>
              <a:rPr lang="en-IN" sz="1800" b="1" dirty="0" smtClean="0"/>
              <a:t>(detailed)</a:t>
            </a:r>
            <a:endParaRPr lang="en-IN" sz="1800" b="1" dirty="0"/>
          </a:p>
          <a:p>
            <a:pPr marL="342900" lvl="2" indent="-342900">
              <a:buNone/>
            </a:pPr>
            <a:r>
              <a:rPr lang="en-IN" sz="3200" b="1" dirty="0" smtClean="0"/>
              <a:t>Senator						</a:t>
            </a:r>
          </a:p>
          <a:p>
            <a:pPr marL="342900" lvl="2" indent="-342900">
              <a:buNone/>
            </a:pPr>
            <a:r>
              <a:rPr lang="en-IN" sz="3200" b="1" dirty="0" smtClean="0"/>
              <a:t>(N or R)</a:t>
            </a:r>
          </a:p>
          <a:p>
            <a:pPr marL="342900" lvl="2" indent="-342900">
              <a:buNone/>
            </a:pPr>
            <a:r>
              <a:rPr lang="en-IN" dirty="0" smtClean="0"/>
              <a:t>							   </a:t>
            </a:r>
            <a:r>
              <a:rPr lang="en-IN" b="1" dirty="0" smtClean="0"/>
              <a:t>The Candidate </a:t>
            </a:r>
            <a:r>
              <a:rPr lang="en-IN" sz="1600" b="1" dirty="0" smtClean="0"/>
              <a:t>(S+R)</a:t>
            </a:r>
            <a:endParaRPr lang="en-IN" b="1" dirty="0"/>
          </a:p>
          <a:p>
            <a:pPr marL="342900" lvl="2" indent="-342900">
              <a:buNone/>
            </a:pPr>
            <a:r>
              <a:rPr lang="en-IN" dirty="0" smtClean="0"/>
              <a:t>					</a:t>
            </a:r>
            <a:r>
              <a:rPr lang="en-IN" sz="3200" b="1" dirty="0" smtClean="0"/>
              <a:t>Reflective </a:t>
            </a:r>
            <a:r>
              <a:rPr lang="en-IN" sz="1800" b="1" dirty="0" smtClean="0"/>
              <a:t>(good listening)</a:t>
            </a:r>
            <a:r>
              <a:rPr lang="en-IN" dirty="0" smtClean="0"/>
              <a:t>	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23728" y="170080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23728" y="170080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23728" y="530120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444208" y="1700808"/>
            <a:ext cx="288032" cy="1440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flipH="1">
            <a:off x="6129887" y="3140968"/>
            <a:ext cx="242313" cy="21602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Dr. T. SUNAND EMMANUEL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Sorry, you cannot get  a hike in salary. (The Noble)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John,  let me explain the four reasons why the company cannot give you a hike. (The Socratic)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Yeah, I understand John that prices are increasing, and we need a hike. I can understand your pain. (The Reflective)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Dear students, we cannot say one style is better than others.</a:t>
            </a:r>
          </a:p>
          <a:p>
            <a:r>
              <a:rPr lang="en-IN" dirty="0" smtClean="0"/>
              <a:t>Sometimes we use N or S or R or M or C or S.</a:t>
            </a:r>
          </a:p>
          <a:p>
            <a:r>
              <a:rPr lang="en-IN" dirty="0" smtClean="0"/>
              <a:t>It is based on situation, people, degree of friendship, intimacy. </a:t>
            </a:r>
          </a:p>
          <a:p>
            <a:r>
              <a:rPr lang="en-IN" dirty="0" smtClean="0"/>
              <a:t>Sometimes we are Noble, sometimes Socratic, etc.</a:t>
            </a:r>
          </a:p>
          <a:p>
            <a:r>
              <a:rPr lang="en-IN" b="1" dirty="0" smtClean="0"/>
              <a:t>My view: </a:t>
            </a:r>
            <a:r>
              <a:rPr lang="en-IN" dirty="0" smtClean="0"/>
              <a:t>If you think you are too blunt, change. If you think you are too reflective and wish to be detailed, be a Socratic. At the end of the day, we must try not to disrespect fellow human beings!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T. SUNAND EMMANUEL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346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Six Communication Styles based on Prof. Linda McCallister’s research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communication styles based on Prof. Linda Mc Callister</dc:title>
  <dc:creator>hss</dc:creator>
  <cp:lastModifiedBy>hss</cp:lastModifiedBy>
  <cp:revision>10</cp:revision>
  <dcterms:created xsi:type="dcterms:W3CDTF">2022-06-03T09:58:46Z</dcterms:created>
  <dcterms:modified xsi:type="dcterms:W3CDTF">2022-06-03T10:48:45Z</dcterms:modified>
</cp:coreProperties>
</file>