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3" r:id="rId4"/>
    <p:sldId id="264" r:id="rId5"/>
    <p:sldId id="258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3810-F727-403C-BF5B-A113EEF85668}" type="datetimeFigureOut">
              <a:rPr lang="en-IN" smtClean="0"/>
              <a:pPr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8FD8-6C13-42FE-AF74-C2EE0A9001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passive+a" TargetMode="External"/><Relationship Id="rId2" Type="http://schemas.openxmlformats.org/officeDocument/2006/relationships/hyperlink" Target="https://www.google.com/search?q=passive+agg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Styles of communication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</a:p>
          <a:p>
            <a:pPr algn="ctr">
              <a:buNone/>
            </a:pPr>
            <a:r>
              <a:rPr lang="en-IN" dirty="0" smtClean="0"/>
              <a:t>	</a:t>
            </a:r>
            <a:r>
              <a:rPr lang="en-IN" b="1" dirty="0" smtClean="0"/>
              <a:t> Prepared by</a:t>
            </a:r>
            <a:endParaRPr lang="en-IN" b="1" dirty="0"/>
          </a:p>
          <a:p>
            <a:pPr>
              <a:buNone/>
            </a:pPr>
            <a:r>
              <a:rPr lang="en-IN" dirty="0" smtClean="0"/>
              <a:t>	 </a:t>
            </a:r>
            <a:r>
              <a:rPr lang="en-IN" b="1" dirty="0" smtClean="0"/>
              <a:t>Dr. T. Sunand Emmanuel</a:t>
            </a:r>
          </a:p>
          <a:p>
            <a:pPr>
              <a:buNone/>
            </a:pPr>
            <a:r>
              <a:rPr lang="en-IN" b="1" dirty="0" smtClean="0"/>
              <a:t>	 Assistant Professor, H&amp;SS Department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b="1" dirty="0" smtClean="0"/>
              <a:t>Dr. T. Sunand Emmanuel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Indiana University Communication Styles Passive Assertive Aggressive Am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"/>
            <a:ext cx="8496944" cy="652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ssertive Communication: Definition, Examples, &amp; Techniques - The Berkeley  Well-Being Instit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439125" cy="640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Assertiveness Aggression Passive-aggressive Behavior Communication, PNG,  800x525px, Assertiveness, Action, Aggression, Area, Behavior Download F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9"/>
            <a:ext cx="7992888" cy="6259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result for styles of communic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433129" cy="5856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 descr="Assertiveness: The art of communicating what you need - British Columbia  Personal Training Instit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65903" cy="62320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Styles of communication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Passive style:</a:t>
            </a:r>
            <a:r>
              <a:rPr lang="en-IN" b="1" dirty="0" smtClean="0"/>
              <a:t> Surrender, self-pity.  I can never be happy. I lose-you win.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Assertive style: </a:t>
            </a:r>
            <a:r>
              <a:rPr lang="en-IN" b="1" dirty="0" smtClean="0"/>
              <a:t>I respect your views. But please listen to my views too. I win—you win.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Aggressive style: </a:t>
            </a:r>
            <a:r>
              <a:rPr lang="en-IN" b="1" dirty="0" smtClean="0"/>
              <a:t>I don’t have to listen to you.</a:t>
            </a:r>
          </a:p>
          <a:p>
            <a:pPr>
              <a:buNone/>
            </a:pPr>
            <a:r>
              <a:rPr lang="en-IN" b="1" dirty="0" smtClean="0"/>
              <a:t>	I win—you lose.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Passive-aggressive:</a:t>
            </a:r>
            <a:r>
              <a:rPr lang="en-IN" b="1" dirty="0" smtClean="0"/>
              <a:t> I lose-you lose. Pretending to obey, but no. Non-cooperation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www.google.com/search?q=passive+a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www.google.com/search?q=passive+a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26" name="AutoShape 2" descr="C:\Users\Administrator\Desktop\styles of communicatio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:\Users\Administrator\Desktop\styles of communicatio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C:\Users\Administrator\Desktop\styles of communicatio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C:\Users\Administrator\Desktop\styles of communication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Styles of communication</vt:lpstr>
      <vt:lpstr>Slide 2</vt:lpstr>
      <vt:lpstr>Slide 3</vt:lpstr>
      <vt:lpstr>Slide 4</vt:lpstr>
      <vt:lpstr>Slide 5</vt:lpstr>
      <vt:lpstr>Slide 6</vt:lpstr>
      <vt:lpstr>Styles of communication</vt:lpstr>
      <vt:lpstr>References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of communication</dc:title>
  <dc:creator>hss</dc:creator>
  <cp:lastModifiedBy>hss</cp:lastModifiedBy>
  <cp:revision>6</cp:revision>
  <dcterms:created xsi:type="dcterms:W3CDTF">2021-02-08T03:57:22Z</dcterms:created>
  <dcterms:modified xsi:type="dcterms:W3CDTF">2022-06-13T08:36:14Z</dcterms:modified>
</cp:coreProperties>
</file>