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70" r:id="rId11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AD7C6-5C8C-811E-A7A8-166AA08FA583}" v="40" dt="2023-02-16T06:04:42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04" y="-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narsaiah" userId="S::p.narsaiah@staff.vce.ac.in::3250f908-84d8-4c73-86ac-667d2477e466" providerId="AD" clId="Web-{FDAAD7C6-5C8C-811E-A7A8-166AA08FA583}"/>
    <pc:docChg chg="modSld">
      <pc:chgData name="p.narsaiah" userId="S::p.narsaiah@staff.vce.ac.in::3250f908-84d8-4c73-86ac-667d2477e466" providerId="AD" clId="Web-{FDAAD7C6-5C8C-811E-A7A8-166AA08FA583}" dt="2023-02-16T06:04:38.247" v="37"/>
      <pc:docMkLst>
        <pc:docMk/>
      </pc:docMkLst>
      <pc:sldChg chg="modSp">
        <pc:chgData name="p.narsaiah" userId="S::p.narsaiah@staff.vce.ac.in::3250f908-84d8-4c73-86ac-667d2477e466" providerId="AD" clId="Web-{FDAAD7C6-5C8C-811E-A7A8-166AA08FA583}" dt="2023-02-16T06:04:38.247" v="37"/>
        <pc:sldMkLst>
          <pc:docMk/>
          <pc:sldMk cId="780818493" sldId="269"/>
        </pc:sldMkLst>
        <pc:graphicFrameChg chg="mod modGraphic">
          <ac:chgData name="p.narsaiah" userId="S::p.narsaiah@staff.vce.ac.in::3250f908-84d8-4c73-86ac-667d2477e466" providerId="AD" clId="Web-{FDAAD7C6-5C8C-811E-A7A8-166AA08FA583}" dt="2023-02-16T06:04:38.247" v="37"/>
          <ac:graphicFrameMkLst>
            <pc:docMk/>
            <pc:sldMk cId="780818493" sldId="269"/>
            <ac:graphicFrameMk id="2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336224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10004"/>
              </p:ext>
            </p:extLst>
          </p:nvPr>
        </p:nvGraphicFramePr>
        <p:xfrm>
          <a:off x="1625600" y="582959"/>
          <a:ext cx="65024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6053">
                <a:tc>
                  <a:txBody>
                    <a:bodyPr/>
                    <a:lstStyle/>
                    <a:p>
                      <a:pPr algn="ctr"/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IN" sz="36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BUSINESS</a:t>
                      </a:r>
                      <a:r>
                        <a:rPr lang="en-IN" sz="3600" baseline="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 PROCESS in IoT</a:t>
                      </a:r>
                    </a:p>
                    <a:p>
                      <a:pPr algn="ctr"/>
                      <a:endParaRPr lang="en-IN" sz="3600" baseline="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IN" sz="3600" baseline="0" dirty="0">
                          <a:solidFill>
                            <a:schemeClr val="bg1"/>
                          </a:solidFill>
                        </a:rPr>
                        <a:t>Date: 16.02.2023</a:t>
                      </a:r>
                    </a:p>
                    <a:p>
                      <a:pPr algn="ctr"/>
                      <a:endParaRPr lang="en-IN" sz="3600" baseline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81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46579"/>
              </p:ext>
            </p:extLst>
          </p:nvPr>
        </p:nvGraphicFramePr>
        <p:xfrm>
          <a:off x="1625600" y="582959"/>
          <a:ext cx="6502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8473">
                <a:tc>
                  <a:txBody>
                    <a:bodyPr/>
                    <a:lstStyle/>
                    <a:p>
                      <a:pPr algn="ctr"/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IN" sz="3600" dirty="0">
                          <a:solidFill>
                            <a:schemeClr val="bg1"/>
                          </a:solidFill>
                        </a:rPr>
                        <a:t>Thank You !!!!!!</a:t>
                      </a:r>
                    </a:p>
                    <a:p>
                      <a:pPr algn="ctr"/>
                      <a:endParaRPr lang="en-IN" sz="3600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3600" baseline="0" dirty="0">
                          <a:solidFill>
                            <a:schemeClr val="bg1"/>
                          </a:solidFill>
                        </a:rPr>
                        <a:t>Any Questions ???</a:t>
                      </a:r>
                    </a:p>
                    <a:p>
                      <a:pPr algn="ctr"/>
                      <a:endParaRPr lang="en-IN" sz="3600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sz="3600" baseline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16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0">
  <a:themeElements>
    <a:clrScheme name="Theme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Custom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p.narsaiah</cp:lastModifiedBy>
  <cp:revision>8</cp:revision>
  <dcterms:created xsi:type="dcterms:W3CDTF">2022-02-08T18:46:07Z</dcterms:created>
  <dcterms:modified xsi:type="dcterms:W3CDTF">2023-02-16T06:04:45Z</dcterms:modified>
  <cp:category/>
</cp:coreProperties>
</file>