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258496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" y="0"/>
            <a:ext cx="9753600" cy="5486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8294C75-FE9C-78B2-EAF6-90AF63437EB3}"/>
              </a:ext>
            </a:extLst>
          </p:cNvPr>
          <p:cNvSpPr>
            <a:spLocks noGrp="1"/>
          </p:cNvSpPr>
          <p:nvPr/>
        </p:nvSpPr>
        <p:spPr>
          <a:xfrm>
            <a:off x="6749008" y="4039344"/>
            <a:ext cx="2952328" cy="115212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 err="1">
                <a:solidFill>
                  <a:srgbClr val="7030A0"/>
                </a:solidFill>
              </a:rPr>
              <a:t>Narsaiah</a:t>
            </a:r>
            <a:r>
              <a:rPr lang="en-IN" sz="2000" b="1" dirty="0">
                <a:solidFill>
                  <a:srgbClr val="7030A0"/>
                </a:solidFill>
              </a:rPr>
              <a:t> </a:t>
            </a:r>
            <a:r>
              <a:rPr lang="en-IN" sz="2000" b="1" dirty="0" err="1">
                <a:solidFill>
                  <a:srgbClr val="7030A0"/>
                </a:solidFill>
              </a:rPr>
              <a:t>Putta</a:t>
            </a:r>
            <a:endParaRPr lang="en-IN" sz="2000" b="1" dirty="0">
              <a:solidFill>
                <a:srgbClr val="7030A0"/>
              </a:solidFill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</a:rPr>
              <a:t>Asst. Professor</a:t>
            </a:r>
          </a:p>
          <a:p>
            <a:pPr algn="ctr"/>
            <a:r>
              <a:rPr lang="en-IN" sz="2000" b="1" dirty="0">
                <a:solidFill>
                  <a:srgbClr val="7030A0"/>
                </a:solidFill>
              </a:rPr>
              <a:t>VCE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Custom</PresentationFormat>
  <Paragraphs>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Calibri</vt:lpstr>
      <vt:lpstr>Theme14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p.narsaiah</cp:lastModifiedBy>
  <cp:revision>2</cp:revision>
  <dcterms:created xsi:type="dcterms:W3CDTF">2022-01-30T18:51:30Z</dcterms:created>
  <dcterms:modified xsi:type="dcterms:W3CDTF">2023-01-31T16:51:28Z</dcterms:modified>
  <cp:category/>
</cp:coreProperties>
</file>