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60" r:id="rId4"/>
    <p:sldId id="275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6076950" cy="34194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245D2A-26AD-EA11-7ED0-2D885445081B}" v="22" dt="2023-02-03T03:53:10.725"/>
    <p1510:client id="{49CCF1E1-76F0-87A9-EAD1-586F9649F0F1}" v="1" dt="2023-02-03T03:45:05.1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.narsaiah" userId="S::p.narsaiah@staff.vce.ac.in::3250f908-84d8-4c73-86ac-667d2477e466" providerId="AD" clId="Web-{2A245D2A-26AD-EA11-7ED0-2D885445081B}"/>
    <pc:docChg chg="addSld modSld">
      <pc:chgData name="p.narsaiah" userId="S::p.narsaiah@staff.vce.ac.in::3250f908-84d8-4c73-86ac-667d2477e466" providerId="AD" clId="Web-{2A245D2A-26AD-EA11-7ED0-2D885445081B}" dt="2023-02-03T03:53:10.725" v="20" actId="1076"/>
      <pc:docMkLst>
        <pc:docMk/>
      </pc:docMkLst>
      <pc:sldChg chg="modSp">
        <pc:chgData name="p.narsaiah" userId="S::p.narsaiah@staff.vce.ac.in::3250f908-84d8-4c73-86ac-667d2477e466" providerId="AD" clId="Web-{2A245D2A-26AD-EA11-7ED0-2D885445081B}" dt="2023-02-03T03:47:10.886" v="4" actId="1076"/>
        <pc:sldMkLst>
          <pc:docMk/>
          <pc:sldMk cId="0" sldId="259"/>
        </pc:sldMkLst>
        <pc:picChg chg="mod">
          <ac:chgData name="p.narsaiah" userId="S::p.narsaiah@staff.vce.ac.in::3250f908-84d8-4c73-86ac-667d2477e466" providerId="AD" clId="Web-{2A245D2A-26AD-EA11-7ED0-2D885445081B}" dt="2023-02-03T03:47:10.886" v="4" actId="1076"/>
          <ac:picMkLst>
            <pc:docMk/>
            <pc:sldMk cId="0" sldId="259"/>
            <ac:picMk id="4" creationId="{00000000-0000-0000-0000-000000000000}"/>
          </ac:picMkLst>
        </pc:picChg>
      </pc:sldChg>
      <pc:sldChg chg="modSp">
        <pc:chgData name="p.narsaiah" userId="S::p.narsaiah@staff.vce.ac.in::3250f908-84d8-4c73-86ac-667d2477e466" providerId="AD" clId="Web-{2A245D2A-26AD-EA11-7ED0-2D885445081B}" dt="2023-02-03T03:47:15.323" v="5" actId="1076"/>
        <pc:sldMkLst>
          <pc:docMk/>
          <pc:sldMk cId="0" sldId="260"/>
        </pc:sldMkLst>
        <pc:picChg chg="mod">
          <ac:chgData name="p.narsaiah" userId="S::p.narsaiah@staff.vce.ac.in::3250f908-84d8-4c73-86ac-667d2477e466" providerId="AD" clId="Web-{2A245D2A-26AD-EA11-7ED0-2D885445081B}" dt="2023-02-03T03:47:15.323" v="5" actId="1076"/>
          <ac:picMkLst>
            <pc:docMk/>
            <pc:sldMk cId="0" sldId="260"/>
            <ac:picMk id="4" creationId="{00000000-0000-0000-0000-000000000000}"/>
          </ac:picMkLst>
        </pc:picChg>
      </pc:sldChg>
      <pc:sldChg chg="modSp">
        <pc:chgData name="p.narsaiah" userId="S::p.narsaiah@staff.vce.ac.in::3250f908-84d8-4c73-86ac-667d2477e466" providerId="AD" clId="Web-{2A245D2A-26AD-EA11-7ED0-2D885445081B}" dt="2023-02-03T03:46:16.525" v="1" actId="1076"/>
        <pc:sldMkLst>
          <pc:docMk/>
          <pc:sldMk cId="0" sldId="264"/>
        </pc:sldMkLst>
        <pc:picChg chg="mod">
          <ac:chgData name="p.narsaiah" userId="S::p.narsaiah@staff.vce.ac.in::3250f908-84d8-4c73-86ac-667d2477e466" providerId="AD" clId="Web-{2A245D2A-26AD-EA11-7ED0-2D885445081B}" dt="2023-02-03T03:46:16.525" v="1" actId="1076"/>
          <ac:picMkLst>
            <pc:docMk/>
            <pc:sldMk cId="0" sldId="264"/>
            <ac:picMk id="4" creationId="{00000000-0000-0000-0000-000000000000}"/>
          </ac:picMkLst>
        </pc:picChg>
      </pc:sldChg>
      <pc:sldChg chg="modSp">
        <pc:chgData name="p.narsaiah" userId="S::p.narsaiah@staff.vce.ac.in::3250f908-84d8-4c73-86ac-667d2477e466" providerId="AD" clId="Web-{2A245D2A-26AD-EA11-7ED0-2D885445081B}" dt="2023-02-03T03:46:19.744" v="2" actId="1076"/>
        <pc:sldMkLst>
          <pc:docMk/>
          <pc:sldMk cId="0" sldId="265"/>
        </pc:sldMkLst>
        <pc:picChg chg="mod">
          <ac:chgData name="p.narsaiah" userId="S::p.narsaiah@staff.vce.ac.in::3250f908-84d8-4c73-86ac-667d2477e466" providerId="AD" clId="Web-{2A245D2A-26AD-EA11-7ED0-2D885445081B}" dt="2023-02-03T03:46:19.744" v="2" actId="1076"/>
          <ac:picMkLst>
            <pc:docMk/>
            <pc:sldMk cId="0" sldId="265"/>
            <ac:picMk id="4" creationId="{00000000-0000-0000-0000-000000000000}"/>
          </ac:picMkLst>
        </pc:picChg>
      </pc:sldChg>
      <pc:sldChg chg="modSp new">
        <pc:chgData name="p.narsaiah" userId="S::p.narsaiah@staff.vce.ac.in::3250f908-84d8-4c73-86ac-667d2477e466" providerId="AD" clId="Web-{2A245D2A-26AD-EA11-7ED0-2D885445081B}" dt="2023-02-03T03:53:10.725" v="20" actId="1076"/>
        <pc:sldMkLst>
          <pc:docMk/>
          <pc:sldMk cId="3059407137" sldId="275"/>
        </pc:sldMkLst>
        <pc:spChg chg="mod">
          <ac:chgData name="p.narsaiah" userId="S::p.narsaiah@staff.vce.ac.in::3250f908-84d8-4c73-86ac-667d2477e466" providerId="AD" clId="Web-{2A245D2A-26AD-EA11-7ED0-2D885445081B}" dt="2023-02-03T03:53:10.725" v="20" actId="1076"/>
          <ac:spMkLst>
            <pc:docMk/>
            <pc:sldMk cId="3059407137" sldId="275"/>
            <ac:spMk id="2" creationId="{01322C9C-8F90-08A6-F28F-8BD4917D779A}"/>
          </ac:spMkLst>
        </pc:spChg>
      </pc:sldChg>
    </pc:docChg>
  </pc:docChgLst>
  <pc:docChgLst>
    <pc:chgData name="p.narsaiah" userId="S::p.narsaiah@staff.vce.ac.in::3250f908-84d8-4c73-86ac-667d2477e466" providerId="AD" clId="Web-{49CCF1E1-76F0-87A9-EAD1-586F9649F0F1}"/>
    <pc:docChg chg="modSld">
      <pc:chgData name="p.narsaiah" userId="S::p.narsaiah@staff.vce.ac.in::3250f908-84d8-4c73-86ac-667d2477e466" providerId="AD" clId="Web-{49CCF1E1-76F0-87A9-EAD1-586F9649F0F1}" dt="2023-02-03T03:45:05.179" v="0" actId="1076"/>
      <pc:docMkLst>
        <pc:docMk/>
      </pc:docMkLst>
      <pc:sldChg chg="modSp">
        <pc:chgData name="p.narsaiah" userId="S::p.narsaiah@staff.vce.ac.in::3250f908-84d8-4c73-86ac-667d2477e466" providerId="AD" clId="Web-{49CCF1E1-76F0-87A9-EAD1-586F9649F0F1}" dt="2023-02-03T03:45:05.179" v="0" actId="1076"/>
        <pc:sldMkLst>
          <pc:docMk/>
          <pc:sldMk cId="0" sldId="258"/>
        </pc:sldMkLst>
        <pc:picChg chg="mod">
          <ac:chgData name="p.narsaiah" userId="S::p.narsaiah@staff.vce.ac.in::3250f908-84d8-4c73-86ac-667d2477e466" providerId="AD" clId="Web-{49CCF1E1-76F0-87A9-EAD1-586F9649F0F1}" dt="2023-02-03T03:45:05.179" v="0" actId="1076"/>
          <ac:picMkLst>
            <pc:docMk/>
            <pc:sldMk cId="0" sldId="258"/>
            <ac:picMk id="4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7" y="-104178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889" y="18384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889" y="-24512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22C9C-8F90-08A6-F28F-8BD4917D7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50" y="84667"/>
            <a:ext cx="5789009" cy="1143000"/>
          </a:xfrm>
        </p:spPr>
        <p:txBody>
          <a:bodyPr>
            <a:normAutofit/>
          </a:bodyPr>
          <a:lstStyle/>
          <a:p>
            <a:r>
              <a:rPr lang="en-GB" sz="2400">
                <a:cs typeface="Calibri"/>
              </a:rPr>
              <a:t>Constrained Application 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644E3-D44F-9E8D-A6C6-FC344F418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9407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54" y="3064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70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Custom</PresentationFormat>
  <Slides>18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PowerPoint Presentation</vt:lpstr>
      <vt:lpstr>PowerPoint Presentation</vt:lpstr>
      <vt:lpstr>PowerPoint Presentation</vt:lpstr>
      <vt:lpstr>Constrained Application Protocol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User</dc:creator>
  <cp:keywords/>
  <dc:description>generated using python-pptx</dc:description>
  <cp:revision>1</cp:revision>
  <dcterms:created xsi:type="dcterms:W3CDTF">2013-01-27T09:14:16Z</dcterms:created>
  <dcterms:modified xsi:type="dcterms:W3CDTF">2023-02-03T03:53:58Z</dcterms:modified>
  <cp:category/>
</cp:coreProperties>
</file>