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28F5A-9AF0-7FA1-6ECF-E2ED3AC7BC64}" v="48" dt="2023-02-05T14:55:58.320"/>
    <p1510:client id="{DF96B46E-B74B-A170-46AF-78F8FE4069FF}" v="236" dt="2023-02-05T15:02:53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DF96B46E-B74B-A170-46AF-78F8FE4069FF}"/>
    <pc:docChg chg="modSld">
      <pc:chgData name="p.narsaiah" userId="S::p.narsaiah@staff.vce.ac.in::3250f908-84d8-4c73-86ac-667d2477e466" providerId="AD" clId="Web-{DF96B46E-B74B-A170-46AF-78F8FE4069FF}" dt="2023-02-05T15:02:53.078" v="133" actId="20577"/>
      <pc:docMkLst>
        <pc:docMk/>
      </pc:docMkLst>
      <pc:sldChg chg="modSp">
        <pc:chgData name="p.narsaiah" userId="S::p.narsaiah@staff.vce.ac.in::3250f908-84d8-4c73-86ac-667d2477e466" providerId="AD" clId="Web-{DF96B46E-B74B-A170-46AF-78F8FE4069FF}" dt="2023-02-05T15:02:53.078" v="133" actId="20577"/>
        <pc:sldMkLst>
          <pc:docMk/>
          <pc:sldMk cId="4172205697" sldId="268"/>
        </pc:sldMkLst>
        <pc:spChg chg="mod">
          <ac:chgData name="p.narsaiah" userId="S::p.narsaiah@staff.vce.ac.in::3250f908-84d8-4c73-86ac-667d2477e466" providerId="AD" clId="Web-{DF96B46E-B74B-A170-46AF-78F8FE4069FF}" dt="2023-02-05T15:02:53.078" v="133" actId="20577"/>
          <ac:spMkLst>
            <pc:docMk/>
            <pc:sldMk cId="4172205697" sldId="268"/>
            <ac:spMk id="2" creationId="{FFA76106-325E-9B98-25B4-755D25F028BD}"/>
          </ac:spMkLst>
        </pc:spChg>
      </pc:sldChg>
    </pc:docChg>
  </pc:docChgLst>
  <pc:docChgLst>
    <pc:chgData name="p.narsaiah" userId="S::p.narsaiah@staff.vce.ac.in::3250f908-84d8-4c73-86ac-667d2477e466" providerId="AD" clId="Web-{CD728F5A-9AF0-7FA1-6ECF-E2ED3AC7BC64}"/>
    <pc:docChg chg="addSld delSld modSld">
      <pc:chgData name="p.narsaiah" userId="S::p.narsaiah@staff.vce.ac.in::3250f908-84d8-4c73-86ac-667d2477e466" providerId="AD" clId="Web-{CD728F5A-9AF0-7FA1-6ECF-E2ED3AC7BC64}" dt="2023-02-05T14:55:57.523" v="33" actId="20577"/>
      <pc:docMkLst>
        <pc:docMk/>
      </pc:docMkLst>
      <pc:sldChg chg="addSp modSp new">
        <pc:chgData name="p.narsaiah" userId="S::p.narsaiah@staff.vce.ac.in::3250f908-84d8-4c73-86ac-667d2477e466" providerId="AD" clId="Web-{CD728F5A-9AF0-7FA1-6ECF-E2ED3AC7BC64}" dt="2023-02-05T14:55:57.523" v="33" actId="20577"/>
        <pc:sldMkLst>
          <pc:docMk/>
          <pc:sldMk cId="4172205697" sldId="268"/>
        </pc:sldMkLst>
        <pc:spChg chg="add mod">
          <ac:chgData name="p.narsaiah" userId="S::p.narsaiah@staff.vce.ac.in::3250f908-84d8-4c73-86ac-667d2477e466" providerId="AD" clId="Web-{CD728F5A-9AF0-7FA1-6ECF-E2ED3AC7BC64}" dt="2023-02-05T14:55:57.523" v="33" actId="20577"/>
          <ac:spMkLst>
            <pc:docMk/>
            <pc:sldMk cId="4172205697" sldId="268"/>
            <ac:spMk id="2" creationId="{FFA76106-325E-9B98-25B4-755D25F028BD}"/>
          </ac:spMkLst>
        </pc:spChg>
      </pc:sldChg>
      <pc:sldChg chg="add del replId">
        <pc:chgData name="p.narsaiah" userId="S::p.narsaiah@staff.vce.ac.in::3250f908-84d8-4c73-86ac-667d2477e466" providerId="AD" clId="Web-{CD728F5A-9AF0-7FA1-6ECF-E2ED3AC7BC64}" dt="2023-02-05T14:55:02.959" v="2"/>
        <pc:sldMkLst>
          <pc:docMk/>
          <pc:sldMk cId="209841061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26236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76106-325E-9B98-25B4-755D25F028BD}"/>
              </a:ext>
            </a:extLst>
          </p:cNvPr>
          <p:cNvSpPr txBox="1"/>
          <p:nvPr/>
        </p:nvSpPr>
        <p:spPr>
          <a:xfrm>
            <a:off x="499576" y="1516565"/>
            <a:ext cx="8892723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b="1" dirty="0">
                <a:solidFill>
                  <a:srgbClr val="FF0000"/>
                </a:solidFill>
                <a:cs typeface="Calibri"/>
              </a:rPr>
              <a:t>          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GB" sz="5400" b="1" dirty="0">
                <a:solidFill>
                  <a:srgbClr val="FF0000"/>
                </a:solidFill>
                <a:cs typeface="Calibri"/>
              </a:rPr>
              <a:t>         THANK YOU !!!</a:t>
            </a:r>
            <a:endParaRPr lang="en-US" dirty="0">
              <a:cs typeface="Calibri"/>
            </a:endParaRPr>
          </a:p>
          <a:p>
            <a:endParaRPr lang="en-GB" sz="5400" b="1" dirty="0">
              <a:solidFill>
                <a:srgbClr val="FF0000"/>
              </a:solidFill>
              <a:cs typeface="Calibri"/>
            </a:endParaRPr>
          </a:p>
          <a:p>
            <a:r>
              <a:rPr lang="en-GB" sz="3200" b="1" dirty="0">
                <a:solidFill>
                  <a:schemeClr val="tx2"/>
                </a:solidFill>
                <a:cs typeface="Calibri"/>
              </a:rPr>
              <a:t>Quote: </a:t>
            </a:r>
            <a:r>
              <a:rPr lang="en-GB" sz="3200" b="1" dirty="0">
                <a:solidFill>
                  <a:schemeClr val="tx2"/>
                </a:solidFill>
                <a:ea typeface="+mn-lt"/>
                <a:cs typeface="+mn-lt"/>
              </a:rPr>
              <a:t>"</a:t>
            </a:r>
            <a:r>
              <a:rPr lang="en-GB" sz="3200" dirty="0">
                <a:ea typeface="+mn-lt"/>
                <a:cs typeface="+mn-lt"/>
              </a:rPr>
              <a:t>Do not compare yourself to others; instead,</a:t>
            </a:r>
          </a:p>
          <a:p>
            <a:r>
              <a:rPr lang="en-GB" sz="3200" dirty="0">
                <a:ea typeface="+mn-lt"/>
                <a:cs typeface="+mn-lt"/>
              </a:rPr>
              <a:t>                have faith in yourself "</a:t>
            </a:r>
            <a:endParaRPr lang="en-GB" dirty="0"/>
          </a:p>
          <a:p>
            <a:endParaRPr lang="en-GB" sz="5400" b="1" dirty="0">
              <a:solidFill>
                <a:srgbClr val="FF0000"/>
              </a:solidFill>
              <a:cs typeface="Calibri"/>
            </a:endParaRPr>
          </a:p>
          <a:p>
            <a:endParaRPr lang="en-GB" sz="5400" b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22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p.narsaiah</cp:lastModifiedBy>
  <cp:revision>35</cp:revision>
  <dcterms:created xsi:type="dcterms:W3CDTF">2022-01-31T05:35:27Z</dcterms:created>
  <dcterms:modified xsi:type="dcterms:W3CDTF">2023-02-05T15:02:56Z</dcterms:modified>
  <cp:category/>
</cp:coreProperties>
</file>