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6076950" cy="4552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571D90-942C-931A-45C5-DDE126FA7BAF}" v="2" dt="2023-02-08T04:11:52.714"/>
    <p1510:client id="{A2F5BA6F-8333-A59C-B0BE-DDA0A9552F2D}" v="22" dt="2023-02-05T15:03:31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.narsaiah" userId="S::p.narsaiah@staff.vce.ac.in::3250f908-84d8-4c73-86ac-667d2477e466" providerId="AD" clId="Web-{A2F5BA6F-8333-A59C-B0BE-DDA0A9552F2D}"/>
    <pc:docChg chg="modSld">
      <pc:chgData name="p.narsaiah" userId="S::p.narsaiah@staff.vce.ac.in::3250f908-84d8-4c73-86ac-667d2477e466" providerId="AD" clId="Web-{A2F5BA6F-8333-A59C-B0BE-DDA0A9552F2D}" dt="2023-02-05T15:03:28.905" v="20" actId="20577"/>
      <pc:docMkLst>
        <pc:docMk/>
      </pc:docMkLst>
      <pc:sldChg chg="modSp">
        <pc:chgData name="p.narsaiah" userId="S::p.narsaiah@staff.vce.ac.in::3250f908-84d8-4c73-86ac-667d2477e466" providerId="AD" clId="Web-{A2F5BA6F-8333-A59C-B0BE-DDA0A9552F2D}" dt="2023-02-05T15:03:28.905" v="20" actId="20577"/>
        <pc:sldMkLst>
          <pc:docMk/>
          <pc:sldMk cId="4263567303" sldId="272"/>
        </pc:sldMkLst>
        <pc:spChg chg="mod">
          <ac:chgData name="p.narsaiah" userId="S::p.narsaiah@staff.vce.ac.in::3250f908-84d8-4c73-86ac-667d2477e466" providerId="AD" clId="Web-{A2F5BA6F-8333-A59C-B0BE-DDA0A9552F2D}" dt="2023-02-05T15:03:07.452" v="18" actId="1076"/>
          <ac:spMkLst>
            <pc:docMk/>
            <pc:sldMk cId="4263567303" sldId="272"/>
            <ac:spMk id="3" creationId="{FB523506-6CB2-6E59-ABFA-48F56C95F1FF}"/>
          </ac:spMkLst>
        </pc:spChg>
        <pc:spChg chg="mod">
          <ac:chgData name="p.narsaiah" userId="S::p.narsaiah@staff.vce.ac.in::3250f908-84d8-4c73-86ac-667d2477e466" providerId="AD" clId="Web-{A2F5BA6F-8333-A59C-B0BE-DDA0A9552F2D}" dt="2023-02-05T15:03:28.905" v="20" actId="20577"/>
          <ac:spMkLst>
            <pc:docMk/>
            <pc:sldMk cId="4263567303" sldId="272"/>
            <ac:spMk id="4" creationId="{C8D8E12E-1216-45FB-FE7F-FD295157D5F3}"/>
          </ac:spMkLst>
        </pc:spChg>
      </pc:sldChg>
    </pc:docChg>
  </pc:docChgLst>
  <pc:docChgLst>
    <pc:chgData name="p.narsaiah" userId="S::p.narsaiah@staff.vce.ac.in::3250f908-84d8-4c73-86ac-667d2477e466" providerId="AD" clId="Web-{19571D90-942C-931A-45C5-DDE126FA7BAF}"/>
    <pc:docChg chg="modSld">
      <pc:chgData name="p.narsaiah" userId="S::p.narsaiah@staff.vce.ac.in::3250f908-84d8-4c73-86ac-667d2477e466" providerId="AD" clId="Web-{19571D90-942C-931A-45C5-DDE126FA7BAF}" dt="2023-02-08T04:11:48.902" v="0" actId="20577"/>
      <pc:docMkLst>
        <pc:docMk/>
      </pc:docMkLst>
      <pc:sldChg chg="modSp">
        <pc:chgData name="p.narsaiah" userId="S::p.narsaiah@staff.vce.ac.in::3250f908-84d8-4c73-86ac-667d2477e466" providerId="AD" clId="Web-{19571D90-942C-931A-45C5-DDE126FA7BAF}" dt="2023-02-08T04:11:48.902" v="0" actId="20577"/>
        <pc:sldMkLst>
          <pc:docMk/>
          <pc:sldMk cId="2521423425" sldId="271"/>
        </pc:sldMkLst>
        <pc:spChg chg="mod">
          <ac:chgData name="p.narsaiah" userId="S::p.narsaiah@staff.vce.ac.in::3250f908-84d8-4c73-86ac-667d2477e466" providerId="AD" clId="Web-{19571D90-942C-931A-45C5-DDE126FA7BAF}" dt="2023-02-08T04:11:48.902" v="0" actId="20577"/>
          <ac:spMkLst>
            <pc:docMk/>
            <pc:sldMk cId="2521423425" sldId="271"/>
            <ac:spMk id="2" creationId="{05964646-88F4-B253-8E3B-AB0A6549346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4646-88F4-B253-8E3B-AB0A65493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2064"/>
            <a:ext cx="5383924" cy="1956183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00B0F0"/>
                </a:solidFill>
              </a:rPr>
              <a:t>IoT Levels and Deployment</a:t>
            </a:r>
            <a:br>
              <a:rPr lang="en-IN" sz="3200" dirty="0">
                <a:solidFill>
                  <a:srgbClr val="00B0F0"/>
                </a:solidFill>
              </a:rPr>
            </a:br>
            <a:br>
              <a:rPr lang="en-IN" sz="3200" dirty="0">
                <a:solidFill>
                  <a:srgbClr val="00B0F0"/>
                </a:solidFill>
              </a:rPr>
            </a:br>
            <a:br>
              <a:rPr lang="en-IN" sz="3200" dirty="0">
                <a:solidFill>
                  <a:srgbClr val="00B0F0"/>
                </a:solidFill>
              </a:rPr>
            </a:br>
            <a:r>
              <a:rPr lang="en-IN" sz="1600" dirty="0">
                <a:solidFill>
                  <a:srgbClr val="00B0F0"/>
                </a:solidFill>
              </a:rPr>
              <a:t>Date: 08.02.2023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33572-D1DA-B6A2-6ABD-FBE603B6D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43200"/>
            <a:ext cx="5619750" cy="163299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IN" sz="1600" dirty="0" err="1">
                <a:solidFill>
                  <a:srgbClr val="7030A0"/>
                </a:solidFill>
              </a:rPr>
              <a:t>Narsiah</a:t>
            </a:r>
            <a:r>
              <a:rPr lang="en-IN" sz="1600" dirty="0">
                <a:solidFill>
                  <a:srgbClr val="7030A0"/>
                </a:solidFill>
              </a:rPr>
              <a:t> </a:t>
            </a:r>
            <a:r>
              <a:rPr lang="en-IN" sz="1600" dirty="0" err="1">
                <a:solidFill>
                  <a:srgbClr val="7030A0"/>
                </a:solidFill>
              </a:rPr>
              <a:t>Putta</a:t>
            </a:r>
            <a:endParaRPr lang="en-IN" sz="1600" dirty="0">
              <a:solidFill>
                <a:srgbClr val="7030A0"/>
              </a:solidFill>
            </a:endParaRPr>
          </a:p>
          <a:p>
            <a:pPr marL="0" indent="0" algn="r">
              <a:buNone/>
            </a:pPr>
            <a:r>
              <a:rPr lang="en-IN" sz="1600" dirty="0">
                <a:solidFill>
                  <a:srgbClr val="7030A0"/>
                </a:solidFill>
              </a:rPr>
              <a:t>Asst. Professor</a:t>
            </a:r>
          </a:p>
          <a:p>
            <a:pPr marL="0" indent="0" algn="r">
              <a:buNone/>
            </a:pPr>
            <a:r>
              <a:rPr lang="en-IN" sz="1600" dirty="0">
                <a:solidFill>
                  <a:srgbClr val="7030A0"/>
                </a:solidFill>
              </a:rPr>
              <a:t>Dept. of CSE</a:t>
            </a:r>
          </a:p>
          <a:p>
            <a:pPr marL="0" indent="0" algn="r">
              <a:buNone/>
            </a:pPr>
            <a:r>
              <a:rPr lang="en-IN" sz="1600" dirty="0">
                <a:solidFill>
                  <a:srgbClr val="7030A0"/>
                </a:solidFill>
              </a:rPr>
              <a:t>VCE</a:t>
            </a:r>
          </a:p>
        </p:txBody>
      </p:sp>
    </p:spTree>
    <p:extLst>
      <p:ext uri="{BB962C8B-B14F-4D97-AF65-F5344CB8AC3E}">
        <p14:creationId xmlns:p14="http://schemas.microsoft.com/office/powerpoint/2010/main" val="2521423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23506-6CB2-6E59-ABFA-48F56C95F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258" y="73460"/>
            <a:ext cx="3444766" cy="725214"/>
          </a:xfrm>
        </p:spPr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ANY QUESTIONS</a:t>
            </a:r>
          </a:p>
        </p:txBody>
      </p:sp>
      <p:pic>
        <p:nvPicPr>
          <p:cNvPr id="1026" name="Picture 2" descr="1,000+ Free Question Mark &amp; Question Images - Pixabay">
            <a:extLst>
              <a:ext uri="{FF2B5EF4-FFF2-40B4-BE49-F238E27FC236}">
                <a16:creationId xmlns:a16="http://schemas.microsoft.com/office/drawing/2014/main" id="{E8A1E65B-379C-CC11-2038-2C27AD6B9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56" y="862177"/>
            <a:ext cx="4878770" cy="315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D8E12E-1216-45FB-FE7F-FD295157D5F3}"/>
              </a:ext>
            </a:extLst>
          </p:cNvPr>
          <p:cNvSpPr txBox="1">
            <a:spLocks/>
          </p:cNvSpPr>
          <p:nvPr/>
        </p:nvSpPr>
        <p:spPr>
          <a:xfrm>
            <a:off x="86710" y="3961742"/>
            <a:ext cx="5289331" cy="5156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i="0" dirty="0">
                <a:effectLst/>
                <a:latin typeface="arial"/>
                <a:cs typeface="arial"/>
              </a:rPr>
              <a:t>Quote:</a:t>
            </a:r>
            <a:r>
              <a:rPr lang="en-US" sz="2600" b="1" i="0" dirty="0">
                <a:solidFill>
                  <a:srgbClr val="00B050"/>
                </a:solidFill>
                <a:effectLst/>
                <a:latin typeface="arial"/>
                <a:cs typeface="arial"/>
              </a:rPr>
              <a:t> </a:t>
            </a:r>
            <a:r>
              <a:rPr lang="en-US" sz="2300" b="1" i="0" dirty="0">
                <a:solidFill>
                  <a:srgbClr val="0070C0"/>
                </a:solidFill>
                <a:effectLst/>
                <a:latin typeface="arial"/>
                <a:cs typeface="arial"/>
              </a:rPr>
              <a:t>What </a:t>
            </a:r>
            <a:r>
              <a:rPr lang="en-US" sz="2300" b="1" dirty="0">
                <a:solidFill>
                  <a:srgbClr val="0070C0"/>
                </a:solidFill>
                <a:latin typeface="arial"/>
                <a:cs typeface="arial"/>
              </a:rPr>
              <a:t>can you DO,</a:t>
            </a:r>
            <a:r>
              <a:rPr lang="en-US" sz="2300" b="1" i="0" dirty="0">
                <a:solidFill>
                  <a:srgbClr val="0070C0"/>
                </a:solidFill>
                <a:effectLst/>
                <a:latin typeface="arial"/>
                <a:cs typeface="arial"/>
              </a:rPr>
              <a:t> can’t be done is a disaster,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0070C0"/>
                </a:solidFill>
                <a:latin typeface="arial"/>
                <a:cs typeface="arial"/>
              </a:rPr>
              <a:t>               </a:t>
            </a:r>
            <a:r>
              <a:rPr lang="en-US" sz="2300" b="1" i="0" dirty="0">
                <a:solidFill>
                  <a:srgbClr val="0070C0"/>
                </a:solidFill>
                <a:effectLst/>
                <a:latin typeface="arial"/>
                <a:cs typeface="arial"/>
              </a:rPr>
              <a:t>What you can’t do can be done is a miracle</a:t>
            </a:r>
            <a:r>
              <a:rPr lang="en-US" sz="2000" b="1" i="0" dirty="0">
                <a:solidFill>
                  <a:srgbClr val="0070C0"/>
                </a:solidFill>
                <a:effectLst/>
                <a:latin typeface="arial"/>
                <a:cs typeface="arial"/>
              </a:rPr>
              <a:t>.</a:t>
            </a:r>
            <a:endParaRPr lang="en-IN" sz="2000" b="1" dirty="0">
              <a:solidFill>
                <a:srgbClr val="0070C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356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48</Words>
  <Application>Microsoft Office PowerPoint</Application>
  <PresentationFormat>Custom</PresentationFormat>
  <Paragraphs>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IoT Levels and Deployment   Date: 08.02.2023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Levels and Deployment Date: 06.02.2023</dc:title>
  <dc:subject/>
  <dc:creator>ADMIN</dc:creator>
  <cp:keywords/>
  <dc:description>generated using python-pptx</dc:description>
  <cp:lastModifiedBy>p.narsaiah</cp:lastModifiedBy>
  <cp:revision>15</cp:revision>
  <dcterms:created xsi:type="dcterms:W3CDTF">2013-01-27T09:14:16Z</dcterms:created>
  <dcterms:modified xsi:type="dcterms:W3CDTF">2023-02-08T04:11:59Z</dcterms:modified>
  <cp:category/>
</cp:coreProperties>
</file>